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22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 showSpecialPlsOnTitleSld="0">
  <p:sldMasterIdLst>
    <p:sldMasterId id="2147483660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</p:sldIdLst>
  <p:sldSz cy="5143500" cx="9144000"/>
  <p:notesSz cx="6858000" cy="9144000"/>
  <p:embeddedFontLst>
    <p:embeddedFont>
      <p:font typeface="Varela Round"/>
      <p:regular r:id="rId31"/>
    </p:embeddedFont>
    <p:embeddedFont>
      <p:font typeface="Didact Gothic"/>
      <p:regular r:id="rId3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864C2838-195E-42E1-B01C-BEDC6A36D593}">
  <a:tblStyle styleId="{864C2838-195E-42E1-B01C-BEDC6A36D593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slide" Target="slides/slide24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VarelaRound-regular.fntdata"/><Relationship Id="rId30" Type="http://schemas.openxmlformats.org/officeDocument/2006/relationships/slide" Target="slides/slide25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32" Type="http://schemas.openxmlformats.org/officeDocument/2006/relationships/font" Target="fonts/DidactGothic-regular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gif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2" name="Shape 4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3" name="Google Shape;483;g35f391192_0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4" name="Google Shape;484;g35f391192_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1" name="Shape 5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" name="Google Shape;552;g35f391192_065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3" name="Google Shape;553;g35f391192_0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7" name="Shape 5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8" name="Google Shape;558;g35ed75ccf_044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9" name="Google Shape;559;g35ed75ccf_0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6" name="Shape 5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7" name="Google Shape;567;gdfd4f5cfbf_0_5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8" name="Google Shape;568;gdfd4f5cfbf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1" name="Shape 5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2" name="Google Shape;582;g35ed75ccf_0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3" name="Google Shape;583;g35ed75ccf_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8" name="Shape 5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9" name="Google Shape;599;g35ed75ccf_028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0" name="Google Shape;600;g35ed75ccf_0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5" name="Shape 6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6" name="Google Shape;606;g35ed75ccf_033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7" name="Google Shape;607;g35ed75ccf_0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6" name="Shape 6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7" name="Google Shape;617;g35f391192_085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8" name="Google Shape;618;g35f391192_0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3" name="Shape 6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" name="Google Shape;624;g35ed75ccf_057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5" name="Google Shape;625;g35ed75ccf_0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1" name="Shape 6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2" name="Google Shape;642;gc227ad141a_0_84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3" name="Google Shape;643;gc227ad141a_0_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9" name="Shape 6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0" name="Google Shape;660;g35ed75ccf_073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1" name="Google Shape;661;g35ed75ccf_0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7" name="Shape 4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8" name="Google Shape;488;g35f391192_04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9" name="Google Shape;489;g35f391192_0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7" name="Shape 6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8" name="Google Shape;668;ge92b75efc1_1_1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9" name="Google Shape;669;ge92b75efc1_1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5" name="Shape 6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6" name="Google Shape;676;ge92b75efc1_1_16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7" name="Google Shape;677;ge92b75efc1_1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3" name="Shape 6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4" name="Google Shape;684;ge92b75efc1_1_8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5" name="Google Shape;685;ge92b75efc1_1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8" name="Shape 6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9" name="Google Shape;689;geaa1791d52_0_5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90" name="Google Shape;690;geaa1791d52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7" name="Shape 6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8" name="Google Shape;698;g35ed75ccf_0113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9" name="Google Shape;699;g35ed75ccf_01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6" name="Shape 7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7" name="Google Shape;707;g35ed75ccf_022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8" name="Google Shape;708;g35ed75ccf_0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4" name="Shape 4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5" name="Google Shape;495;g35f391192_029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6" name="Google Shape;496;g35f391192_0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1" name="Shape 5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2" name="Google Shape;502;g35f391192_09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3" name="Google Shape;503;g35f391192_0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7" name="Shape 5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8" name="Google Shape;508;p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9" name="Google Shape;509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4" name="Shape 5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5" name="Google Shape;515;g35ed75ccf_015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6" name="Google Shape;516;g35ed75ccf_0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5" name="Shape 5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6" name="Google Shape;526;g35f391192_017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7" name="Google Shape;527;g35f391192_0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33" name="Shape 5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4" name="Google Shape;534;g35f391192_045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5" name="Google Shape;535;g35f391192_0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2" name="Shape 5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3" name="Google Shape;543;g35f391192_073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4" name="Google Shape;544;g35f391192_0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-75" y="4253100"/>
            <a:ext cx="9144000" cy="8904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388375" y="557031"/>
            <a:ext cx="7205283" cy="4029437"/>
            <a:chOff x="388375" y="548150"/>
            <a:chExt cx="7205283" cy="4029437"/>
          </a:xfrm>
        </p:grpSpPr>
        <p:sp>
          <p:nvSpPr>
            <p:cNvPr id="12" name="Google Shape;12;p2"/>
            <p:cNvSpPr/>
            <p:nvPr/>
          </p:nvSpPr>
          <p:spPr>
            <a:xfrm>
              <a:off x="428433" y="583382"/>
              <a:ext cx="7165225" cy="3994205"/>
            </a:xfrm>
            <a:custGeom>
              <a:rect b="b" l="l" r="r" t="t"/>
              <a:pathLst>
                <a:path extrusionOk="0" h="181658" w="286609">
                  <a:moveTo>
                    <a:pt x="0" y="0"/>
                  </a:moveTo>
                  <a:lnTo>
                    <a:pt x="0" y="181658"/>
                  </a:lnTo>
                  <a:lnTo>
                    <a:pt x="276798" y="181658"/>
                  </a:lnTo>
                  <a:lnTo>
                    <a:pt x="276798" y="159359"/>
                  </a:lnTo>
                  <a:lnTo>
                    <a:pt x="286609" y="149845"/>
                  </a:lnTo>
                  <a:lnTo>
                    <a:pt x="276798" y="149845"/>
                  </a:lnTo>
                  <a:lnTo>
                    <a:pt x="276798" y="297"/>
                  </a:lnTo>
                  <a:close/>
                </a:path>
              </a:pathLst>
            </a:custGeom>
            <a:solidFill>
              <a:srgbClr val="0D0138">
                <a:alpha val="16540"/>
              </a:srgbClr>
            </a:solidFill>
            <a:ln>
              <a:noFill/>
            </a:ln>
          </p:spPr>
        </p:sp>
        <p:sp>
          <p:nvSpPr>
            <p:cNvPr id="13" name="Google Shape;13;p2"/>
            <p:cNvSpPr/>
            <p:nvPr/>
          </p:nvSpPr>
          <p:spPr>
            <a:xfrm>
              <a:off x="388375" y="548150"/>
              <a:ext cx="7165225" cy="3994205"/>
            </a:xfrm>
            <a:custGeom>
              <a:rect b="b" l="l" r="r" t="t"/>
              <a:pathLst>
                <a:path extrusionOk="0" h="181658" w="286609">
                  <a:moveTo>
                    <a:pt x="0" y="0"/>
                  </a:moveTo>
                  <a:lnTo>
                    <a:pt x="0" y="181658"/>
                  </a:lnTo>
                  <a:lnTo>
                    <a:pt x="276798" y="181658"/>
                  </a:lnTo>
                  <a:lnTo>
                    <a:pt x="276798" y="159359"/>
                  </a:lnTo>
                  <a:lnTo>
                    <a:pt x="286609" y="149845"/>
                  </a:lnTo>
                  <a:lnTo>
                    <a:pt x="276798" y="149845"/>
                  </a:lnTo>
                  <a:lnTo>
                    <a:pt x="276798" y="297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</p:sp>
      </p:grpSp>
      <p:grpSp>
        <p:nvGrpSpPr>
          <p:cNvPr id="14" name="Google Shape;14;p2"/>
          <p:cNvGrpSpPr/>
          <p:nvPr/>
        </p:nvGrpSpPr>
        <p:grpSpPr>
          <a:xfrm>
            <a:off x="7590820" y="3227709"/>
            <a:ext cx="1171804" cy="1387410"/>
            <a:chOff x="1384300" y="1439863"/>
            <a:chExt cx="1433400" cy="1697138"/>
          </a:xfrm>
        </p:grpSpPr>
        <p:sp>
          <p:nvSpPr>
            <p:cNvPr id="15" name="Google Shape;15;p2"/>
            <p:cNvSpPr/>
            <p:nvPr/>
          </p:nvSpPr>
          <p:spPr>
            <a:xfrm>
              <a:off x="2805113" y="2438401"/>
              <a:ext cx="0" cy="25500"/>
            </a:xfrm>
            <a:custGeom>
              <a:rect b="b" l="l" r="r" t="t"/>
              <a:pathLst>
                <a:path extrusionOk="0" h="120000" w="120000">
                  <a:moveTo>
                    <a:pt x="0" y="120000"/>
                  </a:moveTo>
                  <a:cubicBezTo>
                    <a:pt x="0" y="60000"/>
                    <a:pt x="0" y="30000"/>
                    <a:pt x="0" y="0"/>
                  </a:cubicBezTo>
                  <a:cubicBezTo>
                    <a:pt x="0" y="30000"/>
                    <a:pt x="0" y="60000"/>
                    <a:pt x="0" y="120000"/>
                  </a:cubicBez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2805113" y="2463801"/>
              <a:ext cx="0" cy="0"/>
            </a:xfrm>
            <a:custGeom>
              <a:rect b="b" l="l" r="r" t="t"/>
              <a:pathLst>
                <a:path extrusionOk="0" h="120000" w="120000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1384300" y="1439863"/>
              <a:ext cx="1427100" cy="1671600"/>
            </a:xfrm>
            <a:custGeom>
              <a:rect b="b" l="l" r="r" t="t"/>
              <a:pathLst>
                <a:path extrusionOk="0" h="120000" w="120000">
                  <a:moveTo>
                    <a:pt x="115656" y="53488"/>
                  </a:moveTo>
                  <a:cubicBezTo>
                    <a:pt x="114570" y="51627"/>
                    <a:pt x="115113" y="52093"/>
                    <a:pt x="116199" y="50232"/>
                  </a:cubicBezTo>
                  <a:cubicBezTo>
                    <a:pt x="116742" y="49302"/>
                    <a:pt x="116742" y="47906"/>
                    <a:pt x="117285" y="46976"/>
                  </a:cubicBezTo>
                  <a:cubicBezTo>
                    <a:pt x="117828" y="44186"/>
                    <a:pt x="118371" y="41395"/>
                    <a:pt x="118371" y="38604"/>
                  </a:cubicBezTo>
                  <a:cubicBezTo>
                    <a:pt x="118371" y="36744"/>
                    <a:pt x="118371" y="33953"/>
                    <a:pt x="116199" y="33488"/>
                  </a:cubicBezTo>
                  <a:cubicBezTo>
                    <a:pt x="112941" y="33023"/>
                    <a:pt x="112398" y="35813"/>
                    <a:pt x="111855" y="37674"/>
                  </a:cubicBezTo>
                  <a:cubicBezTo>
                    <a:pt x="110769" y="40000"/>
                    <a:pt x="109683" y="42325"/>
                    <a:pt x="106968" y="43720"/>
                  </a:cubicBezTo>
                  <a:cubicBezTo>
                    <a:pt x="105882" y="44651"/>
                    <a:pt x="104796" y="45581"/>
                    <a:pt x="103710" y="45581"/>
                  </a:cubicBezTo>
                  <a:cubicBezTo>
                    <a:pt x="103167" y="45581"/>
                    <a:pt x="99366" y="45116"/>
                    <a:pt x="99366" y="45116"/>
                  </a:cubicBezTo>
                  <a:cubicBezTo>
                    <a:pt x="98823" y="44651"/>
                    <a:pt x="99366" y="41860"/>
                    <a:pt x="98823" y="40930"/>
                  </a:cubicBezTo>
                  <a:cubicBezTo>
                    <a:pt x="98823" y="39534"/>
                    <a:pt x="98280" y="38139"/>
                    <a:pt x="98280" y="36744"/>
                  </a:cubicBezTo>
                  <a:cubicBezTo>
                    <a:pt x="97194" y="33953"/>
                    <a:pt x="96108" y="30697"/>
                    <a:pt x="95565" y="27906"/>
                  </a:cubicBezTo>
                  <a:cubicBezTo>
                    <a:pt x="95022" y="26511"/>
                    <a:pt x="93393" y="23255"/>
                    <a:pt x="95565" y="22790"/>
                  </a:cubicBezTo>
                  <a:cubicBezTo>
                    <a:pt x="96651" y="22325"/>
                    <a:pt x="97737" y="23255"/>
                    <a:pt x="98280" y="23720"/>
                  </a:cubicBezTo>
                  <a:cubicBezTo>
                    <a:pt x="99909" y="24186"/>
                    <a:pt x="101538" y="25116"/>
                    <a:pt x="103167" y="25116"/>
                  </a:cubicBezTo>
                  <a:cubicBezTo>
                    <a:pt x="108597" y="26046"/>
                    <a:pt x="114570" y="23255"/>
                    <a:pt x="115656" y="18604"/>
                  </a:cubicBezTo>
                  <a:cubicBezTo>
                    <a:pt x="117285" y="12558"/>
                    <a:pt x="110226" y="7906"/>
                    <a:pt x="104253" y="6046"/>
                  </a:cubicBezTo>
                  <a:cubicBezTo>
                    <a:pt x="98280" y="3720"/>
                    <a:pt x="90678" y="3720"/>
                    <a:pt x="85248" y="6976"/>
                  </a:cubicBezTo>
                  <a:cubicBezTo>
                    <a:pt x="84705" y="7441"/>
                    <a:pt x="83619" y="7906"/>
                    <a:pt x="83076" y="8372"/>
                  </a:cubicBezTo>
                  <a:cubicBezTo>
                    <a:pt x="82533" y="8372"/>
                    <a:pt x="82533" y="8837"/>
                    <a:pt x="82533" y="8837"/>
                  </a:cubicBezTo>
                  <a:cubicBezTo>
                    <a:pt x="82533" y="8837"/>
                    <a:pt x="82533" y="8372"/>
                    <a:pt x="81447" y="8372"/>
                  </a:cubicBezTo>
                  <a:cubicBezTo>
                    <a:pt x="79819" y="7906"/>
                    <a:pt x="78733" y="6511"/>
                    <a:pt x="77104" y="6046"/>
                  </a:cubicBezTo>
                  <a:cubicBezTo>
                    <a:pt x="74932" y="4651"/>
                    <a:pt x="72217" y="3255"/>
                    <a:pt x="69502" y="2790"/>
                  </a:cubicBezTo>
                  <a:cubicBezTo>
                    <a:pt x="62986" y="465"/>
                    <a:pt x="55927" y="0"/>
                    <a:pt x="48868" y="1395"/>
                  </a:cubicBezTo>
                  <a:cubicBezTo>
                    <a:pt x="46153" y="1860"/>
                    <a:pt x="43438" y="2325"/>
                    <a:pt x="40723" y="3255"/>
                  </a:cubicBezTo>
                  <a:cubicBezTo>
                    <a:pt x="39638" y="3720"/>
                    <a:pt x="38009" y="5116"/>
                    <a:pt x="36380" y="5581"/>
                  </a:cubicBezTo>
                  <a:cubicBezTo>
                    <a:pt x="35837" y="5581"/>
                    <a:pt x="35837" y="5581"/>
                    <a:pt x="35837" y="5581"/>
                  </a:cubicBezTo>
                  <a:cubicBezTo>
                    <a:pt x="35837" y="5581"/>
                    <a:pt x="35294" y="5581"/>
                    <a:pt x="34751" y="5116"/>
                  </a:cubicBezTo>
                  <a:cubicBezTo>
                    <a:pt x="33665" y="5116"/>
                    <a:pt x="32579" y="4186"/>
                    <a:pt x="32036" y="3720"/>
                  </a:cubicBezTo>
                  <a:cubicBezTo>
                    <a:pt x="26063" y="465"/>
                    <a:pt x="19004" y="0"/>
                    <a:pt x="12488" y="1860"/>
                  </a:cubicBezTo>
                  <a:cubicBezTo>
                    <a:pt x="6515" y="3720"/>
                    <a:pt x="0" y="7906"/>
                    <a:pt x="542" y="13953"/>
                  </a:cubicBezTo>
                  <a:cubicBezTo>
                    <a:pt x="542" y="19534"/>
                    <a:pt x="7058" y="22790"/>
                    <a:pt x="13031" y="21860"/>
                  </a:cubicBezTo>
                  <a:cubicBezTo>
                    <a:pt x="14660" y="21395"/>
                    <a:pt x="16289" y="20930"/>
                    <a:pt x="17375" y="20000"/>
                  </a:cubicBezTo>
                  <a:cubicBezTo>
                    <a:pt x="18461" y="19534"/>
                    <a:pt x="19004" y="19069"/>
                    <a:pt x="19547" y="19069"/>
                  </a:cubicBezTo>
                  <a:cubicBezTo>
                    <a:pt x="22262" y="19534"/>
                    <a:pt x="21176" y="22325"/>
                    <a:pt x="20090" y="23720"/>
                  </a:cubicBezTo>
                  <a:cubicBezTo>
                    <a:pt x="17375" y="28372"/>
                    <a:pt x="14660" y="33488"/>
                    <a:pt x="14117" y="39069"/>
                  </a:cubicBezTo>
                  <a:cubicBezTo>
                    <a:pt x="10859" y="52558"/>
                    <a:pt x="22262" y="64186"/>
                    <a:pt x="35837" y="70232"/>
                  </a:cubicBezTo>
                  <a:cubicBezTo>
                    <a:pt x="31493" y="76744"/>
                    <a:pt x="31493" y="85116"/>
                    <a:pt x="32036" y="92558"/>
                  </a:cubicBezTo>
                  <a:cubicBezTo>
                    <a:pt x="32579" y="94883"/>
                    <a:pt x="33122" y="97674"/>
                    <a:pt x="33122" y="100000"/>
                  </a:cubicBezTo>
                  <a:cubicBezTo>
                    <a:pt x="33665" y="101395"/>
                    <a:pt x="34208" y="103255"/>
                    <a:pt x="33665" y="104186"/>
                  </a:cubicBezTo>
                  <a:cubicBezTo>
                    <a:pt x="33122" y="105581"/>
                    <a:pt x="32036" y="105581"/>
                    <a:pt x="30950" y="106976"/>
                  </a:cubicBezTo>
                  <a:cubicBezTo>
                    <a:pt x="28778" y="109302"/>
                    <a:pt x="29321" y="112558"/>
                    <a:pt x="32036" y="114418"/>
                  </a:cubicBezTo>
                  <a:cubicBezTo>
                    <a:pt x="34751" y="116279"/>
                    <a:pt x="39095" y="116279"/>
                    <a:pt x="42352" y="115813"/>
                  </a:cubicBezTo>
                  <a:cubicBezTo>
                    <a:pt x="49954" y="114883"/>
                    <a:pt x="47782" y="109302"/>
                    <a:pt x="48325" y="104186"/>
                  </a:cubicBezTo>
                  <a:cubicBezTo>
                    <a:pt x="48868" y="101860"/>
                    <a:pt x="48868" y="94883"/>
                    <a:pt x="52126" y="93488"/>
                  </a:cubicBezTo>
                  <a:cubicBezTo>
                    <a:pt x="54298" y="92093"/>
                    <a:pt x="57556" y="94883"/>
                    <a:pt x="58642" y="96744"/>
                  </a:cubicBezTo>
                  <a:cubicBezTo>
                    <a:pt x="60814" y="99069"/>
                    <a:pt x="61900" y="100930"/>
                    <a:pt x="61900" y="103720"/>
                  </a:cubicBezTo>
                  <a:cubicBezTo>
                    <a:pt x="62443" y="107441"/>
                    <a:pt x="61357" y="111627"/>
                    <a:pt x="61900" y="115348"/>
                  </a:cubicBezTo>
                  <a:cubicBezTo>
                    <a:pt x="61900" y="119069"/>
                    <a:pt x="65701" y="120000"/>
                    <a:pt x="69502" y="120000"/>
                  </a:cubicBezTo>
                  <a:cubicBezTo>
                    <a:pt x="74932" y="120000"/>
                    <a:pt x="85248" y="115813"/>
                    <a:pt x="78733" y="110232"/>
                  </a:cubicBezTo>
                  <a:cubicBezTo>
                    <a:pt x="77647" y="109767"/>
                    <a:pt x="76561" y="109302"/>
                    <a:pt x="76018" y="108372"/>
                  </a:cubicBezTo>
                  <a:cubicBezTo>
                    <a:pt x="75475" y="107441"/>
                    <a:pt x="76018" y="106046"/>
                    <a:pt x="76018" y="105116"/>
                  </a:cubicBezTo>
                  <a:cubicBezTo>
                    <a:pt x="76018" y="103720"/>
                    <a:pt x="75475" y="99069"/>
                    <a:pt x="77104" y="97674"/>
                  </a:cubicBezTo>
                  <a:cubicBezTo>
                    <a:pt x="77647" y="96744"/>
                    <a:pt x="80904" y="96279"/>
                    <a:pt x="81990" y="95813"/>
                  </a:cubicBezTo>
                  <a:cubicBezTo>
                    <a:pt x="84162" y="94883"/>
                    <a:pt x="86334" y="93953"/>
                    <a:pt x="89049" y="93023"/>
                  </a:cubicBezTo>
                  <a:cubicBezTo>
                    <a:pt x="93393" y="91162"/>
                    <a:pt x="97194" y="88372"/>
                    <a:pt x="100995" y="85581"/>
                  </a:cubicBezTo>
                  <a:cubicBezTo>
                    <a:pt x="100995" y="90232"/>
                    <a:pt x="100452" y="94418"/>
                    <a:pt x="100452" y="99069"/>
                  </a:cubicBezTo>
                  <a:cubicBezTo>
                    <a:pt x="100452" y="104651"/>
                    <a:pt x="111312" y="105116"/>
                    <a:pt x="115656" y="102790"/>
                  </a:cubicBezTo>
                  <a:cubicBezTo>
                    <a:pt x="117828" y="101860"/>
                    <a:pt x="119457" y="100000"/>
                    <a:pt x="118914" y="97674"/>
                  </a:cubicBezTo>
                  <a:cubicBezTo>
                    <a:pt x="118914" y="95813"/>
                    <a:pt x="117828" y="94883"/>
                    <a:pt x="116742" y="93953"/>
                  </a:cubicBezTo>
                  <a:cubicBezTo>
                    <a:pt x="116199" y="93488"/>
                    <a:pt x="115656" y="93488"/>
                    <a:pt x="115113" y="93023"/>
                  </a:cubicBezTo>
                  <a:cubicBezTo>
                    <a:pt x="114027" y="91162"/>
                    <a:pt x="116199" y="86976"/>
                    <a:pt x="116742" y="85581"/>
                  </a:cubicBezTo>
                  <a:cubicBezTo>
                    <a:pt x="117828" y="82325"/>
                    <a:pt x="118914" y="79534"/>
                    <a:pt x="118914" y="76744"/>
                  </a:cubicBezTo>
                  <a:cubicBezTo>
                    <a:pt x="120000" y="67906"/>
                    <a:pt x="119457" y="60930"/>
                    <a:pt x="115656" y="5348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2805113" y="2438401"/>
              <a:ext cx="0" cy="0"/>
            </a:xfrm>
            <a:custGeom>
              <a:rect b="b" l="l" r="r" t="t"/>
              <a:pathLst>
                <a:path extrusionOk="0" h="120000" w="120000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2798763" y="2509838"/>
              <a:ext cx="1500" cy="1500"/>
            </a:xfrm>
            <a:prstGeom prst="rect">
              <a:avLst/>
            </a:prstGeom>
            <a:solidFill>
              <a:srgbClr val="CCCCC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2798763" y="2463801"/>
              <a:ext cx="6300" cy="45900"/>
            </a:xfrm>
            <a:custGeom>
              <a:rect b="b" l="l" r="r" t="t"/>
              <a:pathLst>
                <a:path extrusionOk="0" h="120000" w="120000">
                  <a:moveTo>
                    <a:pt x="120000" y="0"/>
                  </a:moveTo>
                  <a:cubicBezTo>
                    <a:pt x="120000" y="17142"/>
                    <a:pt x="120000" y="68571"/>
                    <a:pt x="0" y="119999"/>
                  </a:cubicBezTo>
                  <a:cubicBezTo>
                    <a:pt x="0" y="119999"/>
                    <a:pt x="0" y="119999"/>
                    <a:pt x="0" y="119999"/>
                  </a:cubicBezTo>
                  <a:cubicBezTo>
                    <a:pt x="0" y="119999"/>
                    <a:pt x="120000" y="51428"/>
                    <a:pt x="120000" y="0"/>
                  </a:cubicBez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2805113" y="2438401"/>
              <a:ext cx="0" cy="0"/>
            </a:xfrm>
            <a:custGeom>
              <a:rect b="b" l="l" r="r" t="t"/>
              <a:pathLst>
                <a:path extrusionOk="0" h="120000" w="120000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2798763" y="2509838"/>
              <a:ext cx="0" cy="0"/>
            </a:xfrm>
            <a:custGeom>
              <a:rect b="b" l="l" r="r" t="t"/>
              <a:pathLst>
                <a:path extrusionOk="0" h="120000" w="120000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2805113" y="2438401"/>
              <a:ext cx="1500" cy="1500"/>
            </a:xfrm>
            <a:prstGeom prst="rect">
              <a:avLst/>
            </a:prstGeom>
            <a:solidFill>
              <a:srgbClr val="CCCCC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1733550" y="2768601"/>
              <a:ext cx="1077900" cy="368400"/>
            </a:xfrm>
            <a:custGeom>
              <a:rect b="b" l="l" r="r" t="t"/>
              <a:pathLst>
                <a:path extrusionOk="0" h="120000" w="120000">
                  <a:moveTo>
                    <a:pt x="113532" y="12631"/>
                  </a:moveTo>
                  <a:cubicBezTo>
                    <a:pt x="113532" y="16842"/>
                    <a:pt x="112814" y="18947"/>
                    <a:pt x="112095" y="21052"/>
                  </a:cubicBezTo>
                  <a:cubicBezTo>
                    <a:pt x="112095" y="21052"/>
                    <a:pt x="112095" y="21052"/>
                    <a:pt x="111377" y="21052"/>
                  </a:cubicBezTo>
                  <a:cubicBezTo>
                    <a:pt x="109940" y="23157"/>
                    <a:pt x="107784" y="23157"/>
                    <a:pt x="105628" y="23157"/>
                  </a:cubicBezTo>
                  <a:cubicBezTo>
                    <a:pt x="105628" y="23157"/>
                    <a:pt x="105628" y="23157"/>
                    <a:pt x="105628" y="23157"/>
                  </a:cubicBezTo>
                  <a:cubicBezTo>
                    <a:pt x="103473" y="23157"/>
                    <a:pt x="101317" y="23157"/>
                    <a:pt x="99880" y="21052"/>
                  </a:cubicBezTo>
                  <a:cubicBezTo>
                    <a:pt x="99880" y="21052"/>
                    <a:pt x="99880" y="18947"/>
                    <a:pt x="99880" y="18947"/>
                  </a:cubicBezTo>
                  <a:cubicBezTo>
                    <a:pt x="99880" y="14736"/>
                    <a:pt x="99880" y="14736"/>
                    <a:pt x="99880" y="14736"/>
                  </a:cubicBezTo>
                  <a:cubicBezTo>
                    <a:pt x="89820" y="16842"/>
                    <a:pt x="78323" y="21052"/>
                    <a:pt x="73293" y="12631"/>
                  </a:cubicBezTo>
                  <a:cubicBezTo>
                    <a:pt x="68263" y="4210"/>
                    <a:pt x="63233" y="0"/>
                    <a:pt x="58203" y="2105"/>
                  </a:cubicBezTo>
                  <a:cubicBezTo>
                    <a:pt x="58203" y="6315"/>
                    <a:pt x="58203" y="10526"/>
                    <a:pt x="58203" y="16842"/>
                  </a:cubicBezTo>
                  <a:cubicBezTo>
                    <a:pt x="57485" y="33684"/>
                    <a:pt x="56766" y="61052"/>
                    <a:pt x="56766" y="65263"/>
                  </a:cubicBezTo>
                  <a:cubicBezTo>
                    <a:pt x="57485" y="69473"/>
                    <a:pt x="58922" y="71578"/>
                    <a:pt x="59640" y="73684"/>
                  </a:cubicBezTo>
                  <a:cubicBezTo>
                    <a:pt x="61077" y="75789"/>
                    <a:pt x="61796" y="77894"/>
                    <a:pt x="62514" y="82105"/>
                  </a:cubicBezTo>
                  <a:cubicBezTo>
                    <a:pt x="62514" y="84210"/>
                    <a:pt x="62514" y="88421"/>
                    <a:pt x="61796" y="90526"/>
                  </a:cubicBezTo>
                  <a:cubicBezTo>
                    <a:pt x="60359" y="96842"/>
                    <a:pt x="57485" y="96842"/>
                    <a:pt x="55329" y="96842"/>
                  </a:cubicBezTo>
                  <a:cubicBezTo>
                    <a:pt x="53173" y="96842"/>
                    <a:pt x="49580" y="94736"/>
                    <a:pt x="48862" y="92631"/>
                  </a:cubicBezTo>
                  <a:cubicBezTo>
                    <a:pt x="48143" y="90526"/>
                    <a:pt x="48143" y="90526"/>
                    <a:pt x="48143" y="90526"/>
                  </a:cubicBezTo>
                  <a:cubicBezTo>
                    <a:pt x="48143" y="86315"/>
                    <a:pt x="48862" y="84210"/>
                    <a:pt x="48862" y="80000"/>
                  </a:cubicBezTo>
                  <a:cubicBezTo>
                    <a:pt x="48862" y="69473"/>
                    <a:pt x="48862" y="58947"/>
                    <a:pt x="48862" y="48421"/>
                  </a:cubicBezTo>
                  <a:cubicBezTo>
                    <a:pt x="48862" y="48421"/>
                    <a:pt x="48862" y="48421"/>
                    <a:pt x="48862" y="48421"/>
                  </a:cubicBezTo>
                  <a:cubicBezTo>
                    <a:pt x="48143" y="35789"/>
                    <a:pt x="47425" y="23157"/>
                    <a:pt x="46706" y="16842"/>
                  </a:cubicBezTo>
                  <a:cubicBezTo>
                    <a:pt x="45988" y="18947"/>
                    <a:pt x="44550" y="23157"/>
                    <a:pt x="43832" y="25263"/>
                  </a:cubicBezTo>
                  <a:cubicBezTo>
                    <a:pt x="38083" y="37894"/>
                    <a:pt x="28742" y="42105"/>
                    <a:pt x="20119" y="48421"/>
                  </a:cubicBezTo>
                  <a:cubicBezTo>
                    <a:pt x="20119" y="50526"/>
                    <a:pt x="19401" y="52631"/>
                    <a:pt x="19401" y="54736"/>
                  </a:cubicBezTo>
                  <a:cubicBezTo>
                    <a:pt x="19401" y="61052"/>
                    <a:pt x="19401" y="67368"/>
                    <a:pt x="19401" y="73684"/>
                  </a:cubicBezTo>
                  <a:cubicBezTo>
                    <a:pt x="19401" y="73684"/>
                    <a:pt x="19401" y="75789"/>
                    <a:pt x="19401" y="75789"/>
                  </a:cubicBezTo>
                  <a:cubicBezTo>
                    <a:pt x="17245" y="77894"/>
                    <a:pt x="15808" y="80000"/>
                    <a:pt x="12934" y="80000"/>
                  </a:cubicBezTo>
                  <a:cubicBezTo>
                    <a:pt x="12215" y="80000"/>
                    <a:pt x="11497" y="80000"/>
                    <a:pt x="10778" y="77894"/>
                  </a:cubicBezTo>
                  <a:cubicBezTo>
                    <a:pt x="8622" y="77894"/>
                    <a:pt x="5748" y="77894"/>
                    <a:pt x="5748" y="67368"/>
                  </a:cubicBezTo>
                  <a:cubicBezTo>
                    <a:pt x="5029" y="61052"/>
                    <a:pt x="6467" y="58947"/>
                    <a:pt x="7904" y="58947"/>
                  </a:cubicBezTo>
                  <a:cubicBezTo>
                    <a:pt x="7904" y="56842"/>
                    <a:pt x="8622" y="56842"/>
                    <a:pt x="8622" y="54736"/>
                  </a:cubicBezTo>
                  <a:cubicBezTo>
                    <a:pt x="4311" y="61052"/>
                    <a:pt x="718" y="67368"/>
                    <a:pt x="0" y="80000"/>
                  </a:cubicBezTo>
                  <a:cubicBezTo>
                    <a:pt x="0" y="80000"/>
                    <a:pt x="718" y="101052"/>
                    <a:pt x="17964" y="94736"/>
                  </a:cubicBezTo>
                  <a:cubicBezTo>
                    <a:pt x="28023" y="90526"/>
                    <a:pt x="36646" y="94736"/>
                    <a:pt x="43113" y="105263"/>
                  </a:cubicBezTo>
                  <a:cubicBezTo>
                    <a:pt x="48862" y="115789"/>
                    <a:pt x="63233" y="119999"/>
                    <a:pt x="66826" y="101052"/>
                  </a:cubicBezTo>
                  <a:cubicBezTo>
                    <a:pt x="70419" y="82105"/>
                    <a:pt x="85508" y="52631"/>
                    <a:pt x="97724" y="46315"/>
                  </a:cubicBezTo>
                  <a:cubicBezTo>
                    <a:pt x="108502" y="37894"/>
                    <a:pt x="117844" y="48421"/>
                    <a:pt x="119281" y="23157"/>
                  </a:cubicBezTo>
                  <a:cubicBezTo>
                    <a:pt x="120000" y="16842"/>
                    <a:pt x="117125" y="12631"/>
                    <a:pt x="113532" y="12631"/>
                  </a:cubicBezTo>
                  <a:close/>
                </a:path>
              </a:pathLst>
            </a:custGeom>
            <a:solidFill>
              <a:srgbClr val="0D0138">
                <a:alpha val="1654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1693863" y="2152651"/>
              <a:ext cx="155700" cy="84000"/>
            </a:xfrm>
            <a:custGeom>
              <a:rect b="b" l="l" r="r" t="t"/>
              <a:pathLst>
                <a:path extrusionOk="0" h="120000" w="120000">
                  <a:moveTo>
                    <a:pt x="100000" y="18461"/>
                  </a:moveTo>
                  <a:cubicBezTo>
                    <a:pt x="85000" y="9230"/>
                    <a:pt x="70000" y="9230"/>
                    <a:pt x="55000" y="9230"/>
                  </a:cubicBezTo>
                  <a:cubicBezTo>
                    <a:pt x="40000" y="9230"/>
                    <a:pt x="20000" y="0"/>
                    <a:pt x="10000" y="18461"/>
                  </a:cubicBezTo>
                  <a:cubicBezTo>
                    <a:pt x="0" y="36923"/>
                    <a:pt x="0" y="55384"/>
                    <a:pt x="5000" y="73846"/>
                  </a:cubicBezTo>
                  <a:cubicBezTo>
                    <a:pt x="15000" y="92307"/>
                    <a:pt x="35000" y="92307"/>
                    <a:pt x="45000" y="101538"/>
                  </a:cubicBezTo>
                  <a:cubicBezTo>
                    <a:pt x="60000" y="110769"/>
                    <a:pt x="80000" y="120000"/>
                    <a:pt x="95000" y="110769"/>
                  </a:cubicBezTo>
                  <a:cubicBezTo>
                    <a:pt x="120000" y="101538"/>
                    <a:pt x="120000" y="36923"/>
                    <a:pt x="100000" y="18461"/>
                  </a:cubicBezTo>
                  <a:close/>
                </a:path>
              </a:pathLst>
            </a:custGeom>
            <a:solidFill>
              <a:srgbClr val="FCE5CD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1655763" y="1874838"/>
              <a:ext cx="265200" cy="277800"/>
            </a:xfrm>
            <a:custGeom>
              <a:rect b="b" l="l" r="r" t="t"/>
              <a:pathLst>
                <a:path extrusionOk="0" h="120000" w="120000">
                  <a:moveTo>
                    <a:pt x="0" y="66976"/>
                  </a:moveTo>
                  <a:cubicBezTo>
                    <a:pt x="0" y="33488"/>
                    <a:pt x="32195" y="0"/>
                    <a:pt x="61463" y="0"/>
                  </a:cubicBezTo>
                  <a:cubicBezTo>
                    <a:pt x="93658" y="0"/>
                    <a:pt x="120000" y="33488"/>
                    <a:pt x="120000" y="66976"/>
                  </a:cubicBezTo>
                  <a:cubicBezTo>
                    <a:pt x="120000" y="97674"/>
                    <a:pt x="93658" y="120000"/>
                    <a:pt x="64390" y="120000"/>
                  </a:cubicBezTo>
                  <a:cubicBezTo>
                    <a:pt x="35121" y="120000"/>
                    <a:pt x="0" y="97674"/>
                    <a:pt x="0" y="66976"/>
                  </a:cubicBezTo>
                  <a:close/>
                </a:path>
              </a:pathLst>
            </a:custGeom>
            <a:solidFill>
              <a:srgbClr val="ACBCD3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2178050" y="2198688"/>
              <a:ext cx="168300" cy="84000"/>
            </a:xfrm>
            <a:custGeom>
              <a:rect b="b" l="l" r="r" t="t"/>
              <a:pathLst>
                <a:path extrusionOk="0" h="120000" w="120000">
                  <a:moveTo>
                    <a:pt x="78461" y="9230"/>
                  </a:moveTo>
                  <a:cubicBezTo>
                    <a:pt x="50769" y="18461"/>
                    <a:pt x="23076" y="0"/>
                    <a:pt x="4615" y="46153"/>
                  </a:cubicBezTo>
                  <a:cubicBezTo>
                    <a:pt x="0" y="55384"/>
                    <a:pt x="4615" y="73846"/>
                    <a:pt x="9230" y="92307"/>
                  </a:cubicBezTo>
                  <a:cubicBezTo>
                    <a:pt x="18461" y="110769"/>
                    <a:pt x="32307" y="110769"/>
                    <a:pt x="41538" y="110769"/>
                  </a:cubicBezTo>
                  <a:cubicBezTo>
                    <a:pt x="60000" y="120000"/>
                    <a:pt x="73846" y="120000"/>
                    <a:pt x="87692" y="110769"/>
                  </a:cubicBezTo>
                  <a:cubicBezTo>
                    <a:pt x="120000" y="92307"/>
                    <a:pt x="110769" y="9230"/>
                    <a:pt x="78461" y="9230"/>
                  </a:cubicBezTo>
                  <a:close/>
                </a:path>
              </a:pathLst>
            </a:custGeom>
            <a:solidFill>
              <a:srgbClr val="FCE5CD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2055813" y="1498601"/>
              <a:ext cx="690600" cy="511200"/>
            </a:xfrm>
            <a:custGeom>
              <a:rect b="b" l="l" r="r" t="t"/>
              <a:pathLst>
                <a:path extrusionOk="0" h="120000" w="120000">
                  <a:moveTo>
                    <a:pt x="14579" y="0"/>
                  </a:moveTo>
                  <a:cubicBezTo>
                    <a:pt x="14579" y="0"/>
                    <a:pt x="0" y="36455"/>
                    <a:pt x="26915" y="77468"/>
                  </a:cubicBezTo>
                  <a:cubicBezTo>
                    <a:pt x="54953" y="120000"/>
                    <a:pt x="77383" y="97215"/>
                    <a:pt x="77383" y="97215"/>
                  </a:cubicBezTo>
                  <a:cubicBezTo>
                    <a:pt x="77383" y="97215"/>
                    <a:pt x="68411" y="57721"/>
                    <a:pt x="77383" y="53164"/>
                  </a:cubicBezTo>
                  <a:cubicBezTo>
                    <a:pt x="86355" y="48607"/>
                    <a:pt x="94205" y="59240"/>
                    <a:pt x="94205" y="59240"/>
                  </a:cubicBezTo>
                  <a:cubicBezTo>
                    <a:pt x="94205" y="59240"/>
                    <a:pt x="111028" y="66835"/>
                    <a:pt x="115514" y="47088"/>
                  </a:cubicBezTo>
                  <a:cubicBezTo>
                    <a:pt x="120000" y="28860"/>
                    <a:pt x="102056" y="13670"/>
                    <a:pt x="93084" y="10632"/>
                  </a:cubicBezTo>
                  <a:cubicBezTo>
                    <a:pt x="84112" y="7594"/>
                    <a:pt x="65046" y="4556"/>
                    <a:pt x="56074" y="28860"/>
                  </a:cubicBezTo>
                  <a:cubicBezTo>
                    <a:pt x="56074" y="28860"/>
                    <a:pt x="33644" y="0"/>
                    <a:pt x="14579" y="0"/>
                  </a:cubicBezTo>
                  <a:close/>
                </a:path>
              </a:pathLst>
            </a:custGeom>
            <a:solidFill>
              <a:srgbClr val="ACBCD3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1984375" y="2120901"/>
              <a:ext cx="77700" cy="31800"/>
            </a:xfrm>
            <a:custGeom>
              <a:rect b="b" l="l" r="r" t="t"/>
              <a:pathLst>
                <a:path extrusionOk="0" h="120000" w="120000">
                  <a:moveTo>
                    <a:pt x="100000" y="24000"/>
                  </a:moveTo>
                  <a:cubicBezTo>
                    <a:pt x="80000" y="0"/>
                    <a:pt x="70000" y="0"/>
                    <a:pt x="60000" y="0"/>
                  </a:cubicBezTo>
                  <a:cubicBezTo>
                    <a:pt x="40000" y="24000"/>
                    <a:pt x="30000" y="0"/>
                    <a:pt x="20000" y="24000"/>
                  </a:cubicBezTo>
                  <a:cubicBezTo>
                    <a:pt x="0" y="24000"/>
                    <a:pt x="0" y="96000"/>
                    <a:pt x="20000" y="96000"/>
                  </a:cubicBezTo>
                  <a:cubicBezTo>
                    <a:pt x="30000" y="120000"/>
                    <a:pt x="40000" y="120000"/>
                    <a:pt x="50000" y="120000"/>
                  </a:cubicBezTo>
                  <a:cubicBezTo>
                    <a:pt x="60000" y="120000"/>
                    <a:pt x="80000" y="120000"/>
                    <a:pt x="90000" y="120000"/>
                  </a:cubicBezTo>
                  <a:cubicBezTo>
                    <a:pt x="120000" y="120000"/>
                    <a:pt x="120000" y="48000"/>
                    <a:pt x="100000" y="24000"/>
                  </a:cubicBezTo>
                  <a:close/>
                </a:path>
              </a:pathLst>
            </a:custGeom>
            <a:solidFill>
              <a:srgbClr val="3E4A63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" name="Google Shape;30;p2"/>
            <p:cNvSpPr/>
            <p:nvPr/>
          </p:nvSpPr>
          <p:spPr>
            <a:xfrm>
              <a:off x="2449513" y="2100263"/>
              <a:ext cx="297000" cy="246000"/>
            </a:xfrm>
            <a:custGeom>
              <a:rect b="b" l="l" r="r" t="t"/>
              <a:pathLst>
                <a:path extrusionOk="0" h="120000" w="120000">
                  <a:moveTo>
                    <a:pt x="31304" y="0"/>
                  </a:moveTo>
                  <a:cubicBezTo>
                    <a:pt x="31304" y="0"/>
                    <a:pt x="101739" y="0"/>
                    <a:pt x="120000" y="60000"/>
                  </a:cubicBezTo>
                  <a:cubicBezTo>
                    <a:pt x="120000" y="60000"/>
                    <a:pt x="112173" y="120000"/>
                    <a:pt x="31304" y="107368"/>
                  </a:cubicBezTo>
                  <a:cubicBezTo>
                    <a:pt x="31304" y="107368"/>
                    <a:pt x="2608" y="101052"/>
                    <a:pt x="0" y="88421"/>
                  </a:cubicBezTo>
                  <a:cubicBezTo>
                    <a:pt x="0" y="88421"/>
                    <a:pt x="39130" y="31578"/>
                    <a:pt x="31304" y="0"/>
                  </a:cubicBezTo>
                  <a:close/>
                </a:path>
              </a:pathLst>
            </a:custGeom>
            <a:solidFill>
              <a:srgbClr val="ACBCD3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" name="Google Shape;31;p2"/>
            <p:cNvSpPr/>
            <p:nvPr/>
          </p:nvSpPr>
          <p:spPr>
            <a:xfrm>
              <a:off x="2255838" y="2457451"/>
              <a:ext cx="355500" cy="298500"/>
            </a:xfrm>
            <a:custGeom>
              <a:rect b="b" l="l" r="r" t="t"/>
              <a:pathLst>
                <a:path extrusionOk="0" h="120000" w="120000">
                  <a:moveTo>
                    <a:pt x="98181" y="13043"/>
                  </a:moveTo>
                  <a:cubicBezTo>
                    <a:pt x="91636" y="41739"/>
                    <a:pt x="80727" y="60000"/>
                    <a:pt x="61090" y="75652"/>
                  </a:cubicBezTo>
                  <a:cubicBezTo>
                    <a:pt x="52363" y="83478"/>
                    <a:pt x="43636" y="88695"/>
                    <a:pt x="34909" y="91304"/>
                  </a:cubicBezTo>
                  <a:cubicBezTo>
                    <a:pt x="26181" y="96521"/>
                    <a:pt x="15272" y="96521"/>
                    <a:pt x="4363" y="101739"/>
                  </a:cubicBezTo>
                  <a:cubicBezTo>
                    <a:pt x="2181" y="101739"/>
                    <a:pt x="2181" y="106956"/>
                    <a:pt x="4363" y="109565"/>
                  </a:cubicBezTo>
                  <a:cubicBezTo>
                    <a:pt x="4363" y="109565"/>
                    <a:pt x="4363" y="109565"/>
                    <a:pt x="4363" y="109565"/>
                  </a:cubicBezTo>
                  <a:cubicBezTo>
                    <a:pt x="4363" y="109565"/>
                    <a:pt x="4363" y="109565"/>
                    <a:pt x="4363" y="109565"/>
                  </a:cubicBezTo>
                  <a:cubicBezTo>
                    <a:pt x="0" y="112173"/>
                    <a:pt x="2181" y="120000"/>
                    <a:pt x="6545" y="120000"/>
                  </a:cubicBezTo>
                  <a:cubicBezTo>
                    <a:pt x="8727" y="120000"/>
                    <a:pt x="10909" y="120000"/>
                    <a:pt x="10909" y="120000"/>
                  </a:cubicBezTo>
                  <a:cubicBezTo>
                    <a:pt x="15272" y="117391"/>
                    <a:pt x="19636" y="117391"/>
                    <a:pt x="24000" y="117391"/>
                  </a:cubicBezTo>
                  <a:cubicBezTo>
                    <a:pt x="24000" y="117391"/>
                    <a:pt x="24000" y="117391"/>
                    <a:pt x="24000" y="114782"/>
                  </a:cubicBezTo>
                  <a:cubicBezTo>
                    <a:pt x="43636" y="114782"/>
                    <a:pt x="63272" y="101739"/>
                    <a:pt x="74181" y="93913"/>
                  </a:cubicBezTo>
                  <a:cubicBezTo>
                    <a:pt x="93818" y="75652"/>
                    <a:pt x="115636" y="46956"/>
                    <a:pt x="120000" y="18260"/>
                  </a:cubicBezTo>
                  <a:cubicBezTo>
                    <a:pt x="120000" y="2608"/>
                    <a:pt x="100363" y="0"/>
                    <a:pt x="98181" y="13043"/>
                  </a:cubicBezTo>
                  <a:close/>
                </a:path>
              </a:pathLst>
            </a:custGeom>
            <a:solidFill>
              <a:srgbClr val="0D0138">
                <a:alpha val="1654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2649538" y="2087563"/>
              <a:ext cx="71400" cy="58800"/>
            </a:xfrm>
            <a:custGeom>
              <a:rect b="b" l="l" r="r" t="t"/>
              <a:pathLst>
                <a:path extrusionOk="0" h="120000" w="120000">
                  <a:moveTo>
                    <a:pt x="109090" y="53333"/>
                  </a:moveTo>
                  <a:cubicBezTo>
                    <a:pt x="109090" y="40000"/>
                    <a:pt x="87272" y="26666"/>
                    <a:pt x="76363" y="26666"/>
                  </a:cubicBezTo>
                  <a:cubicBezTo>
                    <a:pt x="65454" y="13333"/>
                    <a:pt x="54545" y="13333"/>
                    <a:pt x="54545" y="13333"/>
                  </a:cubicBezTo>
                  <a:cubicBezTo>
                    <a:pt x="43636" y="0"/>
                    <a:pt x="43636" y="0"/>
                    <a:pt x="32727" y="0"/>
                  </a:cubicBezTo>
                  <a:cubicBezTo>
                    <a:pt x="32727" y="0"/>
                    <a:pt x="32727" y="0"/>
                    <a:pt x="32727" y="0"/>
                  </a:cubicBezTo>
                  <a:cubicBezTo>
                    <a:pt x="32727" y="0"/>
                    <a:pt x="32727" y="0"/>
                    <a:pt x="32727" y="0"/>
                  </a:cubicBezTo>
                  <a:cubicBezTo>
                    <a:pt x="10909" y="0"/>
                    <a:pt x="0" y="13333"/>
                    <a:pt x="0" y="40000"/>
                  </a:cubicBezTo>
                  <a:cubicBezTo>
                    <a:pt x="0" y="53333"/>
                    <a:pt x="10909" y="53333"/>
                    <a:pt x="10909" y="66666"/>
                  </a:cubicBezTo>
                  <a:cubicBezTo>
                    <a:pt x="21818" y="80000"/>
                    <a:pt x="21818" y="80000"/>
                    <a:pt x="32727" y="93333"/>
                  </a:cubicBezTo>
                  <a:cubicBezTo>
                    <a:pt x="43636" y="106666"/>
                    <a:pt x="65454" y="120000"/>
                    <a:pt x="87272" y="120000"/>
                  </a:cubicBezTo>
                  <a:cubicBezTo>
                    <a:pt x="98181" y="120000"/>
                    <a:pt x="109090" y="120000"/>
                    <a:pt x="109090" y="106666"/>
                  </a:cubicBezTo>
                  <a:cubicBezTo>
                    <a:pt x="120000" y="93333"/>
                    <a:pt x="120000" y="80000"/>
                    <a:pt x="109090" y="53333"/>
                  </a:cubicBezTo>
                  <a:close/>
                </a:path>
              </a:pathLst>
            </a:custGeom>
            <a:solidFill>
              <a:srgbClr val="0D0138">
                <a:alpha val="1654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1765300" y="2684463"/>
              <a:ext cx="200100" cy="336600"/>
            </a:xfrm>
            <a:custGeom>
              <a:rect b="b" l="l" r="r" t="t"/>
              <a:pathLst>
                <a:path extrusionOk="0" h="120000" w="120000">
                  <a:moveTo>
                    <a:pt x="112258" y="9230"/>
                  </a:moveTo>
                  <a:cubicBezTo>
                    <a:pt x="85161" y="0"/>
                    <a:pt x="73548" y="43846"/>
                    <a:pt x="73548" y="50769"/>
                  </a:cubicBezTo>
                  <a:cubicBezTo>
                    <a:pt x="69677" y="62307"/>
                    <a:pt x="69677" y="76153"/>
                    <a:pt x="61935" y="87692"/>
                  </a:cubicBezTo>
                  <a:cubicBezTo>
                    <a:pt x="58064" y="103846"/>
                    <a:pt x="38709" y="96923"/>
                    <a:pt x="19354" y="94615"/>
                  </a:cubicBezTo>
                  <a:cubicBezTo>
                    <a:pt x="3870" y="94615"/>
                    <a:pt x="0" y="108461"/>
                    <a:pt x="11612" y="113076"/>
                  </a:cubicBezTo>
                  <a:cubicBezTo>
                    <a:pt x="27096" y="120000"/>
                    <a:pt x="42580" y="120000"/>
                    <a:pt x="58064" y="117692"/>
                  </a:cubicBezTo>
                  <a:cubicBezTo>
                    <a:pt x="65806" y="117692"/>
                    <a:pt x="73548" y="115384"/>
                    <a:pt x="81290" y="113076"/>
                  </a:cubicBezTo>
                  <a:cubicBezTo>
                    <a:pt x="89032" y="110769"/>
                    <a:pt x="89032" y="103846"/>
                    <a:pt x="85161" y="101538"/>
                  </a:cubicBezTo>
                  <a:cubicBezTo>
                    <a:pt x="89032" y="94615"/>
                    <a:pt x="92903" y="87692"/>
                    <a:pt x="96774" y="80769"/>
                  </a:cubicBezTo>
                  <a:cubicBezTo>
                    <a:pt x="96774" y="66923"/>
                    <a:pt x="96774" y="50769"/>
                    <a:pt x="100645" y="36923"/>
                  </a:cubicBezTo>
                  <a:cubicBezTo>
                    <a:pt x="104516" y="32307"/>
                    <a:pt x="120000" y="11538"/>
                    <a:pt x="112258" y="9230"/>
                  </a:cubicBezTo>
                  <a:close/>
                </a:path>
              </a:pathLst>
            </a:custGeom>
            <a:solidFill>
              <a:srgbClr val="0D0138">
                <a:alpha val="1654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" name="Google Shape;34;p2"/>
            <p:cNvSpPr/>
            <p:nvPr/>
          </p:nvSpPr>
          <p:spPr>
            <a:xfrm>
              <a:off x="2139950" y="2787651"/>
              <a:ext cx="135000" cy="292200"/>
            </a:xfrm>
            <a:custGeom>
              <a:rect b="b" l="l" r="r" t="t"/>
              <a:pathLst>
                <a:path extrusionOk="0" h="120000" w="120000">
                  <a:moveTo>
                    <a:pt x="91428" y="101333"/>
                  </a:moveTo>
                  <a:cubicBezTo>
                    <a:pt x="57142" y="98666"/>
                    <a:pt x="51428" y="80000"/>
                    <a:pt x="45714" y="66666"/>
                  </a:cubicBezTo>
                  <a:cubicBezTo>
                    <a:pt x="40000" y="42666"/>
                    <a:pt x="40000" y="18666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5714" y="8000"/>
                    <a:pt x="11428" y="16000"/>
                    <a:pt x="17142" y="24000"/>
                  </a:cubicBezTo>
                  <a:cubicBezTo>
                    <a:pt x="17142" y="24000"/>
                    <a:pt x="17142" y="24000"/>
                    <a:pt x="17142" y="21333"/>
                  </a:cubicBezTo>
                  <a:cubicBezTo>
                    <a:pt x="17142" y="21333"/>
                    <a:pt x="17142" y="21333"/>
                    <a:pt x="17142" y="24000"/>
                  </a:cubicBezTo>
                  <a:cubicBezTo>
                    <a:pt x="28571" y="40000"/>
                    <a:pt x="11428" y="74666"/>
                    <a:pt x="22857" y="96000"/>
                  </a:cubicBezTo>
                  <a:cubicBezTo>
                    <a:pt x="22857" y="101333"/>
                    <a:pt x="28571" y="106666"/>
                    <a:pt x="34285" y="112000"/>
                  </a:cubicBezTo>
                  <a:cubicBezTo>
                    <a:pt x="40000" y="114666"/>
                    <a:pt x="45714" y="117333"/>
                    <a:pt x="51428" y="114666"/>
                  </a:cubicBezTo>
                  <a:cubicBezTo>
                    <a:pt x="57142" y="117333"/>
                    <a:pt x="68571" y="120000"/>
                    <a:pt x="80000" y="120000"/>
                  </a:cubicBezTo>
                  <a:cubicBezTo>
                    <a:pt x="108571" y="120000"/>
                    <a:pt x="120000" y="101333"/>
                    <a:pt x="91428" y="101333"/>
                  </a:cubicBezTo>
                  <a:close/>
                </a:path>
              </a:pathLst>
            </a:custGeom>
            <a:solidFill>
              <a:srgbClr val="0D0138">
                <a:alpha val="1654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" name="Google Shape;35;p2"/>
            <p:cNvSpPr/>
            <p:nvPr/>
          </p:nvSpPr>
          <p:spPr>
            <a:xfrm>
              <a:off x="2605088" y="2547938"/>
              <a:ext cx="128700" cy="324000"/>
            </a:xfrm>
            <a:custGeom>
              <a:rect b="b" l="l" r="r" t="t"/>
              <a:pathLst>
                <a:path extrusionOk="0" h="120000" w="120000">
                  <a:moveTo>
                    <a:pt x="108000" y="96000"/>
                  </a:moveTo>
                  <a:cubicBezTo>
                    <a:pt x="96000" y="91200"/>
                    <a:pt x="72000" y="91200"/>
                    <a:pt x="60000" y="86400"/>
                  </a:cubicBezTo>
                  <a:cubicBezTo>
                    <a:pt x="48000" y="76800"/>
                    <a:pt x="54000" y="67200"/>
                    <a:pt x="54000" y="60000"/>
                  </a:cubicBezTo>
                  <a:cubicBezTo>
                    <a:pt x="54000" y="43200"/>
                    <a:pt x="60000" y="9600"/>
                    <a:pt x="24000" y="0"/>
                  </a:cubicBezTo>
                  <a:cubicBezTo>
                    <a:pt x="24000" y="0"/>
                    <a:pt x="24000" y="0"/>
                    <a:pt x="24000" y="0"/>
                  </a:cubicBezTo>
                  <a:cubicBezTo>
                    <a:pt x="0" y="9600"/>
                    <a:pt x="12000" y="24000"/>
                    <a:pt x="12000" y="36000"/>
                  </a:cubicBezTo>
                  <a:cubicBezTo>
                    <a:pt x="18000" y="50400"/>
                    <a:pt x="18000" y="64800"/>
                    <a:pt x="18000" y="79200"/>
                  </a:cubicBezTo>
                  <a:cubicBezTo>
                    <a:pt x="18000" y="84000"/>
                    <a:pt x="18000" y="91200"/>
                    <a:pt x="24000" y="96000"/>
                  </a:cubicBezTo>
                  <a:cubicBezTo>
                    <a:pt x="24000" y="96000"/>
                    <a:pt x="24000" y="98400"/>
                    <a:pt x="18000" y="98400"/>
                  </a:cubicBezTo>
                  <a:cubicBezTo>
                    <a:pt x="18000" y="100800"/>
                    <a:pt x="18000" y="100800"/>
                    <a:pt x="24000" y="103200"/>
                  </a:cubicBezTo>
                  <a:cubicBezTo>
                    <a:pt x="24000" y="105600"/>
                    <a:pt x="30000" y="105600"/>
                    <a:pt x="36000" y="105600"/>
                  </a:cubicBezTo>
                  <a:cubicBezTo>
                    <a:pt x="36000" y="105600"/>
                    <a:pt x="36000" y="105600"/>
                    <a:pt x="36000" y="105600"/>
                  </a:cubicBezTo>
                  <a:cubicBezTo>
                    <a:pt x="54000" y="115200"/>
                    <a:pt x="78000" y="120000"/>
                    <a:pt x="102000" y="110400"/>
                  </a:cubicBezTo>
                  <a:cubicBezTo>
                    <a:pt x="114000" y="108000"/>
                    <a:pt x="120000" y="100800"/>
                    <a:pt x="108000" y="96000"/>
                  </a:cubicBezTo>
                  <a:close/>
                </a:path>
              </a:pathLst>
            </a:custGeom>
            <a:solidFill>
              <a:srgbClr val="0D0138">
                <a:alpha val="1654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" name="Google Shape;36;p2"/>
            <p:cNvSpPr/>
            <p:nvPr/>
          </p:nvSpPr>
          <p:spPr>
            <a:xfrm>
              <a:off x="1403350" y="1620838"/>
              <a:ext cx="271500" cy="104700"/>
            </a:xfrm>
            <a:custGeom>
              <a:rect b="b" l="l" r="r" t="t"/>
              <a:pathLst>
                <a:path extrusionOk="0" h="120000" w="120000">
                  <a:moveTo>
                    <a:pt x="80000" y="22500"/>
                  </a:moveTo>
                  <a:cubicBezTo>
                    <a:pt x="68571" y="30000"/>
                    <a:pt x="60000" y="45000"/>
                    <a:pt x="45714" y="45000"/>
                  </a:cubicBezTo>
                  <a:cubicBezTo>
                    <a:pt x="31428" y="37500"/>
                    <a:pt x="25714" y="30000"/>
                    <a:pt x="17142" y="0"/>
                  </a:cubicBezTo>
                  <a:cubicBezTo>
                    <a:pt x="17142" y="0"/>
                    <a:pt x="17142" y="0"/>
                    <a:pt x="17142" y="0"/>
                  </a:cubicBezTo>
                  <a:cubicBezTo>
                    <a:pt x="0" y="37500"/>
                    <a:pt x="22857" y="82500"/>
                    <a:pt x="34285" y="97500"/>
                  </a:cubicBezTo>
                  <a:cubicBezTo>
                    <a:pt x="62857" y="120000"/>
                    <a:pt x="91428" y="37500"/>
                    <a:pt x="117142" y="90000"/>
                  </a:cubicBezTo>
                  <a:cubicBezTo>
                    <a:pt x="117142" y="90000"/>
                    <a:pt x="120000" y="90000"/>
                    <a:pt x="120000" y="82500"/>
                  </a:cubicBezTo>
                  <a:cubicBezTo>
                    <a:pt x="117142" y="30000"/>
                    <a:pt x="100000" y="15000"/>
                    <a:pt x="80000" y="22500"/>
                  </a:cubicBezTo>
                  <a:close/>
                </a:path>
              </a:pathLst>
            </a:custGeom>
            <a:solidFill>
              <a:srgbClr val="0D0138">
                <a:alpha val="1654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" name="Google Shape;37;p2"/>
            <p:cNvSpPr/>
            <p:nvPr/>
          </p:nvSpPr>
          <p:spPr>
            <a:xfrm>
              <a:off x="2424113" y="1633538"/>
              <a:ext cx="303300" cy="201600"/>
            </a:xfrm>
            <a:custGeom>
              <a:rect b="b" l="l" r="r" t="t"/>
              <a:pathLst>
                <a:path extrusionOk="0" h="120000" w="120000">
                  <a:moveTo>
                    <a:pt x="112340" y="7741"/>
                  </a:moveTo>
                  <a:cubicBezTo>
                    <a:pt x="102127" y="34838"/>
                    <a:pt x="97021" y="38709"/>
                    <a:pt x="79148" y="38709"/>
                  </a:cubicBezTo>
                  <a:cubicBezTo>
                    <a:pt x="66382" y="38709"/>
                    <a:pt x="56170" y="34838"/>
                    <a:pt x="43404" y="30967"/>
                  </a:cubicBezTo>
                  <a:cubicBezTo>
                    <a:pt x="17872" y="27096"/>
                    <a:pt x="0" y="61935"/>
                    <a:pt x="10212" y="92903"/>
                  </a:cubicBezTo>
                  <a:cubicBezTo>
                    <a:pt x="12765" y="92903"/>
                    <a:pt x="20425" y="120000"/>
                    <a:pt x="20425" y="120000"/>
                  </a:cubicBezTo>
                  <a:cubicBezTo>
                    <a:pt x="20425" y="89032"/>
                    <a:pt x="22978" y="58064"/>
                    <a:pt x="38297" y="54193"/>
                  </a:cubicBezTo>
                  <a:cubicBezTo>
                    <a:pt x="48510" y="54193"/>
                    <a:pt x="61276" y="61935"/>
                    <a:pt x="74042" y="61935"/>
                  </a:cubicBezTo>
                  <a:cubicBezTo>
                    <a:pt x="94468" y="65806"/>
                    <a:pt x="120000" y="54193"/>
                    <a:pt x="120000" y="15483"/>
                  </a:cubicBezTo>
                  <a:cubicBezTo>
                    <a:pt x="120000" y="7741"/>
                    <a:pt x="114893" y="0"/>
                    <a:pt x="112340" y="7741"/>
                  </a:cubicBezTo>
                  <a:close/>
                </a:path>
              </a:pathLst>
            </a:custGeom>
            <a:solidFill>
              <a:srgbClr val="0D0138">
                <a:alpha val="1654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" name="Google Shape;38;p2"/>
            <p:cNvSpPr/>
            <p:nvPr/>
          </p:nvSpPr>
          <p:spPr>
            <a:xfrm>
              <a:off x="1720850" y="2055813"/>
              <a:ext cx="877800" cy="439800"/>
            </a:xfrm>
            <a:custGeom>
              <a:rect b="b" l="l" r="r" t="t"/>
              <a:pathLst>
                <a:path extrusionOk="0" h="120000" w="120000">
                  <a:moveTo>
                    <a:pt x="111176" y="15882"/>
                  </a:moveTo>
                  <a:cubicBezTo>
                    <a:pt x="111176" y="15882"/>
                    <a:pt x="111176" y="15882"/>
                    <a:pt x="111176" y="15882"/>
                  </a:cubicBezTo>
                  <a:cubicBezTo>
                    <a:pt x="111176" y="15882"/>
                    <a:pt x="111176" y="14117"/>
                    <a:pt x="111176" y="14117"/>
                  </a:cubicBezTo>
                  <a:cubicBezTo>
                    <a:pt x="112941" y="5294"/>
                    <a:pt x="110294" y="0"/>
                    <a:pt x="108529" y="7058"/>
                  </a:cubicBezTo>
                  <a:cubicBezTo>
                    <a:pt x="100588" y="47647"/>
                    <a:pt x="79411" y="74117"/>
                    <a:pt x="60000" y="84705"/>
                  </a:cubicBezTo>
                  <a:cubicBezTo>
                    <a:pt x="50294" y="88235"/>
                    <a:pt x="37941" y="90000"/>
                    <a:pt x="28235" y="86470"/>
                  </a:cubicBezTo>
                  <a:cubicBezTo>
                    <a:pt x="17647" y="84705"/>
                    <a:pt x="8823" y="74117"/>
                    <a:pt x="0" y="67058"/>
                  </a:cubicBezTo>
                  <a:cubicBezTo>
                    <a:pt x="0" y="67058"/>
                    <a:pt x="0" y="68823"/>
                    <a:pt x="0" y="68823"/>
                  </a:cubicBezTo>
                  <a:cubicBezTo>
                    <a:pt x="5294" y="86470"/>
                    <a:pt x="16764" y="93529"/>
                    <a:pt x="26470" y="97058"/>
                  </a:cubicBezTo>
                  <a:cubicBezTo>
                    <a:pt x="37941" y="104117"/>
                    <a:pt x="51176" y="105882"/>
                    <a:pt x="62647" y="100588"/>
                  </a:cubicBezTo>
                  <a:cubicBezTo>
                    <a:pt x="75882" y="93529"/>
                    <a:pt x="89117" y="81176"/>
                    <a:pt x="97941" y="61764"/>
                  </a:cubicBezTo>
                  <a:cubicBezTo>
                    <a:pt x="91764" y="77647"/>
                    <a:pt x="82941" y="90000"/>
                    <a:pt x="71470" y="98823"/>
                  </a:cubicBezTo>
                  <a:cubicBezTo>
                    <a:pt x="62647" y="104117"/>
                    <a:pt x="53823" y="105882"/>
                    <a:pt x="45000" y="105882"/>
                  </a:cubicBezTo>
                  <a:cubicBezTo>
                    <a:pt x="36176" y="105882"/>
                    <a:pt x="28235" y="98823"/>
                    <a:pt x="19411" y="98823"/>
                  </a:cubicBezTo>
                  <a:cubicBezTo>
                    <a:pt x="18529" y="98823"/>
                    <a:pt x="17647" y="100588"/>
                    <a:pt x="18529" y="102352"/>
                  </a:cubicBezTo>
                  <a:cubicBezTo>
                    <a:pt x="25588" y="114705"/>
                    <a:pt x="36176" y="116470"/>
                    <a:pt x="45000" y="118235"/>
                  </a:cubicBezTo>
                  <a:cubicBezTo>
                    <a:pt x="55588" y="120000"/>
                    <a:pt x="65294" y="116470"/>
                    <a:pt x="75000" y="109411"/>
                  </a:cubicBezTo>
                  <a:cubicBezTo>
                    <a:pt x="83823" y="104117"/>
                    <a:pt x="92647" y="93529"/>
                    <a:pt x="99705" y="79411"/>
                  </a:cubicBezTo>
                  <a:cubicBezTo>
                    <a:pt x="109411" y="63529"/>
                    <a:pt x="113823" y="42352"/>
                    <a:pt x="118235" y="19411"/>
                  </a:cubicBezTo>
                  <a:cubicBezTo>
                    <a:pt x="120000" y="10588"/>
                    <a:pt x="112941" y="7058"/>
                    <a:pt x="111176" y="15882"/>
                  </a:cubicBezTo>
                  <a:close/>
                </a:path>
              </a:pathLst>
            </a:custGeom>
            <a:solidFill>
              <a:srgbClr val="0D0138">
                <a:alpha val="1654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" name="Google Shape;39;p2"/>
            <p:cNvSpPr/>
            <p:nvPr/>
          </p:nvSpPr>
          <p:spPr>
            <a:xfrm>
              <a:off x="1933575" y="2438401"/>
              <a:ext cx="141300" cy="155700"/>
            </a:xfrm>
            <a:custGeom>
              <a:rect b="b" l="l" r="r" t="t"/>
              <a:pathLst>
                <a:path extrusionOk="0" h="120000" w="120000">
                  <a:moveTo>
                    <a:pt x="87272" y="110000"/>
                  </a:moveTo>
                  <a:cubicBezTo>
                    <a:pt x="70909" y="110000"/>
                    <a:pt x="16363" y="120000"/>
                    <a:pt x="16363" y="90000"/>
                  </a:cubicBezTo>
                  <a:cubicBezTo>
                    <a:pt x="16363" y="70000"/>
                    <a:pt x="0" y="10000"/>
                    <a:pt x="38181" y="10000"/>
                  </a:cubicBezTo>
                  <a:cubicBezTo>
                    <a:pt x="54545" y="5000"/>
                    <a:pt x="109090" y="0"/>
                    <a:pt x="109090" y="30000"/>
                  </a:cubicBezTo>
                  <a:cubicBezTo>
                    <a:pt x="109090" y="45000"/>
                    <a:pt x="120000" y="110000"/>
                    <a:pt x="87272" y="110000"/>
                  </a:cubicBezTo>
                  <a:close/>
                  <a:moveTo>
                    <a:pt x="38181" y="25000"/>
                  </a:moveTo>
                  <a:cubicBezTo>
                    <a:pt x="27272" y="25000"/>
                    <a:pt x="32727" y="80000"/>
                    <a:pt x="32727" y="90000"/>
                  </a:cubicBezTo>
                  <a:cubicBezTo>
                    <a:pt x="32727" y="95000"/>
                    <a:pt x="87272" y="95000"/>
                    <a:pt x="87272" y="95000"/>
                  </a:cubicBezTo>
                  <a:cubicBezTo>
                    <a:pt x="98181" y="95000"/>
                    <a:pt x="92727" y="35000"/>
                    <a:pt x="92727" y="30000"/>
                  </a:cubicBezTo>
                  <a:cubicBezTo>
                    <a:pt x="92727" y="20000"/>
                    <a:pt x="43636" y="25000"/>
                    <a:pt x="38181" y="25000"/>
                  </a:cubicBezTo>
                  <a:cubicBezTo>
                    <a:pt x="38181" y="25000"/>
                    <a:pt x="38181" y="25000"/>
                    <a:pt x="38181" y="25000"/>
                  </a:cubicBezTo>
                  <a:cubicBezTo>
                    <a:pt x="32727" y="25000"/>
                    <a:pt x="38181" y="25000"/>
                    <a:pt x="38181" y="25000"/>
                  </a:cubicBezTo>
                  <a:close/>
                </a:path>
              </a:pathLst>
            </a:custGeom>
            <a:solidFill>
              <a:srgbClr val="E69138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" name="Google Shape;40;p2"/>
            <p:cNvSpPr/>
            <p:nvPr/>
          </p:nvSpPr>
          <p:spPr>
            <a:xfrm>
              <a:off x="1965325" y="2463801"/>
              <a:ext cx="84000" cy="96900"/>
            </a:xfrm>
            <a:custGeom>
              <a:rect b="b" l="l" r="r" t="t"/>
              <a:pathLst>
                <a:path extrusionOk="0" h="120000" w="120000">
                  <a:moveTo>
                    <a:pt x="18461" y="8000"/>
                  </a:moveTo>
                  <a:cubicBezTo>
                    <a:pt x="0" y="8000"/>
                    <a:pt x="9230" y="96000"/>
                    <a:pt x="9230" y="112000"/>
                  </a:cubicBezTo>
                  <a:cubicBezTo>
                    <a:pt x="9230" y="120000"/>
                    <a:pt x="101538" y="120000"/>
                    <a:pt x="101538" y="120000"/>
                  </a:cubicBezTo>
                  <a:cubicBezTo>
                    <a:pt x="120000" y="120000"/>
                    <a:pt x="110769" y="24000"/>
                    <a:pt x="110769" y="16000"/>
                  </a:cubicBezTo>
                  <a:cubicBezTo>
                    <a:pt x="110769" y="0"/>
                    <a:pt x="27692" y="8000"/>
                    <a:pt x="18461" y="8000"/>
                  </a:cubicBezTo>
                  <a:cubicBezTo>
                    <a:pt x="18461" y="8000"/>
                    <a:pt x="18461" y="8000"/>
                    <a:pt x="18461" y="8000"/>
                  </a:cubicBezTo>
                  <a:cubicBezTo>
                    <a:pt x="9230" y="8000"/>
                    <a:pt x="18461" y="8000"/>
                    <a:pt x="18461" y="8000"/>
                  </a:cubicBezTo>
                  <a:close/>
                </a:path>
              </a:pathLst>
            </a:custGeom>
            <a:solidFill>
              <a:srgbClr val="FFE599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" name="Google Shape;41;p2"/>
            <p:cNvSpPr/>
            <p:nvPr/>
          </p:nvSpPr>
          <p:spPr>
            <a:xfrm>
              <a:off x="1384300" y="1439863"/>
              <a:ext cx="1433400" cy="1671600"/>
            </a:xfrm>
            <a:custGeom>
              <a:rect b="b" l="l" r="r" t="t"/>
              <a:pathLst>
                <a:path extrusionOk="0" h="120000" w="120000">
                  <a:moveTo>
                    <a:pt x="118378" y="76744"/>
                  </a:moveTo>
                  <a:cubicBezTo>
                    <a:pt x="119459" y="67906"/>
                    <a:pt x="118918" y="60930"/>
                    <a:pt x="115135" y="53488"/>
                  </a:cubicBezTo>
                  <a:cubicBezTo>
                    <a:pt x="114054" y="51627"/>
                    <a:pt x="114594" y="52093"/>
                    <a:pt x="115675" y="50232"/>
                  </a:cubicBezTo>
                  <a:cubicBezTo>
                    <a:pt x="116216" y="49302"/>
                    <a:pt x="116216" y="47906"/>
                    <a:pt x="116756" y="46976"/>
                  </a:cubicBezTo>
                  <a:cubicBezTo>
                    <a:pt x="117297" y="44186"/>
                    <a:pt x="117837" y="41395"/>
                    <a:pt x="117837" y="38604"/>
                  </a:cubicBezTo>
                  <a:cubicBezTo>
                    <a:pt x="117837" y="36744"/>
                    <a:pt x="117837" y="33953"/>
                    <a:pt x="115675" y="33488"/>
                  </a:cubicBezTo>
                  <a:cubicBezTo>
                    <a:pt x="112432" y="33023"/>
                    <a:pt x="111891" y="35813"/>
                    <a:pt x="111351" y="37674"/>
                  </a:cubicBezTo>
                  <a:cubicBezTo>
                    <a:pt x="110270" y="40000"/>
                    <a:pt x="109189" y="42325"/>
                    <a:pt x="106486" y="43720"/>
                  </a:cubicBezTo>
                  <a:cubicBezTo>
                    <a:pt x="105405" y="44651"/>
                    <a:pt x="104324" y="45581"/>
                    <a:pt x="103243" y="45581"/>
                  </a:cubicBezTo>
                  <a:cubicBezTo>
                    <a:pt x="102702" y="45581"/>
                    <a:pt x="98918" y="45116"/>
                    <a:pt x="98918" y="45116"/>
                  </a:cubicBezTo>
                  <a:cubicBezTo>
                    <a:pt x="98378" y="44651"/>
                    <a:pt x="98918" y="41860"/>
                    <a:pt x="98378" y="40930"/>
                  </a:cubicBezTo>
                  <a:cubicBezTo>
                    <a:pt x="98378" y="39534"/>
                    <a:pt x="97837" y="38139"/>
                    <a:pt x="97837" y="36744"/>
                  </a:cubicBezTo>
                  <a:cubicBezTo>
                    <a:pt x="96756" y="33953"/>
                    <a:pt x="95675" y="30697"/>
                    <a:pt x="95135" y="27906"/>
                  </a:cubicBezTo>
                  <a:cubicBezTo>
                    <a:pt x="94594" y="26511"/>
                    <a:pt x="92972" y="23255"/>
                    <a:pt x="95135" y="22790"/>
                  </a:cubicBezTo>
                  <a:cubicBezTo>
                    <a:pt x="96216" y="22325"/>
                    <a:pt x="97297" y="23255"/>
                    <a:pt x="97837" y="23720"/>
                  </a:cubicBezTo>
                  <a:cubicBezTo>
                    <a:pt x="99459" y="24186"/>
                    <a:pt x="101081" y="25116"/>
                    <a:pt x="102702" y="25116"/>
                  </a:cubicBezTo>
                  <a:cubicBezTo>
                    <a:pt x="108108" y="26046"/>
                    <a:pt x="114054" y="23255"/>
                    <a:pt x="115135" y="18604"/>
                  </a:cubicBezTo>
                  <a:cubicBezTo>
                    <a:pt x="116756" y="12558"/>
                    <a:pt x="109729" y="7906"/>
                    <a:pt x="103783" y="6046"/>
                  </a:cubicBezTo>
                  <a:cubicBezTo>
                    <a:pt x="97837" y="3720"/>
                    <a:pt x="90270" y="3720"/>
                    <a:pt x="84864" y="6976"/>
                  </a:cubicBezTo>
                  <a:cubicBezTo>
                    <a:pt x="84324" y="7441"/>
                    <a:pt x="83243" y="7906"/>
                    <a:pt x="82702" y="8372"/>
                  </a:cubicBezTo>
                  <a:cubicBezTo>
                    <a:pt x="81081" y="8837"/>
                    <a:pt x="83243" y="8837"/>
                    <a:pt x="81081" y="8372"/>
                  </a:cubicBezTo>
                  <a:cubicBezTo>
                    <a:pt x="79459" y="7906"/>
                    <a:pt x="78378" y="6511"/>
                    <a:pt x="76756" y="6046"/>
                  </a:cubicBezTo>
                  <a:cubicBezTo>
                    <a:pt x="74594" y="4651"/>
                    <a:pt x="71891" y="3255"/>
                    <a:pt x="69189" y="2790"/>
                  </a:cubicBezTo>
                  <a:cubicBezTo>
                    <a:pt x="62702" y="465"/>
                    <a:pt x="55675" y="0"/>
                    <a:pt x="48648" y="1395"/>
                  </a:cubicBezTo>
                  <a:cubicBezTo>
                    <a:pt x="45945" y="1860"/>
                    <a:pt x="43243" y="2325"/>
                    <a:pt x="40540" y="3255"/>
                  </a:cubicBezTo>
                  <a:cubicBezTo>
                    <a:pt x="39459" y="3720"/>
                    <a:pt x="37837" y="5116"/>
                    <a:pt x="36216" y="5581"/>
                  </a:cubicBezTo>
                  <a:cubicBezTo>
                    <a:pt x="34594" y="6046"/>
                    <a:pt x="36756" y="6046"/>
                    <a:pt x="34594" y="5116"/>
                  </a:cubicBezTo>
                  <a:cubicBezTo>
                    <a:pt x="33513" y="5116"/>
                    <a:pt x="32432" y="4186"/>
                    <a:pt x="31891" y="3720"/>
                  </a:cubicBezTo>
                  <a:cubicBezTo>
                    <a:pt x="25945" y="465"/>
                    <a:pt x="18918" y="0"/>
                    <a:pt x="12432" y="1860"/>
                  </a:cubicBezTo>
                  <a:cubicBezTo>
                    <a:pt x="6486" y="3720"/>
                    <a:pt x="0" y="7906"/>
                    <a:pt x="540" y="13953"/>
                  </a:cubicBezTo>
                  <a:cubicBezTo>
                    <a:pt x="540" y="19534"/>
                    <a:pt x="7027" y="22790"/>
                    <a:pt x="12972" y="21860"/>
                  </a:cubicBezTo>
                  <a:cubicBezTo>
                    <a:pt x="14594" y="21395"/>
                    <a:pt x="16216" y="20930"/>
                    <a:pt x="17297" y="20000"/>
                  </a:cubicBezTo>
                  <a:cubicBezTo>
                    <a:pt x="18378" y="19534"/>
                    <a:pt x="18918" y="19069"/>
                    <a:pt x="19459" y="19069"/>
                  </a:cubicBezTo>
                  <a:cubicBezTo>
                    <a:pt x="22162" y="19534"/>
                    <a:pt x="21081" y="22325"/>
                    <a:pt x="20000" y="23720"/>
                  </a:cubicBezTo>
                  <a:cubicBezTo>
                    <a:pt x="17297" y="28372"/>
                    <a:pt x="14594" y="33488"/>
                    <a:pt x="14054" y="39069"/>
                  </a:cubicBezTo>
                  <a:cubicBezTo>
                    <a:pt x="10810" y="52558"/>
                    <a:pt x="22162" y="64186"/>
                    <a:pt x="35675" y="70232"/>
                  </a:cubicBezTo>
                  <a:cubicBezTo>
                    <a:pt x="31351" y="76744"/>
                    <a:pt x="31351" y="85116"/>
                    <a:pt x="31891" y="92558"/>
                  </a:cubicBezTo>
                  <a:cubicBezTo>
                    <a:pt x="32432" y="94883"/>
                    <a:pt x="32972" y="97674"/>
                    <a:pt x="32972" y="100000"/>
                  </a:cubicBezTo>
                  <a:cubicBezTo>
                    <a:pt x="33513" y="101395"/>
                    <a:pt x="34054" y="103255"/>
                    <a:pt x="33513" y="104186"/>
                  </a:cubicBezTo>
                  <a:cubicBezTo>
                    <a:pt x="32972" y="105581"/>
                    <a:pt x="31891" y="105581"/>
                    <a:pt x="30810" y="106976"/>
                  </a:cubicBezTo>
                  <a:cubicBezTo>
                    <a:pt x="28648" y="109302"/>
                    <a:pt x="29189" y="112558"/>
                    <a:pt x="31891" y="114418"/>
                  </a:cubicBezTo>
                  <a:cubicBezTo>
                    <a:pt x="34594" y="116279"/>
                    <a:pt x="38918" y="116279"/>
                    <a:pt x="42162" y="115813"/>
                  </a:cubicBezTo>
                  <a:cubicBezTo>
                    <a:pt x="49729" y="114883"/>
                    <a:pt x="47567" y="109302"/>
                    <a:pt x="48108" y="104186"/>
                  </a:cubicBezTo>
                  <a:cubicBezTo>
                    <a:pt x="48648" y="101860"/>
                    <a:pt x="48648" y="94883"/>
                    <a:pt x="51891" y="93488"/>
                  </a:cubicBezTo>
                  <a:cubicBezTo>
                    <a:pt x="54054" y="92093"/>
                    <a:pt x="57297" y="94883"/>
                    <a:pt x="58378" y="96744"/>
                  </a:cubicBezTo>
                  <a:cubicBezTo>
                    <a:pt x="60540" y="99069"/>
                    <a:pt x="61621" y="100930"/>
                    <a:pt x="61621" y="103720"/>
                  </a:cubicBezTo>
                  <a:cubicBezTo>
                    <a:pt x="62162" y="107441"/>
                    <a:pt x="61081" y="111627"/>
                    <a:pt x="61621" y="115348"/>
                  </a:cubicBezTo>
                  <a:cubicBezTo>
                    <a:pt x="61621" y="119069"/>
                    <a:pt x="65405" y="120000"/>
                    <a:pt x="69189" y="120000"/>
                  </a:cubicBezTo>
                  <a:cubicBezTo>
                    <a:pt x="74594" y="120000"/>
                    <a:pt x="84864" y="115813"/>
                    <a:pt x="78378" y="110232"/>
                  </a:cubicBezTo>
                  <a:cubicBezTo>
                    <a:pt x="77297" y="109767"/>
                    <a:pt x="76216" y="109302"/>
                    <a:pt x="75675" y="108372"/>
                  </a:cubicBezTo>
                  <a:cubicBezTo>
                    <a:pt x="75135" y="107441"/>
                    <a:pt x="75675" y="106046"/>
                    <a:pt x="75675" y="105116"/>
                  </a:cubicBezTo>
                  <a:cubicBezTo>
                    <a:pt x="75675" y="103720"/>
                    <a:pt x="75135" y="99069"/>
                    <a:pt x="76756" y="97674"/>
                  </a:cubicBezTo>
                  <a:cubicBezTo>
                    <a:pt x="77297" y="96744"/>
                    <a:pt x="80540" y="96279"/>
                    <a:pt x="81621" y="95813"/>
                  </a:cubicBezTo>
                  <a:cubicBezTo>
                    <a:pt x="83783" y="94883"/>
                    <a:pt x="85945" y="93953"/>
                    <a:pt x="88648" y="93023"/>
                  </a:cubicBezTo>
                  <a:cubicBezTo>
                    <a:pt x="92972" y="91162"/>
                    <a:pt x="96756" y="88372"/>
                    <a:pt x="100540" y="85581"/>
                  </a:cubicBezTo>
                  <a:cubicBezTo>
                    <a:pt x="100540" y="90232"/>
                    <a:pt x="100000" y="94418"/>
                    <a:pt x="100000" y="99069"/>
                  </a:cubicBezTo>
                  <a:cubicBezTo>
                    <a:pt x="100000" y="104651"/>
                    <a:pt x="110810" y="105116"/>
                    <a:pt x="115135" y="102790"/>
                  </a:cubicBezTo>
                  <a:cubicBezTo>
                    <a:pt x="117297" y="101860"/>
                    <a:pt x="118918" y="100000"/>
                    <a:pt x="118378" y="97674"/>
                  </a:cubicBezTo>
                  <a:cubicBezTo>
                    <a:pt x="118378" y="95813"/>
                    <a:pt x="117297" y="94883"/>
                    <a:pt x="116216" y="93953"/>
                  </a:cubicBezTo>
                  <a:cubicBezTo>
                    <a:pt x="115675" y="93488"/>
                    <a:pt x="115135" y="93488"/>
                    <a:pt x="114594" y="93023"/>
                  </a:cubicBezTo>
                  <a:cubicBezTo>
                    <a:pt x="113513" y="91162"/>
                    <a:pt x="115675" y="86976"/>
                    <a:pt x="116216" y="85581"/>
                  </a:cubicBezTo>
                  <a:cubicBezTo>
                    <a:pt x="117297" y="82325"/>
                    <a:pt x="118378" y="79534"/>
                    <a:pt x="118378" y="76744"/>
                  </a:cubicBezTo>
                  <a:cubicBezTo>
                    <a:pt x="120000" y="64651"/>
                    <a:pt x="118378" y="78604"/>
                    <a:pt x="118378" y="76744"/>
                  </a:cubicBezTo>
                  <a:close/>
                  <a:moveTo>
                    <a:pt x="111351" y="48372"/>
                  </a:moveTo>
                  <a:cubicBezTo>
                    <a:pt x="109729" y="50697"/>
                    <a:pt x="109189" y="49302"/>
                    <a:pt x="106486" y="48372"/>
                  </a:cubicBezTo>
                  <a:cubicBezTo>
                    <a:pt x="109189" y="46976"/>
                    <a:pt x="111351" y="45116"/>
                    <a:pt x="112972" y="43255"/>
                  </a:cubicBezTo>
                  <a:cubicBezTo>
                    <a:pt x="112432" y="45116"/>
                    <a:pt x="112432" y="46511"/>
                    <a:pt x="111351" y="48372"/>
                  </a:cubicBezTo>
                  <a:close/>
                  <a:moveTo>
                    <a:pt x="18378" y="37209"/>
                  </a:moveTo>
                  <a:cubicBezTo>
                    <a:pt x="20000" y="33023"/>
                    <a:pt x="22702" y="28837"/>
                    <a:pt x="24324" y="24186"/>
                  </a:cubicBezTo>
                  <a:cubicBezTo>
                    <a:pt x="25945" y="20465"/>
                    <a:pt x="24864" y="14418"/>
                    <a:pt x="18918" y="15348"/>
                  </a:cubicBezTo>
                  <a:cubicBezTo>
                    <a:pt x="14054" y="15813"/>
                    <a:pt x="10810" y="20465"/>
                    <a:pt x="5945" y="16279"/>
                  </a:cubicBezTo>
                  <a:cubicBezTo>
                    <a:pt x="1081" y="11627"/>
                    <a:pt x="9189" y="6976"/>
                    <a:pt x="13513" y="5581"/>
                  </a:cubicBezTo>
                  <a:cubicBezTo>
                    <a:pt x="20000" y="3255"/>
                    <a:pt x="27027" y="4651"/>
                    <a:pt x="31891" y="8837"/>
                  </a:cubicBezTo>
                  <a:cubicBezTo>
                    <a:pt x="33513" y="9767"/>
                    <a:pt x="34054" y="10697"/>
                    <a:pt x="36216" y="10232"/>
                  </a:cubicBezTo>
                  <a:cubicBezTo>
                    <a:pt x="37297" y="9767"/>
                    <a:pt x="38378" y="8837"/>
                    <a:pt x="39459" y="8372"/>
                  </a:cubicBezTo>
                  <a:cubicBezTo>
                    <a:pt x="41081" y="7441"/>
                    <a:pt x="42702" y="6511"/>
                    <a:pt x="44864" y="6046"/>
                  </a:cubicBezTo>
                  <a:cubicBezTo>
                    <a:pt x="51351" y="3720"/>
                    <a:pt x="58378" y="4186"/>
                    <a:pt x="65405" y="5581"/>
                  </a:cubicBezTo>
                  <a:cubicBezTo>
                    <a:pt x="68108" y="6046"/>
                    <a:pt x="71351" y="6976"/>
                    <a:pt x="74054" y="8372"/>
                  </a:cubicBezTo>
                  <a:cubicBezTo>
                    <a:pt x="75675" y="8837"/>
                    <a:pt x="76756" y="9767"/>
                    <a:pt x="77837" y="10697"/>
                  </a:cubicBezTo>
                  <a:cubicBezTo>
                    <a:pt x="78918" y="11162"/>
                    <a:pt x="80540" y="13488"/>
                    <a:pt x="81621" y="13488"/>
                  </a:cubicBezTo>
                  <a:cubicBezTo>
                    <a:pt x="83243" y="13953"/>
                    <a:pt x="84324" y="12093"/>
                    <a:pt x="85405" y="11627"/>
                  </a:cubicBezTo>
                  <a:cubicBezTo>
                    <a:pt x="87567" y="9767"/>
                    <a:pt x="89729" y="8837"/>
                    <a:pt x="92972" y="8372"/>
                  </a:cubicBezTo>
                  <a:cubicBezTo>
                    <a:pt x="98918" y="7906"/>
                    <a:pt x="106486" y="9767"/>
                    <a:pt x="109729" y="13953"/>
                  </a:cubicBezTo>
                  <a:cubicBezTo>
                    <a:pt x="112972" y="18604"/>
                    <a:pt x="108108" y="22325"/>
                    <a:pt x="103243" y="21395"/>
                  </a:cubicBezTo>
                  <a:cubicBezTo>
                    <a:pt x="98918" y="20930"/>
                    <a:pt x="92972" y="16279"/>
                    <a:pt x="90270" y="21860"/>
                  </a:cubicBezTo>
                  <a:cubicBezTo>
                    <a:pt x="89189" y="25116"/>
                    <a:pt x="90810" y="28837"/>
                    <a:pt x="91891" y="31627"/>
                  </a:cubicBezTo>
                  <a:cubicBezTo>
                    <a:pt x="95675" y="42325"/>
                    <a:pt x="96216" y="53023"/>
                    <a:pt x="85945" y="61395"/>
                  </a:cubicBezTo>
                  <a:cubicBezTo>
                    <a:pt x="68108" y="75813"/>
                    <a:pt x="35135" y="73023"/>
                    <a:pt x="21621" y="54883"/>
                  </a:cubicBezTo>
                  <a:cubicBezTo>
                    <a:pt x="17297" y="48372"/>
                    <a:pt x="16756" y="43255"/>
                    <a:pt x="18378" y="37209"/>
                  </a:cubicBezTo>
                  <a:close/>
                  <a:moveTo>
                    <a:pt x="114054" y="76279"/>
                  </a:moveTo>
                  <a:cubicBezTo>
                    <a:pt x="113513" y="81860"/>
                    <a:pt x="108648" y="89302"/>
                    <a:pt x="110810" y="94418"/>
                  </a:cubicBezTo>
                  <a:cubicBezTo>
                    <a:pt x="111351" y="95813"/>
                    <a:pt x="111891" y="95813"/>
                    <a:pt x="112972" y="96744"/>
                  </a:cubicBezTo>
                  <a:cubicBezTo>
                    <a:pt x="114594" y="98139"/>
                    <a:pt x="114054" y="99534"/>
                    <a:pt x="111351" y="100000"/>
                  </a:cubicBezTo>
                  <a:cubicBezTo>
                    <a:pt x="110270" y="100465"/>
                    <a:pt x="108648" y="100465"/>
                    <a:pt x="107027" y="100000"/>
                  </a:cubicBezTo>
                  <a:cubicBezTo>
                    <a:pt x="105405" y="100000"/>
                    <a:pt x="104864" y="100000"/>
                    <a:pt x="104864" y="98604"/>
                  </a:cubicBezTo>
                  <a:cubicBezTo>
                    <a:pt x="104324" y="96744"/>
                    <a:pt x="104864" y="94418"/>
                    <a:pt x="104864" y="92558"/>
                  </a:cubicBezTo>
                  <a:cubicBezTo>
                    <a:pt x="104864" y="89302"/>
                    <a:pt x="104864" y="86511"/>
                    <a:pt x="104324" y="83720"/>
                  </a:cubicBezTo>
                  <a:cubicBezTo>
                    <a:pt x="104324" y="80465"/>
                    <a:pt x="104864" y="76279"/>
                    <a:pt x="102162" y="73953"/>
                  </a:cubicBezTo>
                  <a:cubicBezTo>
                    <a:pt x="101081" y="72558"/>
                    <a:pt x="98378" y="71627"/>
                    <a:pt x="96216" y="72558"/>
                  </a:cubicBezTo>
                  <a:cubicBezTo>
                    <a:pt x="94054" y="73953"/>
                    <a:pt x="96756" y="74418"/>
                    <a:pt x="98378" y="74883"/>
                  </a:cubicBezTo>
                  <a:cubicBezTo>
                    <a:pt x="102162" y="75348"/>
                    <a:pt x="101621" y="78139"/>
                    <a:pt x="99459" y="80930"/>
                  </a:cubicBezTo>
                  <a:cubicBezTo>
                    <a:pt x="97297" y="83720"/>
                    <a:pt x="94054" y="86046"/>
                    <a:pt x="90810" y="87906"/>
                  </a:cubicBezTo>
                  <a:cubicBezTo>
                    <a:pt x="86486" y="90697"/>
                    <a:pt x="80540" y="93488"/>
                    <a:pt x="75135" y="93953"/>
                  </a:cubicBezTo>
                  <a:cubicBezTo>
                    <a:pt x="75135" y="91162"/>
                    <a:pt x="75135" y="87906"/>
                    <a:pt x="74594" y="85581"/>
                  </a:cubicBezTo>
                  <a:cubicBezTo>
                    <a:pt x="73513" y="82325"/>
                    <a:pt x="72432" y="84186"/>
                    <a:pt x="72432" y="86511"/>
                  </a:cubicBezTo>
                  <a:cubicBezTo>
                    <a:pt x="71891" y="89302"/>
                    <a:pt x="72432" y="92093"/>
                    <a:pt x="72432" y="94883"/>
                  </a:cubicBezTo>
                  <a:cubicBezTo>
                    <a:pt x="72432" y="98139"/>
                    <a:pt x="71891" y="101860"/>
                    <a:pt x="71891" y="105116"/>
                  </a:cubicBezTo>
                  <a:cubicBezTo>
                    <a:pt x="71351" y="108372"/>
                    <a:pt x="70810" y="109767"/>
                    <a:pt x="74054" y="112093"/>
                  </a:cubicBezTo>
                  <a:cubicBezTo>
                    <a:pt x="77297" y="114418"/>
                    <a:pt x="75135" y="116279"/>
                    <a:pt x="71891" y="116279"/>
                  </a:cubicBezTo>
                  <a:cubicBezTo>
                    <a:pt x="70270" y="116279"/>
                    <a:pt x="68648" y="116279"/>
                    <a:pt x="67567" y="115813"/>
                  </a:cubicBezTo>
                  <a:cubicBezTo>
                    <a:pt x="65405" y="115348"/>
                    <a:pt x="65945" y="114883"/>
                    <a:pt x="66486" y="112558"/>
                  </a:cubicBezTo>
                  <a:cubicBezTo>
                    <a:pt x="66486" y="108837"/>
                    <a:pt x="66486" y="104651"/>
                    <a:pt x="65405" y="100930"/>
                  </a:cubicBezTo>
                  <a:cubicBezTo>
                    <a:pt x="64324" y="96279"/>
                    <a:pt x="61621" y="92093"/>
                    <a:pt x="56756" y="90232"/>
                  </a:cubicBezTo>
                  <a:cubicBezTo>
                    <a:pt x="54054" y="89302"/>
                    <a:pt x="48648" y="88372"/>
                    <a:pt x="45945" y="89767"/>
                  </a:cubicBezTo>
                  <a:cubicBezTo>
                    <a:pt x="43783" y="91162"/>
                    <a:pt x="45405" y="92093"/>
                    <a:pt x="47567" y="91627"/>
                  </a:cubicBezTo>
                  <a:cubicBezTo>
                    <a:pt x="45405" y="94883"/>
                    <a:pt x="44864" y="100000"/>
                    <a:pt x="44324" y="103720"/>
                  </a:cubicBezTo>
                  <a:cubicBezTo>
                    <a:pt x="43783" y="104651"/>
                    <a:pt x="43783" y="106046"/>
                    <a:pt x="43243" y="107441"/>
                  </a:cubicBezTo>
                  <a:cubicBezTo>
                    <a:pt x="43243" y="107906"/>
                    <a:pt x="43783" y="111162"/>
                    <a:pt x="43243" y="111627"/>
                  </a:cubicBezTo>
                  <a:cubicBezTo>
                    <a:pt x="42702" y="112558"/>
                    <a:pt x="39459" y="112558"/>
                    <a:pt x="37837" y="112558"/>
                  </a:cubicBezTo>
                  <a:cubicBezTo>
                    <a:pt x="35675" y="112093"/>
                    <a:pt x="32432" y="111162"/>
                    <a:pt x="34594" y="108837"/>
                  </a:cubicBezTo>
                  <a:cubicBezTo>
                    <a:pt x="35135" y="108372"/>
                    <a:pt x="36216" y="108372"/>
                    <a:pt x="36756" y="107441"/>
                  </a:cubicBezTo>
                  <a:cubicBezTo>
                    <a:pt x="37297" y="106511"/>
                    <a:pt x="37297" y="105116"/>
                    <a:pt x="37297" y="104186"/>
                  </a:cubicBezTo>
                  <a:cubicBezTo>
                    <a:pt x="37837" y="98604"/>
                    <a:pt x="36216" y="93023"/>
                    <a:pt x="36216" y="87441"/>
                  </a:cubicBezTo>
                  <a:cubicBezTo>
                    <a:pt x="35675" y="84186"/>
                    <a:pt x="35675" y="70232"/>
                    <a:pt x="42162" y="70697"/>
                  </a:cubicBezTo>
                  <a:cubicBezTo>
                    <a:pt x="43243" y="70697"/>
                    <a:pt x="44864" y="71627"/>
                    <a:pt x="46486" y="71627"/>
                  </a:cubicBezTo>
                  <a:cubicBezTo>
                    <a:pt x="48108" y="72093"/>
                    <a:pt x="50270" y="72558"/>
                    <a:pt x="51891" y="72558"/>
                  </a:cubicBezTo>
                  <a:cubicBezTo>
                    <a:pt x="56216" y="73023"/>
                    <a:pt x="60540" y="73023"/>
                    <a:pt x="64864" y="72558"/>
                  </a:cubicBezTo>
                  <a:cubicBezTo>
                    <a:pt x="72432" y="71162"/>
                    <a:pt x="80000" y="68372"/>
                    <a:pt x="85945" y="64186"/>
                  </a:cubicBezTo>
                  <a:cubicBezTo>
                    <a:pt x="88648" y="62325"/>
                    <a:pt x="90810" y="60465"/>
                    <a:pt x="92432" y="58139"/>
                  </a:cubicBezTo>
                  <a:cubicBezTo>
                    <a:pt x="93513" y="57209"/>
                    <a:pt x="94594" y="55813"/>
                    <a:pt x="95135" y="54418"/>
                  </a:cubicBezTo>
                  <a:cubicBezTo>
                    <a:pt x="95675" y="53488"/>
                    <a:pt x="96216" y="49302"/>
                    <a:pt x="96756" y="48837"/>
                  </a:cubicBezTo>
                  <a:cubicBezTo>
                    <a:pt x="98918" y="47441"/>
                    <a:pt x="105945" y="50232"/>
                    <a:pt x="107567" y="51162"/>
                  </a:cubicBezTo>
                  <a:cubicBezTo>
                    <a:pt x="109729" y="53023"/>
                    <a:pt x="111351" y="54883"/>
                    <a:pt x="112432" y="57209"/>
                  </a:cubicBezTo>
                  <a:cubicBezTo>
                    <a:pt x="115675" y="63255"/>
                    <a:pt x="115135" y="70232"/>
                    <a:pt x="114054" y="76279"/>
                  </a:cubicBezTo>
                  <a:cubicBezTo>
                    <a:pt x="113513" y="81860"/>
                    <a:pt x="115135" y="69767"/>
                    <a:pt x="114054" y="76279"/>
                  </a:cubicBezTo>
                  <a:close/>
                </a:path>
              </a:pathLst>
            </a:custGeom>
            <a:solidFill>
              <a:srgbClr val="3E4A63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1920875" y="2139951"/>
              <a:ext cx="193800" cy="77700"/>
            </a:xfrm>
            <a:custGeom>
              <a:rect b="b" l="l" r="r" t="t"/>
              <a:pathLst>
                <a:path extrusionOk="0" h="120000" w="120000">
                  <a:moveTo>
                    <a:pt x="84000" y="120000"/>
                  </a:moveTo>
                  <a:cubicBezTo>
                    <a:pt x="80000" y="120000"/>
                    <a:pt x="80000" y="120000"/>
                    <a:pt x="76000" y="120000"/>
                  </a:cubicBezTo>
                  <a:cubicBezTo>
                    <a:pt x="72000" y="120000"/>
                    <a:pt x="64000" y="110000"/>
                    <a:pt x="60000" y="100000"/>
                  </a:cubicBezTo>
                  <a:cubicBezTo>
                    <a:pt x="56000" y="110000"/>
                    <a:pt x="48000" y="110000"/>
                    <a:pt x="44000" y="120000"/>
                  </a:cubicBezTo>
                  <a:cubicBezTo>
                    <a:pt x="44000" y="120000"/>
                    <a:pt x="40000" y="120000"/>
                    <a:pt x="40000" y="120000"/>
                  </a:cubicBezTo>
                  <a:cubicBezTo>
                    <a:pt x="24000" y="120000"/>
                    <a:pt x="12000" y="100000"/>
                    <a:pt x="8000" y="70000"/>
                  </a:cubicBezTo>
                  <a:cubicBezTo>
                    <a:pt x="8000" y="60000"/>
                    <a:pt x="0" y="30000"/>
                    <a:pt x="8000" y="10000"/>
                  </a:cubicBezTo>
                  <a:cubicBezTo>
                    <a:pt x="8000" y="0"/>
                    <a:pt x="12000" y="0"/>
                    <a:pt x="12000" y="0"/>
                  </a:cubicBezTo>
                  <a:cubicBezTo>
                    <a:pt x="16000" y="0"/>
                    <a:pt x="20000" y="10000"/>
                    <a:pt x="20000" y="10000"/>
                  </a:cubicBezTo>
                  <a:cubicBezTo>
                    <a:pt x="20000" y="10000"/>
                    <a:pt x="24000" y="20000"/>
                    <a:pt x="24000" y="30000"/>
                  </a:cubicBezTo>
                  <a:cubicBezTo>
                    <a:pt x="24000" y="40000"/>
                    <a:pt x="24000" y="50000"/>
                    <a:pt x="28000" y="60000"/>
                  </a:cubicBezTo>
                  <a:cubicBezTo>
                    <a:pt x="32000" y="70000"/>
                    <a:pt x="36000" y="70000"/>
                    <a:pt x="40000" y="70000"/>
                  </a:cubicBezTo>
                  <a:cubicBezTo>
                    <a:pt x="40000" y="70000"/>
                    <a:pt x="44000" y="70000"/>
                    <a:pt x="48000" y="70000"/>
                  </a:cubicBezTo>
                  <a:cubicBezTo>
                    <a:pt x="52000" y="60000"/>
                    <a:pt x="52000" y="60000"/>
                    <a:pt x="56000" y="50000"/>
                  </a:cubicBezTo>
                  <a:cubicBezTo>
                    <a:pt x="56000" y="50000"/>
                    <a:pt x="60000" y="40000"/>
                    <a:pt x="60000" y="40000"/>
                  </a:cubicBezTo>
                  <a:cubicBezTo>
                    <a:pt x="64000" y="40000"/>
                    <a:pt x="68000" y="50000"/>
                    <a:pt x="72000" y="60000"/>
                  </a:cubicBezTo>
                  <a:cubicBezTo>
                    <a:pt x="76000" y="70000"/>
                    <a:pt x="80000" y="80000"/>
                    <a:pt x="84000" y="80000"/>
                  </a:cubicBezTo>
                  <a:cubicBezTo>
                    <a:pt x="92000" y="80000"/>
                    <a:pt x="96000" y="70000"/>
                    <a:pt x="100000" y="50000"/>
                  </a:cubicBezTo>
                  <a:cubicBezTo>
                    <a:pt x="100000" y="50000"/>
                    <a:pt x="100000" y="50000"/>
                    <a:pt x="100000" y="50000"/>
                  </a:cubicBezTo>
                  <a:cubicBezTo>
                    <a:pt x="104000" y="30000"/>
                    <a:pt x="104000" y="10000"/>
                    <a:pt x="112000" y="10000"/>
                  </a:cubicBezTo>
                  <a:cubicBezTo>
                    <a:pt x="112000" y="10000"/>
                    <a:pt x="116000" y="20000"/>
                    <a:pt x="116000" y="20000"/>
                  </a:cubicBezTo>
                  <a:cubicBezTo>
                    <a:pt x="120000" y="30000"/>
                    <a:pt x="120000" y="50000"/>
                    <a:pt x="116000" y="70000"/>
                  </a:cubicBezTo>
                  <a:cubicBezTo>
                    <a:pt x="112000" y="100000"/>
                    <a:pt x="100000" y="120000"/>
                    <a:pt x="84000" y="120000"/>
                  </a:cubicBezTo>
                  <a:cubicBezTo>
                    <a:pt x="84000" y="120000"/>
                    <a:pt x="84000" y="120000"/>
                    <a:pt x="84000" y="120000"/>
                  </a:cubicBezTo>
                  <a:close/>
                </a:path>
              </a:pathLst>
            </a:custGeom>
            <a:solidFill>
              <a:srgbClr val="3E4A63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" name="Google Shape;43;p2"/>
            <p:cNvSpPr/>
            <p:nvPr/>
          </p:nvSpPr>
          <p:spPr>
            <a:xfrm>
              <a:off x="1752600" y="2016126"/>
              <a:ext cx="115800" cy="130200"/>
            </a:xfrm>
            <a:custGeom>
              <a:rect b="b" l="l" r="r" t="t"/>
              <a:pathLst>
                <a:path extrusionOk="0" h="120000" w="120000">
                  <a:moveTo>
                    <a:pt x="66666" y="0"/>
                  </a:moveTo>
                  <a:cubicBezTo>
                    <a:pt x="60000" y="0"/>
                    <a:pt x="60000" y="0"/>
                    <a:pt x="53333" y="0"/>
                  </a:cubicBezTo>
                  <a:cubicBezTo>
                    <a:pt x="60000" y="6000"/>
                    <a:pt x="66666" y="12000"/>
                    <a:pt x="66666" y="18000"/>
                  </a:cubicBezTo>
                  <a:cubicBezTo>
                    <a:pt x="66666" y="30000"/>
                    <a:pt x="53333" y="42000"/>
                    <a:pt x="40000" y="42000"/>
                  </a:cubicBezTo>
                  <a:cubicBezTo>
                    <a:pt x="26666" y="42000"/>
                    <a:pt x="20000" y="30000"/>
                    <a:pt x="20000" y="18000"/>
                  </a:cubicBezTo>
                  <a:cubicBezTo>
                    <a:pt x="6666" y="30000"/>
                    <a:pt x="6666" y="42000"/>
                    <a:pt x="0" y="54000"/>
                  </a:cubicBezTo>
                  <a:cubicBezTo>
                    <a:pt x="0" y="90000"/>
                    <a:pt x="26666" y="114000"/>
                    <a:pt x="60000" y="114000"/>
                  </a:cubicBezTo>
                  <a:cubicBezTo>
                    <a:pt x="86666" y="120000"/>
                    <a:pt x="113333" y="90000"/>
                    <a:pt x="120000" y="60000"/>
                  </a:cubicBezTo>
                  <a:cubicBezTo>
                    <a:pt x="120000" y="24000"/>
                    <a:pt x="93333" y="0"/>
                    <a:pt x="66666" y="0"/>
                  </a:cubicBezTo>
                  <a:close/>
                </a:path>
              </a:pathLst>
            </a:custGeom>
            <a:solidFill>
              <a:srgbClr val="3E4A63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2190750" y="2055813"/>
              <a:ext cx="123900" cy="136500"/>
            </a:xfrm>
            <a:custGeom>
              <a:rect b="b" l="l" r="r" t="t"/>
              <a:pathLst>
                <a:path extrusionOk="0" h="120000" w="120000">
                  <a:moveTo>
                    <a:pt x="69473" y="0"/>
                  </a:moveTo>
                  <a:cubicBezTo>
                    <a:pt x="56842" y="0"/>
                    <a:pt x="50526" y="0"/>
                    <a:pt x="44210" y="0"/>
                  </a:cubicBezTo>
                  <a:cubicBezTo>
                    <a:pt x="56842" y="5714"/>
                    <a:pt x="63157" y="11428"/>
                    <a:pt x="63157" y="22857"/>
                  </a:cubicBezTo>
                  <a:cubicBezTo>
                    <a:pt x="63157" y="34285"/>
                    <a:pt x="50526" y="40000"/>
                    <a:pt x="37894" y="40000"/>
                  </a:cubicBezTo>
                  <a:cubicBezTo>
                    <a:pt x="25263" y="40000"/>
                    <a:pt x="18947" y="34285"/>
                    <a:pt x="18947" y="22857"/>
                  </a:cubicBezTo>
                  <a:cubicBezTo>
                    <a:pt x="18947" y="22857"/>
                    <a:pt x="18947" y="22857"/>
                    <a:pt x="18947" y="22857"/>
                  </a:cubicBezTo>
                  <a:cubicBezTo>
                    <a:pt x="12631" y="28571"/>
                    <a:pt x="6315" y="40000"/>
                    <a:pt x="0" y="51428"/>
                  </a:cubicBezTo>
                  <a:cubicBezTo>
                    <a:pt x="0" y="85714"/>
                    <a:pt x="18947" y="114285"/>
                    <a:pt x="44210" y="114285"/>
                  </a:cubicBezTo>
                  <a:cubicBezTo>
                    <a:pt x="75789" y="120000"/>
                    <a:pt x="107368" y="97142"/>
                    <a:pt x="113684" y="62857"/>
                  </a:cubicBezTo>
                  <a:cubicBezTo>
                    <a:pt x="120000" y="28571"/>
                    <a:pt x="94736" y="0"/>
                    <a:pt x="69473" y="0"/>
                  </a:cubicBezTo>
                  <a:close/>
                </a:path>
              </a:pathLst>
            </a:custGeom>
            <a:solidFill>
              <a:srgbClr val="3E4A63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45" name="Google Shape;45;p2"/>
          <p:cNvSpPr txBox="1"/>
          <p:nvPr>
            <p:ph type="ctrTitle"/>
          </p:nvPr>
        </p:nvSpPr>
        <p:spPr>
          <a:xfrm>
            <a:off x="975350" y="1133950"/>
            <a:ext cx="5701800" cy="2875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(Cat)">
  <p:cSld name="BLANK_1">
    <p:spTree>
      <p:nvGrpSpPr>
        <p:cNvPr id="370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Google Shape;371;p11"/>
          <p:cNvSpPr/>
          <p:nvPr/>
        </p:nvSpPr>
        <p:spPr>
          <a:xfrm>
            <a:off x="-75" y="4557900"/>
            <a:ext cx="9144000" cy="5856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72" name="Google Shape;372;p11"/>
          <p:cNvGrpSpPr/>
          <p:nvPr/>
        </p:nvGrpSpPr>
        <p:grpSpPr>
          <a:xfrm>
            <a:off x="7651743" y="3542340"/>
            <a:ext cx="1194349" cy="1381259"/>
            <a:chOff x="3895725" y="1433513"/>
            <a:chExt cx="1490700" cy="1723988"/>
          </a:xfrm>
        </p:grpSpPr>
        <p:sp>
          <p:nvSpPr>
            <p:cNvPr id="373" name="Google Shape;373;p11"/>
            <p:cNvSpPr/>
            <p:nvPr/>
          </p:nvSpPr>
          <p:spPr>
            <a:xfrm>
              <a:off x="3895725" y="1433513"/>
              <a:ext cx="1490700" cy="1690800"/>
            </a:xfrm>
            <a:custGeom>
              <a:rect b="b" l="l" r="r" t="t"/>
              <a:pathLst>
                <a:path extrusionOk="0" h="120000" w="120000">
                  <a:moveTo>
                    <a:pt x="115324" y="12413"/>
                  </a:moveTo>
                  <a:cubicBezTo>
                    <a:pt x="115844" y="12873"/>
                    <a:pt x="115844" y="12873"/>
                    <a:pt x="115324" y="12413"/>
                  </a:cubicBezTo>
                  <a:cubicBezTo>
                    <a:pt x="114285" y="11494"/>
                    <a:pt x="114805" y="11954"/>
                    <a:pt x="115324" y="12413"/>
                  </a:cubicBezTo>
                  <a:cubicBezTo>
                    <a:pt x="111688" y="9195"/>
                    <a:pt x="105454" y="9195"/>
                    <a:pt x="100779" y="11494"/>
                  </a:cubicBezTo>
                  <a:cubicBezTo>
                    <a:pt x="96103" y="13333"/>
                    <a:pt x="94025" y="17471"/>
                    <a:pt x="94025" y="22068"/>
                  </a:cubicBezTo>
                  <a:cubicBezTo>
                    <a:pt x="94025" y="25747"/>
                    <a:pt x="95064" y="29425"/>
                    <a:pt x="96623" y="33103"/>
                  </a:cubicBezTo>
                  <a:cubicBezTo>
                    <a:pt x="97662" y="35862"/>
                    <a:pt x="101298" y="40459"/>
                    <a:pt x="100259" y="43678"/>
                  </a:cubicBezTo>
                  <a:cubicBezTo>
                    <a:pt x="99220" y="47816"/>
                    <a:pt x="90909" y="47356"/>
                    <a:pt x="87792" y="46436"/>
                  </a:cubicBezTo>
                  <a:cubicBezTo>
                    <a:pt x="85714" y="45977"/>
                    <a:pt x="86233" y="46436"/>
                    <a:pt x="86233" y="44597"/>
                  </a:cubicBezTo>
                  <a:cubicBezTo>
                    <a:pt x="85714" y="43218"/>
                    <a:pt x="85714" y="41839"/>
                    <a:pt x="85194" y="40459"/>
                  </a:cubicBezTo>
                  <a:cubicBezTo>
                    <a:pt x="84675" y="38160"/>
                    <a:pt x="83116" y="34942"/>
                    <a:pt x="84155" y="33103"/>
                  </a:cubicBezTo>
                  <a:cubicBezTo>
                    <a:pt x="84675" y="31264"/>
                    <a:pt x="87272" y="28965"/>
                    <a:pt x="88311" y="27586"/>
                  </a:cubicBezTo>
                  <a:cubicBezTo>
                    <a:pt x="89350" y="24827"/>
                    <a:pt x="90909" y="22528"/>
                    <a:pt x="91428" y="19770"/>
                  </a:cubicBezTo>
                  <a:cubicBezTo>
                    <a:pt x="92467" y="16551"/>
                    <a:pt x="95064" y="9195"/>
                    <a:pt x="90909" y="6896"/>
                  </a:cubicBezTo>
                  <a:cubicBezTo>
                    <a:pt x="87272" y="5057"/>
                    <a:pt x="79480" y="5977"/>
                    <a:pt x="74805" y="6436"/>
                  </a:cubicBezTo>
                  <a:cubicBezTo>
                    <a:pt x="72207" y="6436"/>
                    <a:pt x="69090" y="7816"/>
                    <a:pt x="66493" y="7816"/>
                  </a:cubicBezTo>
                  <a:cubicBezTo>
                    <a:pt x="63896" y="7356"/>
                    <a:pt x="62337" y="5977"/>
                    <a:pt x="60259" y="5057"/>
                  </a:cubicBezTo>
                  <a:cubicBezTo>
                    <a:pt x="54545" y="3218"/>
                    <a:pt x="48831" y="2298"/>
                    <a:pt x="42597" y="2298"/>
                  </a:cubicBezTo>
                  <a:cubicBezTo>
                    <a:pt x="40000" y="2298"/>
                    <a:pt x="36883" y="2758"/>
                    <a:pt x="34285" y="3678"/>
                  </a:cubicBezTo>
                  <a:cubicBezTo>
                    <a:pt x="31168" y="4137"/>
                    <a:pt x="30129" y="5057"/>
                    <a:pt x="27532" y="4137"/>
                  </a:cubicBezTo>
                  <a:cubicBezTo>
                    <a:pt x="21818" y="2298"/>
                    <a:pt x="16103" y="1379"/>
                    <a:pt x="10389" y="1379"/>
                  </a:cubicBezTo>
                  <a:cubicBezTo>
                    <a:pt x="6233" y="919"/>
                    <a:pt x="1558" y="0"/>
                    <a:pt x="1038" y="4597"/>
                  </a:cubicBezTo>
                  <a:cubicBezTo>
                    <a:pt x="0" y="9655"/>
                    <a:pt x="1558" y="15632"/>
                    <a:pt x="3116" y="20229"/>
                  </a:cubicBezTo>
                  <a:cubicBezTo>
                    <a:pt x="4155" y="22528"/>
                    <a:pt x="5194" y="24827"/>
                    <a:pt x="6753" y="26666"/>
                  </a:cubicBezTo>
                  <a:cubicBezTo>
                    <a:pt x="7272" y="27586"/>
                    <a:pt x="8311" y="28505"/>
                    <a:pt x="8311" y="29425"/>
                  </a:cubicBezTo>
                  <a:cubicBezTo>
                    <a:pt x="7792" y="30804"/>
                    <a:pt x="6753" y="32183"/>
                    <a:pt x="6753" y="33103"/>
                  </a:cubicBezTo>
                  <a:cubicBezTo>
                    <a:pt x="4155" y="38160"/>
                    <a:pt x="3116" y="43678"/>
                    <a:pt x="4155" y="49195"/>
                  </a:cubicBezTo>
                  <a:cubicBezTo>
                    <a:pt x="6233" y="58850"/>
                    <a:pt x="15064" y="66666"/>
                    <a:pt x="24935" y="71264"/>
                  </a:cubicBezTo>
                  <a:cubicBezTo>
                    <a:pt x="21818" y="76321"/>
                    <a:pt x="21298" y="82758"/>
                    <a:pt x="21298" y="88735"/>
                  </a:cubicBezTo>
                  <a:cubicBezTo>
                    <a:pt x="21818" y="94252"/>
                    <a:pt x="21818" y="99770"/>
                    <a:pt x="23376" y="105287"/>
                  </a:cubicBezTo>
                  <a:cubicBezTo>
                    <a:pt x="23896" y="108965"/>
                    <a:pt x="26493" y="117241"/>
                    <a:pt x="32207" y="116321"/>
                  </a:cubicBezTo>
                  <a:cubicBezTo>
                    <a:pt x="37922" y="115402"/>
                    <a:pt x="36363" y="107126"/>
                    <a:pt x="36883" y="103448"/>
                  </a:cubicBezTo>
                  <a:cubicBezTo>
                    <a:pt x="36883" y="100689"/>
                    <a:pt x="37922" y="98390"/>
                    <a:pt x="39480" y="96091"/>
                  </a:cubicBezTo>
                  <a:cubicBezTo>
                    <a:pt x="40519" y="93793"/>
                    <a:pt x="41038" y="93333"/>
                    <a:pt x="43636" y="94712"/>
                  </a:cubicBezTo>
                  <a:cubicBezTo>
                    <a:pt x="48831" y="96551"/>
                    <a:pt x="50389" y="102068"/>
                    <a:pt x="50389" y="106206"/>
                  </a:cubicBezTo>
                  <a:cubicBezTo>
                    <a:pt x="50389" y="109425"/>
                    <a:pt x="48831" y="120000"/>
                    <a:pt x="55064" y="120000"/>
                  </a:cubicBezTo>
                  <a:cubicBezTo>
                    <a:pt x="60259" y="120000"/>
                    <a:pt x="62337" y="112183"/>
                    <a:pt x="63376" y="108965"/>
                  </a:cubicBezTo>
                  <a:cubicBezTo>
                    <a:pt x="63896" y="106666"/>
                    <a:pt x="63896" y="104367"/>
                    <a:pt x="63896" y="102068"/>
                  </a:cubicBezTo>
                  <a:cubicBezTo>
                    <a:pt x="64415" y="100689"/>
                    <a:pt x="64415" y="99310"/>
                    <a:pt x="64415" y="98390"/>
                  </a:cubicBezTo>
                  <a:cubicBezTo>
                    <a:pt x="64415" y="98390"/>
                    <a:pt x="64415" y="97011"/>
                    <a:pt x="64935" y="96551"/>
                  </a:cubicBezTo>
                  <a:cubicBezTo>
                    <a:pt x="64935" y="96551"/>
                    <a:pt x="68051" y="96091"/>
                    <a:pt x="68571" y="96091"/>
                  </a:cubicBezTo>
                  <a:cubicBezTo>
                    <a:pt x="75844" y="94712"/>
                    <a:pt x="82597" y="91494"/>
                    <a:pt x="87272" y="86436"/>
                  </a:cubicBezTo>
                  <a:cubicBezTo>
                    <a:pt x="87792" y="91034"/>
                    <a:pt x="87792" y="95632"/>
                    <a:pt x="88831" y="100229"/>
                  </a:cubicBezTo>
                  <a:cubicBezTo>
                    <a:pt x="90389" y="103908"/>
                    <a:pt x="94025" y="105747"/>
                    <a:pt x="97142" y="102068"/>
                  </a:cubicBezTo>
                  <a:cubicBezTo>
                    <a:pt x="100259" y="99310"/>
                    <a:pt x="101298" y="93333"/>
                    <a:pt x="102337" y="89655"/>
                  </a:cubicBezTo>
                  <a:cubicBezTo>
                    <a:pt x="103896" y="84597"/>
                    <a:pt x="104935" y="79540"/>
                    <a:pt x="104935" y="74482"/>
                  </a:cubicBezTo>
                  <a:cubicBezTo>
                    <a:pt x="105454" y="71724"/>
                    <a:pt x="105454" y="69425"/>
                    <a:pt x="104935" y="66666"/>
                  </a:cubicBezTo>
                  <a:cubicBezTo>
                    <a:pt x="104935" y="65287"/>
                    <a:pt x="103376" y="61609"/>
                    <a:pt x="103896" y="60689"/>
                  </a:cubicBezTo>
                  <a:cubicBezTo>
                    <a:pt x="104415" y="59770"/>
                    <a:pt x="107012" y="58850"/>
                    <a:pt x="107532" y="57931"/>
                  </a:cubicBezTo>
                  <a:cubicBezTo>
                    <a:pt x="109610" y="57011"/>
                    <a:pt x="111168" y="55172"/>
                    <a:pt x="112727" y="53793"/>
                  </a:cubicBezTo>
                  <a:cubicBezTo>
                    <a:pt x="119999" y="45057"/>
                    <a:pt x="112207" y="36321"/>
                    <a:pt x="108051" y="28505"/>
                  </a:cubicBezTo>
                  <a:cubicBezTo>
                    <a:pt x="107012" y="26666"/>
                    <a:pt x="104935" y="23448"/>
                    <a:pt x="105454" y="21609"/>
                  </a:cubicBezTo>
                  <a:cubicBezTo>
                    <a:pt x="105974" y="19310"/>
                    <a:pt x="108051" y="20689"/>
                    <a:pt x="110129" y="21149"/>
                  </a:cubicBezTo>
                  <a:cubicBezTo>
                    <a:pt x="112727" y="21609"/>
                    <a:pt x="115844" y="21609"/>
                    <a:pt x="116883" y="19310"/>
                  </a:cubicBezTo>
                  <a:cubicBezTo>
                    <a:pt x="117922" y="17011"/>
                    <a:pt x="117402" y="13793"/>
                    <a:pt x="115324" y="12413"/>
                  </a:cubicBezTo>
                  <a:close/>
                </a:path>
              </a:pathLst>
            </a:custGeom>
            <a:solidFill>
              <a:srgbClr val="F4D7B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4" name="Google Shape;374;p11"/>
            <p:cNvSpPr/>
            <p:nvPr/>
          </p:nvSpPr>
          <p:spPr>
            <a:xfrm>
              <a:off x="4224338" y="2781301"/>
              <a:ext cx="909600" cy="376200"/>
            </a:xfrm>
            <a:custGeom>
              <a:rect b="b" l="l" r="r" t="t"/>
              <a:pathLst>
                <a:path extrusionOk="0" h="120000" w="120000">
                  <a:moveTo>
                    <a:pt x="112340" y="14482"/>
                  </a:moveTo>
                  <a:cubicBezTo>
                    <a:pt x="112340" y="16551"/>
                    <a:pt x="112340" y="18620"/>
                    <a:pt x="111489" y="20689"/>
                  </a:cubicBezTo>
                  <a:cubicBezTo>
                    <a:pt x="111489" y="22758"/>
                    <a:pt x="110638" y="24827"/>
                    <a:pt x="109787" y="24827"/>
                  </a:cubicBezTo>
                  <a:cubicBezTo>
                    <a:pt x="109787" y="24827"/>
                    <a:pt x="108936" y="24827"/>
                    <a:pt x="108936" y="22758"/>
                  </a:cubicBezTo>
                  <a:cubicBezTo>
                    <a:pt x="108936" y="22758"/>
                    <a:pt x="108936" y="22758"/>
                    <a:pt x="108936" y="22758"/>
                  </a:cubicBezTo>
                  <a:cubicBezTo>
                    <a:pt x="108085" y="18620"/>
                    <a:pt x="108085" y="16551"/>
                    <a:pt x="108085" y="14482"/>
                  </a:cubicBezTo>
                  <a:cubicBezTo>
                    <a:pt x="98723" y="18620"/>
                    <a:pt x="85957" y="24827"/>
                    <a:pt x="79148" y="14482"/>
                  </a:cubicBezTo>
                  <a:cubicBezTo>
                    <a:pt x="71489" y="4137"/>
                    <a:pt x="64680" y="0"/>
                    <a:pt x="57021" y="8275"/>
                  </a:cubicBezTo>
                  <a:cubicBezTo>
                    <a:pt x="57021" y="31034"/>
                    <a:pt x="55319" y="70344"/>
                    <a:pt x="51914" y="84827"/>
                  </a:cubicBezTo>
                  <a:cubicBezTo>
                    <a:pt x="51063" y="91034"/>
                    <a:pt x="49361" y="93103"/>
                    <a:pt x="47659" y="93103"/>
                  </a:cubicBezTo>
                  <a:cubicBezTo>
                    <a:pt x="47659" y="93103"/>
                    <a:pt x="46808" y="93103"/>
                    <a:pt x="46808" y="93103"/>
                  </a:cubicBezTo>
                  <a:cubicBezTo>
                    <a:pt x="46808" y="93103"/>
                    <a:pt x="45957" y="93103"/>
                    <a:pt x="45957" y="93103"/>
                  </a:cubicBezTo>
                  <a:cubicBezTo>
                    <a:pt x="44255" y="91034"/>
                    <a:pt x="44255" y="82758"/>
                    <a:pt x="44255" y="68275"/>
                  </a:cubicBezTo>
                  <a:cubicBezTo>
                    <a:pt x="44255" y="55862"/>
                    <a:pt x="44255" y="41379"/>
                    <a:pt x="43404" y="28965"/>
                  </a:cubicBezTo>
                  <a:cubicBezTo>
                    <a:pt x="34893" y="45517"/>
                    <a:pt x="20425" y="47586"/>
                    <a:pt x="11063" y="57931"/>
                  </a:cubicBezTo>
                  <a:cubicBezTo>
                    <a:pt x="11063" y="64137"/>
                    <a:pt x="11063" y="70344"/>
                    <a:pt x="10212" y="74482"/>
                  </a:cubicBezTo>
                  <a:cubicBezTo>
                    <a:pt x="9361" y="78620"/>
                    <a:pt x="8510" y="80689"/>
                    <a:pt x="8510" y="80689"/>
                  </a:cubicBezTo>
                  <a:cubicBezTo>
                    <a:pt x="8510" y="80689"/>
                    <a:pt x="7659" y="80689"/>
                    <a:pt x="7659" y="80689"/>
                  </a:cubicBezTo>
                  <a:cubicBezTo>
                    <a:pt x="7659" y="80689"/>
                    <a:pt x="7659" y="78620"/>
                    <a:pt x="7659" y="78620"/>
                  </a:cubicBezTo>
                  <a:cubicBezTo>
                    <a:pt x="5957" y="76551"/>
                    <a:pt x="4255" y="72413"/>
                    <a:pt x="3404" y="68275"/>
                  </a:cubicBezTo>
                  <a:cubicBezTo>
                    <a:pt x="1702" y="72413"/>
                    <a:pt x="0" y="76551"/>
                    <a:pt x="0" y="84827"/>
                  </a:cubicBezTo>
                  <a:cubicBezTo>
                    <a:pt x="0" y="84827"/>
                    <a:pt x="1702" y="103448"/>
                    <a:pt x="13617" y="95172"/>
                  </a:cubicBezTo>
                  <a:cubicBezTo>
                    <a:pt x="25531" y="88965"/>
                    <a:pt x="24680" y="95172"/>
                    <a:pt x="32340" y="105517"/>
                  </a:cubicBezTo>
                  <a:cubicBezTo>
                    <a:pt x="40000" y="115862"/>
                    <a:pt x="51063" y="120000"/>
                    <a:pt x="55319" y="99310"/>
                  </a:cubicBezTo>
                  <a:cubicBezTo>
                    <a:pt x="59574" y="80689"/>
                    <a:pt x="83404" y="53793"/>
                    <a:pt x="97021" y="45517"/>
                  </a:cubicBezTo>
                  <a:cubicBezTo>
                    <a:pt x="109787" y="39310"/>
                    <a:pt x="117446" y="49655"/>
                    <a:pt x="119148" y="24827"/>
                  </a:cubicBezTo>
                  <a:cubicBezTo>
                    <a:pt x="120000" y="16551"/>
                    <a:pt x="116595" y="14482"/>
                    <a:pt x="112340" y="14482"/>
                  </a:cubicBezTo>
                  <a:close/>
                </a:path>
              </a:pathLst>
            </a:custGeom>
            <a:solidFill>
              <a:srgbClr val="0D0138">
                <a:alpha val="1654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5" name="Google Shape;375;p11"/>
            <p:cNvSpPr/>
            <p:nvPr/>
          </p:nvSpPr>
          <p:spPr>
            <a:xfrm>
              <a:off x="5102225" y="1601788"/>
              <a:ext cx="219000" cy="136500"/>
            </a:xfrm>
            <a:custGeom>
              <a:rect b="b" l="l" r="r" t="t"/>
              <a:pathLst>
                <a:path extrusionOk="0" h="120000" w="120000">
                  <a:moveTo>
                    <a:pt x="109411" y="40000"/>
                  </a:moveTo>
                  <a:cubicBezTo>
                    <a:pt x="109411" y="34285"/>
                    <a:pt x="109411" y="34285"/>
                    <a:pt x="109411" y="34285"/>
                  </a:cubicBezTo>
                  <a:cubicBezTo>
                    <a:pt x="109411" y="34285"/>
                    <a:pt x="109411" y="34285"/>
                    <a:pt x="109411" y="28571"/>
                  </a:cubicBezTo>
                  <a:cubicBezTo>
                    <a:pt x="109411" y="28571"/>
                    <a:pt x="98823" y="17142"/>
                    <a:pt x="105882" y="22857"/>
                  </a:cubicBezTo>
                  <a:cubicBezTo>
                    <a:pt x="102352" y="22857"/>
                    <a:pt x="98823" y="17142"/>
                    <a:pt x="95294" y="17142"/>
                  </a:cubicBezTo>
                  <a:cubicBezTo>
                    <a:pt x="67058" y="0"/>
                    <a:pt x="35294" y="11428"/>
                    <a:pt x="14117" y="51428"/>
                  </a:cubicBezTo>
                  <a:cubicBezTo>
                    <a:pt x="0" y="80000"/>
                    <a:pt x="28235" y="120000"/>
                    <a:pt x="42352" y="91428"/>
                  </a:cubicBezTo>
                  <a:cubicBezTo>
                    <a:pt x="52941" y="74285"/>
                    <a:pt x="67058" y="68571"/>
                    <a:pt x="77647" y="74285"/>
                  </a:cubicBezTo>
                  <a:cubicBezTo>
                    <a:pt x="81176" y="74285"/>
                    <a:pt x="81176" y="74285"/>
                    <a:pt x="81176" y="74285"/>
                  </a:cubicBezTo>
                  <a:cubicBezTo>
                    <a:pt x="88235" y="85714"/>
                    <a:pt x="98823" y="91428"/>
                    <a:pt x="109411" y="80000"/>
                  </a:cubicBezTo>
                  <a:cubicBezTo>
                    <a:pt x="120000" y="74285"/>
                    <a:pt x="120000" y="51428"/>
                    <a:pt x="109411" y="40000"/>
                  </a:cubicBezTo>
                  <a:close/>
                </a:path>
              </a:pathLst>
            </a:custGeom>
            <a:solidFill>
              <a:srgbClr val="0D0138">
                <a:alpha val="1654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6" name="Google Shape;376;p11"/>
            <p:cNvSpPr/>
            <p:nvPr/>
          </p:nvSpPr>
          <p:spPr>
            <a:xfrm>
              <a:off x="4662488" y="1557338"/>
              <a:ext cx="368400" cy="349200"/>
            </a:xfrm>
            <a:custGeom>
              <a:rect b="b" l="l" r="r" t="t"/>
              <a:pathLst>
                <a:path extrusionOk="0" h="120000" w="120000">
                  <a:moveTo>
                    <a:pt x="107368" y="2222"/>
                  </a:moveTo>
                  <a:cubicBezTo>
                    <a:pt x="92631" y="0"/>
                    <a:pt x="77894" y="0"/>
                    <a:pt x="63157" y="2222"/>
                  </a:cubicBezTo>
                  <a:cubicBezTo>
                    <a:pt x="58947" y="2222"/>
                    <a:pt x="54736" y="2222"/>
                    <a:pt x="50526" y="4444"/>
                  </a:cubicBezTo>
                  <a:cubicBezTo>
                    <a:pt x="48421" y="4444"/>
                    <a:pt x="48421" y="4444"/>
                    <a:pt x="46315" y="4444"/>
                  </a:cubicBezTo>
                  <a:cubicBezTo>
                    <a:pt x="35789" y="0"/>
                    <a:pt x="25263" y="0"/>
                    <a:pt x="12631" y="13333"/>
                  </a:cubicBezTo>
                  <a:cubicBezTo>
                    <a:pt x="0" y="28888"/>
                    <a:pt x="6315" y="57777"/>
                    <a:pt x="12631" y="73333"/>
                  </a:cubicBezTo>
                  <a:cubicBezTo>
                    <a:pt x="21052" y="100000"/>
                    <a:pt x="42105" y="120000"/>
                    <a:pt x="67368" y="117777"/>
                  </a:cubicBezTo>
                  <a:cubicBezTo>
                    <a:pt x="80000" y="115555"/>
                    <a:pt x="84210" y="108888"/>
                    <a:pt x="84210" y="97777"/>
                  </a:cubicBezTo>
                  <a:cubicBezTo>
                    <a:pt x="86315" y="97777"/>
                    <a:pt x="86315" y="97777"/>
                    <a:pt x="86315" y="97777"/>
                  </a:cubicBezTo>
                  <a:cubicBezTo>
                    <a:pt x="94736" y="80000"/>
                    <a:pt x="119999" y="46666"/>
                    <a:pt x="111578" y="22222"/>
                  </a:cubicBezTo>
                  <a:cubicBezTo>
                    <a:pt x="111578" y="22222"/>
                    <a:pt x="113684" y="20000"/>
                    <a:pt x="113684" y="17777"/>
                  </a:cubicBezTo>
                  <a:cubicBezTo>
                    <a:pt x="115789" y="11111"/>
                    <a:pt x="113684" y="2222"/>
                    <a:pt x="107368" y="2222"/>
                  </a:cubicBezTo>
                  <a:close/>
                </a:path>
              </a:pathLst>
            </a:custGeom>
            <a:solidFill>
              <a:srgbClr val="0D0138">
                <a:alpha val="1654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7" name="Google Shape;377;p11"/>
            <p:cNvSpPr/>
            <p:nvPr/>
          </p:nvSpPr>
          <p:spPr>
            <a:xfrm>
              <a:off x="3927475" y="1479551"/>
              <a:ext cx="355500" cy="374700"/>
            </a:xfrm>
            <a:custGeom>
              <a:rect b="b" l="l" r="r" t="t"/>
              <a:pathLst>
                <a:path extrusionOk="0" h="120000" w="120000">
                  <a:moveTo>
                    <a:pt x="102545" y="16551"/>
                  </a:moveTo>
                  <a:cubicBezTo>
                    <a:pt x="100363" y="16551"/>
                    <a:pt x="100363" y="16551"/>
                    <a:pt x="100363" y="16551"/>
                  </a:cubicBezTo>
                  <a:cubicBezTo>
                    <a:pt x="87272" y="10344"/>
                    <a:pt x="74181" y="12413"/>
                    <a:pt x="61090" y="10344"/>
                  </a:cubicBezTo>
                  <a:cubicBezTo>
                    <a:pt x="48000" y="8275"/>
                    <a:pt x="37090" y="2068"/>
                    <a:pt x="24000" y="0"/>
                  </a:cubicBezTo>
                  <a:cubicBezTo>
                    <a:pt x="19636" y="0"/>
                    <a:pt x="17454" y="2068"/>
                    <a:pt x="15272" y="6206"/>
                  </a:cubicBezTo>
                  <a:cubicBezTo>
                    <a:pt x="13090" y="6206"/>
                    <a:pt x="10909" y="6206"/>
                    <a:pt x="10909" y="8275"/>
                  </a:cubicBezTo>
                  <a:cubicBezTo>
                    <a:pt x="0" y="37241"/>
                    <a:pt x="13090" y="72413"/>
                    <a:pt x="28363" y="97241"/>
                  </a:cubicBezTo>
                  <a:cubicBezTo>
                    <a:pt x="30545" y="101379"/>
                    <a:pt x="32727" y="103448"/>
                    <a:pt x="37090" y="105517"/>
                  </a:cubicBezTo>
                  <a:cubicBezTo>
                    <a:pt x="34909" y="111724"/>
                    <a:pt x="37090" y="120000"/>
                    <a:pt x="43636" y="120000"/>
                  </a:cubicBezTo>
                  <a:cubicBezTo>
                    <a:pt x="109090" y="117931"/>
                    <a:pt x="120000" y="60000"/>
                    <a:pt x="120000" y="31034"/>
                  </a:cubicBezTo>
                  <a:cubicBezTo>
                    <a:pt x="120000" y="20689"/>
                    <a:pt x="111272" y="16551"/>
                    <a:pt x="102545" y="16551"/>
                  </a:cubicBezTo>
                  <a:close/>
                </a:path>
              </a:pathLst>
            </a:custGeom>
            <a:solidFill>
              <a:srgbClr val="0D0138">
                <a:alpha val="1654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8" name="Google Shape;378;p11"/>
            <p:cNvSpPr/>
            <p:nvPr/>
          </p:nvSpPr>
          <p:spPr>
            <a:xfrm>
              <a:off x="3914775" y="1433513"/>
              <a:ext cx="212700" cy="304800"/>
            </a:xfrm>
            <a:custGeom>
              <a:rect b="b" l="l" r="r" t="t"/>
              <a:pathLst>
                <a:path extrusionOk="0" h="120000" w="120000">
                  <a:moveTo>
                    <a:pt x="69090" y="120000"/>
                  </a:moveTo>
                  <a:cubicBezTo>
                    <a:pt x="69090" y="120000"/>
                    <a:pt x="94545" y="84255"/>
                    <a:pt x="120000" y="68936"/>
                  </a:cubicBezTo>
                  <a:cubicBezTo>
                    <a:pt x="120000" y="68936"/>
                    <a:pt x="0" y="0"/>
                    <a:pt x="69090" y="120000"/>
                  </a:cubicBezTo>
                  <a:close/>
                </a:path>
              </a:pathLst>
            </a:custGeom>
            <a:solidFill>
              <a:srgbClr val="F4CCC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9" name="Google Shape;379;p11"/>
            <p:cNvSpPr/>
            <p:nvPr/>
          </p:nvSpPr>
          <p:spPr>
            <a:xfrm>
              <a:off x="4830763" y="1498601"/>
              <a:ext cx="225300" cy="298500"/>
            </a:xfrm>
            <a:custGeom>
              <a:rect b="b" l="l" r="r" t="t"/>
              <a:pathLst>
                <a:path extrusionOk="0" h="120000" w="120000">
                  <a:moveTo>
                    <a:pt x="37714" y="120000"/>
                  </a:moveTo>
                  <a:cubicBezTo>
                    <a:pt x="37714" y="120000"/>
                    <a:pt x="20571" y="80869"/>
                    <a:pt x="0" y="65217"/>
                  </a:cubicBezTo>
                  <a:cubicBezTo>
                    <a:pt x="0" y="65217"/>
                    <a:pt x="120000" y="0"/>
                    <a:pt x="37714" y="120000"/>
                  </a:cubicBezTo>
                  <a:close/>
                </a:path>
              </a:pathLst>
            </a:custGeom>
            <a:solidFill>
              <a:srgbClr val="F4CCC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0" name="Google Shape;380;p11"/>
            <p:cNvSpPr/>
            <p:nvPr/>
          </p:nvSpPr>
          <p:spPr>
            <a:xfrm>
              <a:off x="4205288" y="2819401"/>
              <a:ext cx="115800" cy="214200"/>
            </a:xfrm>
            <a:custGeom>
              <a:rect b="b" l="l" r="r" t="t"/>
              <a:pathLst>
                <a:path extrusionOk="0" h="120000" w="120000">
                  <a:moveTo>
                    <a:pt x="120000" y="40000"/>
                  </a:moveTo>
                  <a:cubicBezTo>
                    <a:pt x="120000" y="29090"/>
                    <a:pt x="113333" y="21818"/>
                    <a:pt x="106666" y="18181"/>
                  </a:cubicBezTo>
                  <a:cubicBezTo>
                    <a:pt x="106666" y="14545"/>
                    <a:pt x="106666" y="14545"/>
                    <a:pt x="100000" y="10909"/>
                  </a:cubicBezTo>
                  <a:cubicBezTo>
                    <a:pt x="86666" y="0"/>
                    <a:pt x="53333" y="0"/>
                    <a:pt x="26666" y="3636"/>
                  </a:cubicBezTo>
                  <a:cubicBezTo>
                    <a:pt x="6666" y="7272"/>
                    <a:pt x="0" y="18181"/>
                    <a:pt x="6666" y="29090"/>
                  </a:cubicBezTo>
                  <a:cubicBezTo>
                    <a:pt x="6666" y="36363"/>
                    <a:pt x="13333" y="43636"/>
                    <a:pt x="13333" y="50909"/>
                  </a:cubicBezTo>
                  <a:cubicBezTo>
                    <a:pt x="20000" y="69090"/>
                    <a:pt x="26666" y="90909"/>
                    <a:pt x="46666" y="105454"/>
                  </a:cubicBezTo>
                  <a:cubicBezTo>
                    <a:pt x="60000" y="120000"/>
                    <a:pt x="106666" y="116363"/>
                    <a:pt x="106666" y="101818"/>
                  </a:cubicBezTo>
                  <a:cubicBezTo>
                    <a:pt x="113333" y="80000"/>
                    <a:pt x="120000" y="58181"/>
                    <a:pt x="120000" y="40000"/>
                  </a:cubicBezTo>
                  <a:close/>
                </a:path>
              </a:pathLst>
            </a:custGeom>
            <a:solidFill>
              <a:srgbClr val="0D0138">
                <a:alpha val="1654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1" name="Google Shape;381;p11"/>
            <p:cNvSpPr/>
            <p:nvPr/>
          </p:nvSpPr>
          <p:spPr>
            <a:xfrm>
              <a:off x="4540250" y="2840038"/>
              <a:ext cx="109500" cy="246000"/>
            </a:xfrm>
            <a:custGeom>
              <a:rect b="b" l="l" r="r" t="t"/>
              <a:pathLst>
                <a:path extrusionOk="0" h="120000" w="120000">
                  <a:moveTo>
                    <a:pt x="98823" y="9473"/>
                  </a:moveTo>
                  <a:cubicBezTo>
                    <a:pt x="84705" y="6315"/>
                    <a:pt x="77647" y="3157"/>
                    <a:pt x="70588" y="3157"/>
                  </a:cubicBezTo>
                  <a:cubicBezTo>
                    <a:pt x="56470" y="0"/>
                    <a:pt x="35294" y="3157"/>
                    <a:pt x="28235" y="9473"/>
                  </a:cubicBezTo>
                  <a:cubicBezTo>
                    <a:pt x="0" y="31578"/>
                    <a:pt x="7058" y="60000"/>
                    <a:pt x="7058" y="85263"/>
                  </a:cubicBezTo>
                  <a:cubicBezTo>
                    <a:pt x="14117" y="88421"/>
                    <a:pt x="14117" y="91578"/>
                    <a:pt x="21176" y="94736"/>
                  </a:cubicBezTo>
                  <a:cubicBezTo>
                    <a:pt x="21176" y="97894"/>
                    <a:pt x="21176" y="97894"/>
                    <a:pt x="21176" y="101052"/>
                  </a:cubicBezTo>
                  <a:cubicBezTo>
                    <a:pt x="21176" y="101052"/>
                    <a:pt x="21176" y="101052"/>
                    <a:pt x="21176" y="104210"/>
                  </a:cubicBezTo>
                  <a:cubicBezTo>
                    <a:pt x="21176" y="107368"/>
                    <a:pt x="21176" y="110526"/>
                    <a:pt x="28235" y="113684"/>
                  </a:cubicBezTo>
                  <a:cubicBezTo>
                    <a:pt x="42352" y="120000"/>
                    <a:pt x="63529" y="120000"/>
                    <a:pt x="77647" y="113684"/>
                  </a:cubicBezTo>
                  <a:cubicBezTo>
                    <a:pt x="84705" y="107368"/>
                    <a:pt x="84705" y="101052"/>
                    <a:pt x="91764" y="94736"/>
                  </a:cubicBezTo>
                  <a:cubicBezTo>
                    <a:pt x="105882" y="85263"/>
                    <a:pt x="112941" y="72631"/>
                    <a:pt x="112941" y="56842"/>
                  </a:cubicBezTo>
                  <a:cubicBezTo>
                    <a:pt x="120000" y="41052"/>
                    <a:pt x="120000" y="22105"/>
                    <a:pt x="98823" y="9473"/>
                  </a:cubicBezTo>
                  <a:close/>
                </a:path>
              </a:pathLst>
            </a:custGeom>
            <a:solidFill>
              <a:srgbClr val="0D0138">
                <a:alpha val="1654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2" name="Google Shape;382;p11"/>
            <p:cNvSpPr/>
            <p:nvPr/>
          </p:nvSpPr>
          <p:spPr>
            <a:xfrm>
              <a:off x="5018088" y="2638426"/>
              <a:ext cx="103200" cy="220800"/>
            </a:xfrm>
            <a:custGeom>
              <a:rect b="b" l="l" r="r" t="t"/>
              <a:pathLst>
                <a:path extrusionOk="0" h="120000" w="120000">
                  <a:moveTo>
                    <a:pt x="105000" y="14117"/>
                  </a:moveTo>
                  <a:cubicBezTo>
                    <a:pt x="97500" y="3529"/>
                    <a:pt x="67500" y="0"/>
                    <a:pt x="45000" y="10588"/>
                  </a:cubicBezTo>
                  <a:cubicBezTo>
                    <a:pt x="7500" y="24705"/>
                    <a:pt x="0" y="49411"/>
                    <a:pt x="0" y="70588"/>
                  </a:cubicBezTo>
                  <a:cubicBezTo>
                    <a:pt x="0" y="84705"/>
                    <a:pt x="7500" y="95294"/>
                    <a:pt x="15000" y="105882"/>
                  </a:cubicBezTo>
                  <a:cubicBezTo>
                    <a:pt x="22500" y="116470"/>
                    <a:pt x="30000" y="116470"/>
                    <a:pt x="45000" y="120000"/>
                  </a:cubicBezTo>
                  <a:cubicBezTo>
                    <a:pt x="45000" y="120000"/>
                    <a:pt x="52500" y="120000"/>
                    <a:pt x="52500" y="116470"/>
                  </a:cubicBezTo>
                  <a:cubicBezTo>
                    <a:pt x="52500" y="116470"/>
                    <a:pt x="52500" y="116470"/>
                    <a:pt x="60000" y="116470"/>
                  </a:cubicBezTo>
                  <a:cubicBezTo>
                    <a:pt x="60000" y="112941"/>
                    <a:pt x="67500" y="112941"/>
                    <a:pt x="75000" y="109411"/>
                  </a:cubicBezTo>
                  <a:cubicBezTo>
                    <a:pt x="97500" y="98823"/>
                    <a:pt x="105000" y="77647"/>
                    <a:pt x="112500" y="63529"/>
                  </a:cubicBezTo>
                  <a:cubicBezTo>
                    <a:pt x="120000" y="45882"/>
                    <a:pt x="120000" y="28235"/>
                    <a:pt x="105000" y="14117"/>
                  </a:cubicBezTo>
                  <a:close/>
                </a:path>
              </a:pathLst>
            </a:custGeom>
            <a:solidFill>
              <a:srgbClr val="0D0138">
                <a:alpha val="1654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3" name="Google Shape;383;p11"/>
            <p:cNvSpPr/>
            <p:nvPr/>
          </p:nvSpPr>
          <p:spPr>
            <a:xfrm>
              <a:off x="4056063" y="2093913"/>
              <a:ext cx="949200" cy="401700"/>
            </a:xfrm>
            <a:custGeom>
              <a:rect b="b" l="l" r="r" t="t"/>
              <a:pathLst>
                <a:path extrusionOk="0" h="120000" w="120000">
                  <a:moveTo>
                    <a:pt x="110204" y="11612"/>
                  </a:moveTo>
                  <a:cubicBezTo>
                    <a:pt x="109387" y="13548"/>
                    <a:pt x="108571" y="13548"/>
                    <a:pt x="108571" y="15483"/>
                  </a:cubicBezTo>
                  <a:cubicBezTo>
                    <a:pt x="95510" y="65806"/>
                    <a:pt x="74285" y="83225"/>
                    <a:pt x="51428" y="87096"/>
                  </a:cubicBezTo>
                  <a:cubicBezTo>
                    <a:pt x="42448" y="89032"/>
                    <a:pt x="32653" y="85161"/>
                    <a:pt x="23673" y="81290"/>
                  </a:cubicBezTo>
                  <a:cubicBezTo>
                    <a:pt x="14693" y="75483"/>
                    <a:pt x="6530" y="58064"/>
                    <a:pt x="0" y="44516"/>
                  </a:cubicBezTo>
                  <a:cubicBezTo>
                    <a:pt x="0" y="44516"/>
                    <a:pt x="0" y="44516"/>
                    <a:pt x="0" y="44516"/>
                  </a:cubicBezTo>
                  <a:cubicBezTo>
                    <a:pt x="4897" y="63870"/>
                    <a:pt x="11428" y="77419"/>
                    <a:pt x="19591" y="89032"/>
                  </a:cubicBezTo>
                  <a:cubicBezTo>
                    <a:pt x="29387" y="102580"/>
                    <a:pt x="37551" y="106451"/>
                    <a:pt x="48979" y="106451"/>
                  </a:cubicBezTo>
                  <a:cubicBezTo>
                    <a:pt x="59591" y="104516"/>
                    <a:pt x="69387" y="100645"/>
                    <a:pt x="78367" y="92903"/>
                  </a:cubicBezTo>
                  <a:cubicBezTo>
                    <a:pt x="76734" y="94838"/>
                    <a:pt x="75102" y="96774"/>
                    <a:pt x="72653" y="98709"/>
                  </a:cubicBezTo>
                  <a:cubicBezTo>
                    <a:pt x="65306" y="106451"/>
                    <a:pt x="57959" y="110322"/>
                    <a:pt x="50612" y="112258"/>
                  </a:cubicBezTo>
                  <a:cubicBezTo>
                    <a:pt x="45714" y="112258"/>
                    <a:pt x="41632" y="108387"/>
                    <a:pt x="37551" y="108387"/>
                  </a:cubicBezTo>
                  <a:cubicBezTo>
                    <a:pt x="33469" y="106451"/>
                    <a:pt x="30204" y="102580"/>
                    <a:pt x="26122" y="100645"/>
                  </a:cubicBezTo>
                  <a:cubicBezTo>
                    <a:pt x="25306" y="100645"/>
                    <a:pt x="24489" y="100645"/>
                    <a:pt x="24489" y="102580"/>
                  </a:cubicBezTo>
                  <a:cubicBezTo>
                    <a:pt x="29387" y="116129"/>
                    <a:pt x="39183" y="120000"/>
                    <a:pt x="46530" y="120000"/>
                  </a:cubicBezTo>
                  <a:cubicBezTo>
                    <a:pt x="55510" y="120000"/>
                    <a:pt x="66122" y="120000"/>
                    <a:pt x="75102" y="114193"/>
                  </a:cubicBezTo>
                  <a:cubicBezTo>
                    <a:pt x="84897" y="106451"/>
                    <a:pt x="94693" y="94838"/>
                    <a:pt x="102857" y="79354"/>
                  </a:cubicBezTo>
                  <a:cubicBezTo>
                    <a:pt x="111836" y="61935"/>
                    <a:pt x="115102" y="42580"/>
                    <a:pt x="118367" y="17419"/>
                  </a:cubicBezTo>
                  <a:cubicBezTo>
                    <a:pt x="120000" y="3870"/>
                    <a:pt x="111836" y="0"/>
                    <a:pt x="110204" y="11612"/>
                  </a:cubicBezTo>
                  <a:close/>
                </a:path>
              </a:pathLst>
            </a:custGeom>
            <a:solidFill>
              <a:srgbClr val="0D0138">
                <a:alpha val="1654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4" name="Google Shape;384;p11"/>
            <p:cNvSpPr/>
            <p:nvPr/>
          </p:nvSpPr>
          <p:spPr>
            <a:xfrm>
              <a:off x="4346575" y="2470151"/>
              <a:ext cx="103200" cy="103200"/>
            </a:xfrm>
            <a:custGeom>
              <a:rect b="b" l="l" r="r" t="t"/>
              <a:pathLst>
                <a:path extrusionOk="0" h="120000" w="120000">
                  <a:moveTo>
                    <a:pt x="7500" y="67500"/>
                  </a:moveTo>
                  <a:cubicBezTo>
                    <a:pt x="0" y="30000"/>
                    <a:pt x="30000" y="7500"/>
                    <a:pt x="60000" y="7500"/>
                  </a:cubicBezTo>
                  <a:cubicBezTo>
                    <a:pt x="90000" y="0"/>
                    <a:pt x="120000" y="30000"/>
                    <a:pt x="120000" y="60000"/>
                  </a:cubicBezTo>
                  <a:cubicBezTo>
                    <a:pt x="120000" y="90000"/>
                    <a:pt x="97500" y="120000"/>
                    <a:pt x="67500" y="120000"/>
                  </a:cubicBezTo>
                  <a:cubicBezTo>
                    <a:pt x="30000" y="120000"/>
                    <a:pt x="7500" y="97500"/>
                    <a:pt x="7500" y="67500"/>
                  </a:cubicBezTo>
                  <a:close/>
                </a:path>
              </a:pathLst>
            </a:custGeom>
            <a:solidFill>
              <a:srgbClr val="FFE599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5" name="Google Shape;385;p11"/>
            <p:cNvSpPr/>
            <p:nvPr/>
          </p:nvSpPr>
          <p:spPr>
            <a:xfrm>
              <a:off x="4662488" y="2463801"/>
              <a:ext cx="355500" cy="317400"/>
            </a:xfrm>
            <a:custGeom>
              <a:rect b="b" l="l" r="r" t="t"/>
              <a:pathLst>
                <a:path extrusionOk="0" h="120000" w="120000">
                  <a:moveTo>
                    <a:pt x="93818" y="19591"/>
                  </a:moveTo>
                  <a:cubicBezTo>
                    <a:pt x="91636" y="61224"/>
                    <a:pt x="37090" y="90612"/>
                    <a:pt x="6545" y="95510"/>
                  </a:cubicBezTo>
                  <a:cubicBezTo>
                    <a:pt x="0" y="95510"/>
                    <a:pt x="0" y="105306"/>
                    <a:pt x="4363" y="107755"/>
                  </a:cubicBezTo>
                  <a:cubicBezTo>
                    <a:pt x="54545" y="119999"/>
                    <a:pt x="104727" y="73469"/>
                    <a:pt x="117818" y="22040"/>
                  </a:cubicBezTo>
                  <a:cubicBezTo>
                    <a:pt x="120000" y="4897"/>
                    <a:pt x="96000" y="0"/>
                    <a:pt x="93818" y="19591"/>
                  </a:cubicBezTo>
                  <a:close/>
                </a:path>
              </a:pathLst>
            </a:custGeom>
            <a:solidFill>
              <a:srgbClr val="0D0138">
                <a:alpha val="1654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6" name="Google Shape;386;p11"/>
            <p:cNvSpPr/>
            <p:nvPr/>
          </p:nvSpPr>
          <p:spPr>
            <a:xfrm>
              <a:off x="5064125" y="1874838"/>
              <a:ext cx="238200" cy="381000"/>
            </a:xfrm>
            <a:custGeom>
              <a:rect b="b" l="l" r="r" t="t"/>
              <a:pathLst>
                <a:path extrusionOk="0" h="120000" w="120000">
                  <a:moveTo>
                    <a:pt x="87567" y="10169"/>
                  </a:moveTo>
                  <a:cubicBezTo>
                    <a:pt x="84324" y="6101"/>
                    <a:pt x="74594" y="0"/>
                    <a:pt x="74594" y="6101"/>
                  </a:cubicBezTo>
                  <a:cubicBezTo>
                    <a:pt x="84324" y="22372"/>
                    <a:pt x="94054" y="46779"/>
                    <a:pt x="94054" y="63050"/>
                  </a:cubicBezTo>
                  <a:cubicBezTo>
                    <a:pt x="97297" y="81355"/>
                    <a:pt x="74594" y="87457"/>
                    <a:pt x="55135" y="95593"/>
                  </a:cubicBezTo>
                  <a:cubicBezTo>
                    <a:pt x="45405" y="85423"/>
                    <a:pt x="25945" y="73220"/>
                    <a:pt x="9729" y="81355"/>
                  </a:cubicBezTo>
                  <a:cubicBezTo>
                    <a:pt x="9729" y="81355"/>
                    <a:pt x="0" y="85423"/>
                    <a:pt x="0" y="85423"/>
                  </a:cubicBezTo>
                  <a:cubicBezTo>
                    <a:pt x="3243" y="93559"/>
                    <a:pt x="32432" y="97627"/>
                    <a:pt x="35675" y="107796"/>
                  </a:cubicBezTo>
                  <a:cubicBezTo>
                    <a:pt x="35675" y="115932"/>
                    <a:pt x="45405" y="120000"/>
                    <a:pt x="55135" y="115932"/>
                  </a:cubicBezTo>
                  <a:cubicBezTo>
                    <a:pt x="84324" y="105762"/>
                    <a:pt x="113513" y="87457"/>
                    <a:pt x="116756" y="69152"/>
                  </a:cubicBezTo>
                  <a:cubicBezTo>
                    <a:pt x="120000" y="48813"/>
                    <a:pt x="97297" y="28474"/>
                    <a:pt x="87567" y="10169"/>
                  </a:cubicBezTo>
                  <a:close/>
                </a:path>
              </a:pathLst>
            </a:custGeom>
            <a:solidFill>
              <a:srgbClr val="0D0138">
                <a:alpha val="1654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7" name="Google Shape;387;p11"/>
            <p:cNvSpPr/>
            <p:nvPr/>
          </p:nvSpPr>
          <p:spPr>
            <a:xfrm>
              <a:off x="4095750" y="2146301"/>
              <a:ext cx="160200" cy="84000"/>
            </a:xfrm>
            <a:custGeom>
              <a:rect b="b" l="l" r="r" t="t"/>
              <a:pathLst>
                <a:path extrusionOk="0" h="120000" w="120000">
                  <a:moveTo>
                    <a:pt x="100800" y="18461"/>
                  </a:moveTo>
                  <a:cubicBezTo>
                    <a:pt x="86400" y="9230"/>
                    <a:pt x="72000" y="9230"/>
                    <a:pt x="57600" y="9230"/>
                  </a:cubicBezTo>
                  <a:cubicBezTo>
                    <a:pt x="43200" y="9230"/>
                    <a:pt x="24000" y="0"/>
                    <a:pt x="9600" y="18461"/>
                  </a:cubicBezTo>
                  <a:cubicBezTo>
                    <a:pt x="0" y="36923"/>
                    <a:pt x="0" y="55384"/>
                    <a:pt x="9600" y="73846"/>
                  </a:cubicBezTo>
                  <a:cubicBezTo>
                    <a:pt x="19200" y="92307"/>
                    <a:pt x="33600" y="92307"/>
                    <a:pt x="48000" y="101538"/>
                  </a:cubicBezTo>
                  <a:cubicBezTo>
                    <a:pt x="62400" y="110769"/>
                    <a:pt x="81600" y="120000"/>
                    <a:pt x="96000" y="110769"/>
                  </a:cubicBezTo>
                  <a:cubicBezTo>
                    <a:pt x="115200" y="101538"/>
                    <a:pt x="120000" y="36923"/>
                    <a:pt x="100800" y="18461"/>
                  </a:cubicBezTo>
                  <a:close/>
                </a:path>
              </a:pathLst>
            </a:custGeom>
            <a:solidFill>
              <a:srgbClr val="F8BAB6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8" name="Google Shape;388;p11"/>
            <p:cNvSpPr/>
            <p:nvPr/>
          </p:nvSpPr>
          <p:spPr>
            <a:xfrm>
              <a:off x="4579938" y="2192338"/>
              <a:ext cx="166800" cy="84000"/>
            </a:xfrm>
            <a:custGeom>
              <a:rect b="b" l="l" r="r" t="t"/>
              <a:pathLst>
                <a:path extrusionOk="0" h="120000" w="120000">
                  <a:moveTo>
                    <a:pt x="78461" y="18461"/>
                  </a:moveTo>
                  <a:cubicBezTo>
                    <a:pt x="55384" y="18461"/>
                    <a:pt x="23076" y="0"/>
                    <a:pt x="4615" y="46153"/>
                  </a:cubicBezTo>
                  <a:cubicBezTo>
                    <a:pt x="0" y="55384"/>
                    <a:pt x="4615" y="83076"/>
                    <a:pt x="9230" y="92307"/>
                  </a:cubicBezTo>
                  <a:cubicBezTo>
                    <a:pt x="18461" y="110769"/>
                    <a:pt x="32307" y="110769"/>
                    <a:pt x="41538" y="120000"/>
                  </a:cubicBezTo>
                  <a:cubicBezTo>
                    <a:pt x="60000" y="120000"/>
                    <a:pt x="73846" y="120000"/>
                    <a:pt x="87692" y="110769"/>
                  </a:cubicBezTo>
                  <a:cubicBezTo>
                    <a:pt x="120000" y="101538"/>
                    <a:pt x="110769" y="9230"/>
                    <a:pt x="78461" y="18461"/>
                  </a:cubicBezTo>
                  <a:close/>
                </a:path>
              </a:pathLst>
            </a:custGeom>
            <a:solidFill>
              <a:srgbClr val="F8BAB6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9" name="Google Shape;389;p11"/>
            <p:cNvSpPr/>
            <p:nvPr/>
          </p:nvSpPr>
          <p:spPr>
            <a:xfrm>
              <a:off x="4767263" y="2093913"/>
              <a:ext cx="109500" cy="39600"/>
            </a:xfrm>
            <a:custGeom>
              <a:rect b="b" l="l" r="r" t="t"/>
              <a:pathLst>
                <a:path extrusionOk="0" h="120000" w="120000">
                  <a:moveTo>
                    <a:pt x="14117" y="120000"/>
                  </a:moveTo>
                  <a:cubicBezTo>
                    <a:pt x="28235" y="120000"/>
                    <a:pt x="120000" y="100000"/>
                    <a:pt x="105882" y="40000"/>
                  </a:cubicBezTo>
                  <a:cubicBezTo>
                    <a:pt x="98823" y="0"/>
                    <a:pt x="56470" y="20000"/>
                    <a:pt x="42352" y="40000"/>
                  </a:cubicBezTo>
                  <a:cubicBezTo>
                    <a:pt x="35294" y="40000"/>
                    <a:pt x="21176" y="40000"/>
                    <a:pt x="7058" y="60000"/>
                  </a:cubicBezTo>
                  <a:cubicBezTo>
                    <a:pt x="0" y="60000"/>
                    <a:pt x="0" y="120000"/>
                    <a:pt x="14117" y="120000"/>
                  </a:cubicBezTo>
                  <a:cubicBezTo>
                    <a:pt x="14117" y="120000"/>
                    <a:pt x="7058" y="120000"/>
                    <a:pt x="14117" y="120000"/>
                  </a:cubicBezTo>
                  <a:close/>
                </a:path>
              </a:pathLst>
            </a:custGeom>
            <a:solidFill>
              <a:srgbClr val="3E4A63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0" name="Google Shape;390;p11"/>
            <p:cNvSpPr/>
            <p:nvPr/>
          </p:nvSpPr>
          <p:spPr>
            <a:xfrm>
              <a:off x="4759325" y="2159001"/>
              <a:ext cx="90600" cy="52500"/>
            </a:xfrm>
            <a:custGeom>
              <a:rect b="b" l="l" r="r" t="t"/>
              <a:pathLst>
                <a:path extrusionOk="0" h="120000" w="120000">
                  <a:moveTo>
                    <a:pt x="17142" y="60000"/>
                  </a:moveTo>
                  <a:cubicBezTo>
                    <a:pt x="42857" y="75000"/>
                    <a:pt x="68571" y="90000"/>
                    <a:pt x="94285" y="120000"/>
                  </a:cubicBezTo>
                  <a:cubicBezTo>
                    <a:pt x="111428" y="120000"/>
                    <a:pt x="119999" y="75000"/>
                    <a:pt x="102857" y="75000"/>
                  </a:cubicBezTo>
                  <a:cubicBezTo>
                    <a:pt x="77142" y="60000"/>
                    <a:pt x="51428" y="30000"/>
                    <a:pt x="25714" y="15000"/>
                  </a:cubicBezTo>
                  <a:cubicBezTo>
                    <a:pt x="8571" y="0"/>
                    <a:pt x="0" y="45000"/>
                    <a:pt x="17142" y="60000"/>
                  </a:cubicBezTo>
                  <a:cubicBezTo>
                    <a:pt x="25714" y="60000"/>
                    <a:pt x="8571" y="45000"/>
                    <a:pt x="17142" y="60000"/>
                  </a:cubicBezTo>
                  <a:close/>
                </a:path>
              </a:pathLst>
            </a:custGeom>
            <a:solidFill>
              <a:srgbClr val="3E4A63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1" name="Google Shape;391;p11"/>
            <p:cNvSpPr/>
            <p:nvPr/>
          </p:nvSpPr>
          <p:spPr>
            <a:xfrm>
              <a:off x="4740275" y="2224088"/>
              <a:ext cx="71400" cy="52500"/>
            </a:xfrm>
            <a:custGeom>
              <a:rect b="b" l="l" r="r" t="t"/>
              <a:pathLst>
                <a:path extrusionOk="0" h="120000" w="120000">
                  <a:moveTo>
                    <a:pt x="21818" y="60000"/>
                  </a:moveTo>
                  <a:cubicBezTo>
                    <a:pt x="43636" y="75000"/>
                    <a:pt x="65454" y="105000"/>
                    <a:pt x="87272" y="105000"/>
                  </a:cubicBezTo>
                  <a:cubicBezTo>
                    <a:pt x="109090" y="120000"/>
                    <a:pt x="120000" y="75000"/>
                    <a:pt x="98181" y="60000"/>
                  </a:cubicBezTo>
                  <a:cubicBezTo>
                    <a:pt x="76363" y="60000"/>
                    <a:pt x="65454" y="30000"/>
                    <a:pt x="43636" y="15000"/>
                  </a:cubicBezTo>
                  <a:cubicBezTo>
                    <a:pt x="21818" y="0"/>
                    <a:pt x="0" y="45000"/>
                    <a:pt x="21818" y="60000"/>
                  </a:cubicBezTo>
                  <a:cubicBezTo>
                    <a:pt x="32727" y="60000"/>
                    <a:pt x="10909" y="45000"/>
                    <a:pt x="21818" y="60000"/>
                  </a:cubicBezTo>
                  <a:close/>
                </a:path>
              </a:pathLst>
            </a:custGeom>
            <a:solidFill>
              <a:srgbClr val="3E4A63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2" name="Google Shape;392;p11"/>
            <p:cNvSpPr/>
            <p:nvPr/>
          </p:nvSpPr>
          <p:spPr>
            <a:xfrm>
              <a:off x="4005263" y="1990726"/>
              <a:ext cx="103200" cy="65100"/>
            </a:xfrm>
            <a:custGeom>
              <a:rect b="b" l="l" r="r" t="t"/>
              <a:pathLst>
                <a:path extrusionOk="0" h="120000" w="120000">
                  <a:moveTo>
                    <a:pt x="22500" y="0"/>
                  </a:moveTo>
                  <a:cubicBezTo>
                    <a:pt x="7500" y="0"/>
                    <a:pt x="0" y="36000"/>
                    <a:pt x="15000" y="48000"/>
                  </a:cubicBezTo>
                  <a:cubicBezTo>
                    <a:pt x="45000" y="60000"/>
                    <a:pt x="67500" y="72000"/>
                    <a:pt x="90000" y="108000"/>
                  </a:cubicBezTo>
                  <a:cubicBezTo>
                    <a:pt x="97500" y="120000"/>
                    <a:pt x="120000" y="96000"/>
                    <a:pt x="105000" y="72000"/>
                  </a:cubicBezTo>
                  <a:cubicBezTo>
                    <a:pt x="82500" y="36000"/>
                    <a:pt x="52500" y="24000"/>
                    <a:pt x="22500" y="0"/>
                  </a:cubicBezTo>
                  <a:cubicBezTo>
                    <a:pt x="15000" y="0"/>
                    <a:pt x="52500" y="24000"/>
                    <a:pt x="22500" y="0"/>
                  </a:cubicBezTo>
                  <a:close/>
                </a:path>
              </a:pathLst>
            </a:custGeom>
            <a:solidFill>
              <a:srgbClr val="3E4A63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3" name="Google Shape;393;p11"/>
            <p:cNvSpPr/>
            <p:nvPr/>
          </p:nvSpPr>
          <p:spPr>
            <a:xfrm>
              <a:off x="4005263" y="2062163"/>
              <a:ext cx="103200" cy="44400"/>
            </a:xfrm>
            <a:custGeom>
              <a:rect b="b" l="l" r="r" t="t"/>
              <a:pathLst>
                <a:path extrusionOk="0" h="120000" w="120000">
                  <a:moveTo>
                    <a:pt x="82500" y="119999"/>
                  </a:moveTo>
                  <a:cubicBezTo>
                    <a:pt x="120000" y="119999"/>
                    <a:pt x="52500" y="0"/>
                    <a:pt x="30000" y="34285"/>
                  </a:cubicBezTo>
                  <a:cubicBezTo>
                    <a:pt x="0" y="68571"/>
                    <a:pt x="75000" y="119999"/>
                    <a:pt x="82500" y="119999"/>
                  </a:cubicBezTo>
                  <a:cubicBezTo>
                    <a:pt x="90000" y="119999"/>
                    <a:pt x="82500" y="119999"/>
                    <a:pt x="82500" y="119999"/>
                  </a:cubicBezTo>
                  <a:close/>
                </a:path>
              </a:pathLst>
            </a:custGeom>
            <a:solidFill>
              <a:srgbClr val="3E4A63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4" name="Google Shape;394;p11"/>
            <p:cNvSpPr/>
            <p:nvPr/>
          </p:nvSpPr>
          <p:spPr>
            <a:xfrm>
              <a:off x="4037013" y="2139951"/>
              <a:ext cx="65100" cy="31800"/>
            </a:xfrm>
            <a:custGeom>
              <a:rect b="b" l="l" r="r" t="t"/>
              <a:pathLst>
                <a:path extrusionOk="0" h="120000" w="120000">
                  <a:moveTo>
                    <a:pt x="96000" y="0"/>
                  </a:moveTo>
                  <a:cubicBezTo>
                    <a:pt x="72000" y="24000"/>
                    <a:pt x="24000" y="0"/>
                    <a:pt x="12000" y="48000"/>
                  </a:cubicBezTo>
                  <a:cubicBezTo>
                    <a:pt x="0" y="72000"/>
                    <a:pt x="12000" y="120000"/>
                    <a:pt x="24000" y="120000"/>
                  </a:cubicBezTo>
                  <a:cubicBezTo>
                    <a:pt x="48000" y="96000"/>
                    <a:pt x="84000" y="96000"/>
                    <a:pt x="96000" y="72000"/>
                  </a:cubicBezTo>
                  <a:cubicBezTo>
                    <a:pt x="120000" y="72000"/>
                    <a:pt x="120000" y="0"/>
                    <a:pt x="96000" y="0"/>
                  </a:cubicBezTo>
                  <a:cubicBezTo>
                    <a:pt x="84000" y="0"/>
                    <a:pt x="108000" y="0"/>
                    <a:pt x="96000" y="0"/>
                  </a:cubicBezTo>
                  <a:close/>
                </a:path>
              </a:pathLst>
            </a:custGeom>
            <a:solidFill>
              <a:srgbClr val="3E4A63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5" name="Google Shape;395;p11"/>
            <p:cNvSpPr/>
            <p:nvPr/>
          </p:nvSpPr>
          <p:spPr>
            <a:xfrm>
              <a:off x="4314825" y="2165351"/>
              <a:ext cx="200100" cy="77700"/>
            </a:xfrm>
            <a:custGeom>
              <a:rect b="b" l="l" r="r" t="t"/>
              <a:pathLst>
                <a:path extrusionOk="0" h="120000" w="120000">
                  <a:moveTo>
                    <a:pt x="81290" y="120000"/>
                  </a:moveTo>
                  <a:cubicBezTo>
                    <a:pt x="81290" y="120000"/>
                    <a:pt x="77419" y="120000"/>
                    <a:pt x="77419" y="120000"/>
                  </a:cubicBezTo>
                  <a:cubicBezTo>
                    <a:pt x="69677" y="120000"/>
                    <a:pt x="65806" y="110000"/>
                    <a:pt x="61935" y="100000"/>
                  </a:cubicBezTo>
                  <a:cubicBezTo>
                    <a:pt x="54193" y="110000"/>
                    <a:pt x="50322" y="110000"/>
                    <a:pt x="46451" y="120000"/>
                  </a:cubicBezTo>
                  <a:cubicBezTo>
                    <a:pt x="42580" y="120000"/>
                    <a:pt x="42580" y="120000"/>
                    <a:pt x="38709" y="120000"/>
                  </a:cubicBezTo>
                  <a:cubicBezTo>
                    <a:pt x="27096" y="120000"/>
                    <a:pt x="15483" y="100000"/>
                    <a:pt x="11612" y="70000"/>
                  </a:cubicBezTo>
                  <a:cubicBezTo>
                    <a:pt x="7741" y="60000"/>
                    <a:pt x="0" y="30000"/>
                    <a:pt x="7741" y="10000"/>
                  </a:cubicBezTo>
                  <a:cubicBezTo>
                    <a:pt x="11612" y="0"/>
                    <a:pt x="11612" y="0"/>
                    <a:pt x="15483" y="0"/>
                  </a:cubicBezTo>
                  <a:cubicBezTo>
                    <a:pt x="15483" y="0"/>
                    <a:pt x="19354" y="10000"/>
                    <a:pt x="23225" y="10000"/>
                  </a:cubicBezTo>
                  <a:cubicBezTo>
                    <a:pt x="23225" y="10000"/>
                    <a:pt x="23225" y="20000"/>
                    <a:pt x="23225" y="30000"/>
                  </a:cubicBezTo>
                  <a:cubicBezTo>
                    <a:pt x="23225" y="40000"/>
                    <a:pt x="27096" y="50000"/>
                    <a:pt x="27096" y="60000"/>
                  </a:cubicBezTo>
                  <a:cubicBezTo>
                    <a:pt x="30967" y="70000"/>
                    <a:pt x="34838" y="70000"/>
                    <a:pt x="38709" y="70000"/>
                  </a:cubicBezTo>
                  <a:cubicBezTo>
                    <a:pt x="42580" y="70000"/>
                    <a:pt x="46451" y="70000"/>
                    <a:pt x="46451" y="70000"/>
                  </a:cubicBezTo>
                  <a:cubicBezTo>
                    <a:pt x="50322" y="60000"/>
                    <a:pt x="54193" y="60000"/>
                    <a:pt x="54193" y="50000"/>
                  </a:cubicBezTo>
                  <a:cubicBezTo>
                    <a:pt x="58064" y="50000"/>
                    <a:pt x="58064" y="40000"/>
                    <a:pt x="61935" y="40000"/>
                  </a:cubicBezTo>
                  <a:cubicBezTo>
                    <a:pt x="65806" y="40000"/>
                    <a:pt x="69677" y="50000"/>
                    <a:pt x="73548" y="60000"/>
                  </a:cubicBezTo>
                  <a:cubicBezTo>
                    <a:pt x="73548" y="70000"/>
                    <a:pt x="77419" y="80000"/>
                    <a:pt x="85161" y="80000"/>
                  </a:cubicBezTo>
                  <a:cubicBezTo>
                    <a:pt x="89032" y="80000"/>
                    <a:pt x="96774" y="70000"/>
                    <a:pt x="100645" y="50000"/>
                  </a:cubicBezTo>
                  <a:cubicBezTo>
                    <a:pt x="100645" y="50000"/>
                    <a:pt x="100645" y="50000"/>
                    <a:pt x="100645" y="50000"/>
                  </a:cubicBezTo>
                  <a:cubicBezTo>
                    <a:pt x="100645" y="30000"/>
                    <a:pt x="104516" y="10000"/>
                    <a:pt x="108387" y="10000"/>
                  </a:cubicBezTo>
                  <a:cubicBezTo>
                    <a:pt x="112258" y="10000"/>
                    <a:pt x="112258" y="20000"/>
                    <a:pt x="116129" y="20000"/>
                  </a:cubicBezTo>
                  <a:cubicBezTo>
                    <a:pt x="120000" y="30000"/>
                    <a:pt x="120000" y="50000"/>
                    <a:pt x="116129" y="70000"/>
                  </a:cubicBezTo>
                  <a:cubicBezTo>
                    <a:pt x="108387" y="100000"/>
                    <a:pt x="96774" y="120000"/>
                    <a:pt x="85161" y="120000"/>
                  </a:cubicBezTo>
                  <a:cubicBezTo>
                    <a:pt x="85161" y="120000"/>
                    <a:pt x="81290" y="120000"/>
                    <a:pt x="81290" y="120000"/>
                  </a:cubicBezTo>
                  <a:close/>
                </a:path>
              </a:pathLst>
            </a:custGeom>
            <a:solidFill>
              <a:srgbClr val="3E4A63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6" name="Google Shape;396;p11"/>
            <p:cNvSpPr/>
            <p:nvPr/>
          </p:nvSpPr>
          <p:spPr>
            <a:xfrm>
              <a:off x="4152900" y="2049463"/>
              <a:ext cx="115800" cy="128700"/>
            </a:xfrm>
            <a:custGeom>
              <a:rect b="b" l="l" r="r" t="t"/>
              <a:pathLst>
                <a:path extrusionOk="0" h="120000" w="120000">
                  <a:moveTo>
                    <a:pt x="60000" y="0"/>
                  </a:moveTo>
                  <a:cubicBezTo>
                    <a:pt x="60000" y="0"/>
                    <a:pt x="53333" y="0"/>
                    <a:pt x="53333" y="0"/>
                  </a:cubicBezTo>
                  <a:cubicBezTo>
                    <a:pt x="60000" y="6000"/>
                    <a:pt x="60000" y="12000"/>
                    <a:pt x="60000" y="18000"/>
                  </a:cubicBezTo>
                  <a:cubicBezTo>
                    <a:pt x="60000" y="30000"/>
                    <a:pt x="53333" y="42000"/>
                    <a:pt x="40000" y="42000"/>
                  </a:cubicBezTo>
                  <a:cubicBezTo>
                    <a:pt x="26666" y="42000"/>
                    <a:pt x="20000" y="30000"/>
                    <a:pt x="13333" y="24000"/>
                  </a:cubicBezTo>
                  <a:cubicBezTo>
                    <a:pt x="6666" y="30000"/>
                    <a:pt x="0" y="42000"/>
                    <a:pt x="0" y="60000"/>
                  </a:cubicBezTo>
                  <a:cubicBezTo>
                    <a:pt x="0" y="90000"/>
                    <a:pt x="20000" y="120000"/>
                    <a:pt x="53333" y="120000"/>
                  </a:cubicBezTo>
                  <a:cubicBezTo>
                    <a:pt x="86666" y="120000"/>
                    <a:pt x="113333" y="96000"/>
                    <a:pt x="113333" y="60000"/>
                  </a:cubicBezTo>
                  <a:cubicBezTo>
                    <a:pt x="120000" y="30000"/>
                    <a:pt x="93333" y="0"/>
                    <a:pt x="60000" y="0"/>
                  </a:cubicBezTo>
                  <a:close/>
                </a:path>
              </a:pathLst>
            </a:custGeom>
            <a:solidFill>
              <a:srgbClr val="3E4A63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7" name="Google Shape;397;p11"/>
            <p:cNvSpPr/>
            <p:nvPr/>
          </p:nvSpPr>
          <p:spPr>
            <a:xfrm>
              <a:off x="4321175" y="2457451"/>
              <a:ext cx="162000" cy="122100"/>
            </a:xfrm>
            <a:custGeom>
              <a:rect b="b" l="l" r="r" t="t"/>
              <a:pathLst>
                <a:path extrusionOk="0" h="120000" w="120000">
                  <a:moveTo>
                    <a:pt x="62400" y="120000"/>
                  </a:moveTo>
                  <a:cubicBezTo>
                    <a:pt x="4800" y="120000"/>
                    <a:pt x="0" y="6315"/>
                    <a:pt x="57600" y="0"/>
                  </a:cubicBezTo>
                  <a:cubicBezTo>
                    <a:pt x="115200" y="0"/>
                    <a:pt x="120000" y="113684"/>
                    <a:pt x="62400" y="120000"/>
                  </a:cubicBezTo>
                  <a:cubicBezTo>
                    <a:pt x="38400" y="120000"/>
                    <a:pt x="62400" y="120000"/>
                    <a:pt x="62400" y="120000"/>
                  </a:cubicBezTo>
                  <a:close/>
                  <a:moveTo>
                    <a:pt x="57600" y="18947"/>
                  </a:moveTo>
                  <a:cubicBezTo>
                    <a:pt x="19200" y="25263"/>
                    <a:pt x="24000" y="101052"/>
                    <a:pt x="62400" y="94736"/>
                  </a:cubicBezTo>
                  <a:cubicBezTo>
                    <a:pt x="96000" y="94736"/>
                    <a:pt x="96000" y="18947"/>
                    <a:pt x="57600" y="18947"/>
                  </a:cubicBezTo>
                  <a:cubicBezTo>
                    <a:pt x="43200" y="25263"/>
                    <a:pt x="57600" y="18947"/>
                    <a:pt x="57600" y="18947"/>
                  </a:cubicBezTo>
                  <a:close/>
                </a:path>
              </a:pathLst>
            </a:custGeom>
            <a:solidFill>
              <a:srgbClr val="E69138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8" name="Google Shape;398;p11"/>
            <p:cNvSpPr/>
            <p:nvPr/>
          </p:nvSpPr>
          <p:spPr>
            <a:xfrm>
              <a:off x="4352925" y="2489201"/>
              <a:ext cx="84000" cy="58800"/>
            </a:xfrm>
            <a:custGeom>
              <a:rect b="b" l="l" r="r" t="t"/>
              <a:pathLst>
                <a:path extrusionOk="0" h="120000" w="120000">
                  <a:moveTo>
                    <a:pt x="64615" y="120000"/>
                  </a:moveTo>
                  <a:cubicBezTo>
                    <a:pt x="46153" y="120000"/>
                    <a:pt x="0" y="80000"/>
                    <a:pt x="36923" y="66666"/>
                  </a:cubicBezTo>
                  <a:cubicBezTo>
                    <a:pt x="55384" y="66666"/>
                    <a:pt x="92307" y="93333"/>
                    <a:pt x="83076" y="40000"/>
                  </a:cubicBezTo>
                  <a:cubicBezTo>
                    <a:pt x="73846" y="13333"/>
                    <a:pt x="101538" y="0"/>
                    <a:pt x="110769" y="26666"/>
                  </a:cubicBezTo>
                  <a:cubicBezTo>
                    <a:pt x="120000" y="66666"/>
                    <a:pt x="92307" y="120000"/>
                    <a:pt x="64615" y="120000"/>
                  </a:cubicBezTo>
                  <a:cubicBezTo>
                    <a:pt x="55384" y="120000"/>
                    <a:pt x="64615" y="120000"/>
                    <a:pt x="64615" y="120000"/>
                  </a:cubicBezTo>
                  <a:close/>
                </a:path>
              </a:pathLst>
            </a:custGeom>
            <a:solidFill>
              <a:srgbClr val="E69138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9" name="Google Shape;399;p11"/>
            <p:cNvSpPr/>
            <p:nvPr/>
          </p:nvSpPr>
          <p:spPr>
            <a:xfrm>
              <a:off x="3895725" y="1433513"/>
              <a:ext cx="1490700" cy="1690800"/>
            </a:xfrm>
            <a:custGeom>
              <a:rect b="b" l="l" r="r" t="t"/>
              <a:pathLst>
                <a:path extrusionOk="0" h="120000" w="120000">
                  <a:moveTo>
                    <a:pt x="115324" y="12413"/>
                  </a:moveTo>
                  <a:cubicBezTo>
                    <a:pt x="111688" y="9195"/>
                    <a:pt x="105454" y="9195"/>
                    <a:pt x="100779" y="11494"/>
                  </a:cubicBezTo>
                  <a:cubicBezTo>
                    <a:pt x="96103" y="13333"/>
                    <a:pt x="94025" y="17471"/>
                    <a:pt x="94025" y="22068"/>
                  </a:cubicBezTo>
                  <a:cubicBezTo>
                    <a:pt x="94025" y="25747"/>
                    <a:pt x="95064" y="29425"/>
                    <a:pt x="96623" y="33103"/>
                  </a:cubicBezTo>
                  <a:cubicBezTo>
                    <a:pt x="97662" y="35862"/>
                    <a:pt x="101298" y="40459"/>
                    <a:pt x="100259" y="43678"/>
                  </a:cubicBezTo>
                  <a:cubicBezTo>
                    <a:pt x="99220" y="47816"/>
                    <a:pt x="90909" y="47356"/>
                    <a:pt x="87792" y="46436"/>
                  </a:cubicBezTo>
                  <a:cubicBezTo>
                    <a:pt x="85714" y="45977"/>
                    <a:pt x="86233" y="46436"/>
                    <a:pt x="86233" y="44597"/>
                  </a:cubicBezTo>
                  <a:cubicBezTo>
                    <a:pt x="85714" y="43218"/>
                    <a:pt x="85714" y="41839"/>
                    <a:pt x="85194" y="40459"/>
                  </a:cubicBezTo>
                  <a:cubicBezTo>
                    <a:pt x="84675" y="38160"/>
                    <a:pt x="83116" y="34942"/>
                    <a:pt x="84155" y="33103"/>
                  </a:cubicBezTo>
                  <a:cubicBezTo>
                    <a:pt x="84675" y="31264"/>
                    <a:pt x="87272" y="28965"/>
                    <a:pt x="88311" y="27586"/>
                  </a:cubicBezTo>
                  <a:cubicBezTo>
                    <a:pt x="89350" y="24827"/>
                    <a:pt x="90909" y="22528"/>
                    <a:pt x="91428" y="19770"/>
                  </a:cubicBezTo>
                  <a:cubicBezTo>
                    <a:pt x="92467" y="16551"/>
                    <a:pt x="95064" y="9195"/>
                    <a:pt x="90909" y="6896"/>
                  </a:cubicBezTo>
                  <a:cubicBezTo>
                    <a:pt x="87272" y="5057"/>
                    <a:pt x="79480" y="5977"/>
                    <a:pt x="74805" y="6436"/>
                  </a:cubicBezTo>
                  <a:cubicBezTo>
                    <a:pt x="72207" y="6436"/>
                    <a:pt x="69090" y="7816"/>
                    <a:pt x="66493" y="7816"/>
                  </a:cubicBezTo>
                  <a:cubicBezTo>
                    <a:pt x="63896" y="7356"/>
                    <a:pt x="62337" y="5977"/>
                    <a:pt x="60259" y="5057"/>
                  </a:cubicBezTo>
                  <a:cubicBezTo>
                    <a:pt x="54545" y="3218"/>
                    <a:pt x="48831" y="2298"/>
                    <a:pt x="42597" y="2298"/>
                  </a:cubicBezTo>
                  <a:cubicBezTo>
                    <a:pt x="40000" y="2298"/>
                    <a:pt x="36883" y="2758"/>
                    <a:pt x="34285" y="3678"/>
                  </a:cubicBezTo>
                  <a:cubicBezTo>
                    <a:pt x="31168" y="4137"/>
                    <a:pt x="30129" y="5057"/>
                    <a:pt x="27532" y="4137"/>
                  </a:cubicBezTo>
                  <a:cubicBezTo>
                    <a:pt x="21818" y="2298"/>
                    <a:pt x="16103" y="1379"/>
                    <a:pt x="10389" y="1379"/>
                  </a:cubicBezTo>
                  <a:cubicBezTo>
                    <a:pt x="6233" y="919"/>
                    <a:pt x="1558" y="0"/>
                    <a:pt x="1038" y="4597"/>
                  </a:cubicBezTo>
                  <a:cubicBezTo>
                    <a:pt x="0" y="9655"/>
                    <a:pt x="1558" y="15632"/>
                    <a:pt x="3116" y="20229"/>
                  </a:cubicBezTo>
                  <a:cubicBezTo>
                    <a:pt x="4155" y="22528"/>
                    <a:pt x="5194" y="24827"/>
                    <a:pt x="6753" y="26666"/>
                  </a:cubicBezTo>
                  <a:cubicBezTo>
                    <a:pt x="7272" y="27586"/>
                    <a:pt x="8311" y="28505"/>
                    <a:pt x="8311" y="29425"/>
                  </a:cubicBezTo>
                  <a:cubicBezTo>
                    <a:pt x="7792" y="30804"/>
                    <a:pt x="6753" y="32183"/>
                    <a:pt x="6753" y="33103"/>
                  </a:cubicBezTo>
                  <a:cubicBezTo>
                    <a:pt x="4155" y="38160"/>
                    <a:pt x="3116" y="43678"/>
                    <a:pt x="4155" y="49195"/>
                  </a:cubicBezTo>
                  <a:cubicBezTo>
                    <a:pt x="6233" y="58850"/>
                    <a:pt x="15064" y="66666"/>
                    <a:pt x="24935" y="71264"/>
                  </a:cubicBezTo>
                  <a:cubicBezTo>
                    <a:pt x="21818" y="76321"/>
                    <a:pt x="21298" y="82758"/>
                    <a:pt x="21298" y="88735"/>
                  </a:cubicBezTo>
                  <a:cubicBezTo>
                    <a:pt x="21818" y="94252"/>
                    <a:pt x="21818" y="99770"/>
                    <a:pt x="23376" y="105287"/>
                  </a:cubicBezTo>
                  <a:cubicBezTo>
                    <a:pt x="23896" y="108965"/>
                    <a:pt x="26493" y="117241"/>
                    <a:pt x="32207" y="116321"/>
                  </a:cubicBezTo>
                  <a:cubicBezTo>
                    <a:pt x="37922" y="115402"/>
                    <a:pt x="36363" y="107126"/>
                    <a:pt x="36883" y="103448"/>
                  </a:cubicBezTo>
                  <a:cubicBezTo>
                    <a:pt x="36883" y="100689"/>
                    <a:pt x="37922" y="98390"/>
                    <a:pt x="39480" y="96091"/>
                  </a:cubicBezTo>
                  <a:cubicBezTo>
                    <a:pt x="40519" y="93793"/>
                    <a:pt x="41038" y="93333"/>
                    <a:pt x="43636" y="94712"/>
                  </a:cubicBezTo>
                  <a:cubicBezTo>
                    <a:pt x="48831" y="96551"/>
                    <a:pt x="50389" y="102068"/>
                    <a:pt x="50389" y="106206"/>
                  </a:cubicBezTo>
                  <a:cubicBezTo>
                    <a:pt x="50389" y="109425"/>
                    <a:pt x="48831" y="120000"/>
                    <a:pt x="55064" y="120000"/>
                  </a:cubicBezTo>
                  <a:cubicBezTo>
                    <a:pt x="60259" y="120000"/>
                    <a:pt x="62337" y="112183"/>
                    <a:pt x="63376" y="108965"/>
                  </a:cubicBezTo>
                  <a:cubicBezTo>
                    <a:pt x="63896" y="106666"/>
                    <a:pt x="63896" y="104367"/>
                    <a:pt x="63896" y="102068"/>
                  </a:cubicBezTo>
                  <a:cubicBezTo>
                    <a:pt x="64415" y="100689"/>
                    <a:pt x="64415" y="99310"/>
                    <a:pt x="64415" y="98390"/>
                  </a:cubicBezTo>
                  <a:cubicBezTo>
                    <a:pt x="64415" y="98390"/>
                    <a:pt x="64415" y="97011"/>
                    <a:pt x="64935" y="96551"/>
                  </a:cubicBezTo>
                  <a:cubicBezTo>
                    <a:pt x="64935" y="96551"/>
                    <a:pt x="68051" y="96091"/>
                    <a:pt x="68571" y="96091"/>
                  </a:cubicBezTo>
                  <a:cubicBezTo>
                    <a:pt x="75844" y="94712"/>
                    <a:pt x="82597" y="91494"/>
                    <a:pt x="87272" y="86436"/>
                  </a:cubicBezTo>
                  <a:cubicBezTo>
                    <a:pt x="87792" y="91034"/>
                    <a:pt x="87792" y="95632"/>
                    <a:pt x="88831" y="100229"/>
                  </a:cubicBezTo>
                  <a:cubicBezTo>
                    <a:pt x="90389" y="103908"/>
                    <a:pt x="94025" y="105747"/>
                    <a:pt x="97142" y="102068"/>
                  </a:cubicBezTo>
                  <a:cubicBezTo>
                    <a:pt x="100259" y="99310"/>
                    <a:pt x="101298" y="93333"/>
                    <a:pt x="102337" y="89655"/>
                  </a:cubicBezTo>
                  <a:cubicBezTo>
                    <a:pt x="103896" y="84597"/>
                    <a:pt x="104935" y="79540"/>
                    <a:pt x="104935" y="74482"/>
                  </a:cubicBezTo>
                  <a:cubicBezTo>
                    <a:pt x="105454" y="71724"/>
                    <a:pt x="105454" y="69425"/>
                    <a:pt x="104935" y="66666"/>
                  </a:cubicBezTo>
                  <a:cubicBezTo>
                    <a:pt x="104935" y="65287"/>
                    <a:pt x="103376" y="61609"/>
                    <a:pt x="103896" y="60689"/>
                  </a:cubicBezTo>
                  <a:cubicBezTo>
                    <a:pt x="104415" y="59770"/>
                    <a:pt x="107012" y="58850"/>
                    <a:pt x="107532" y="57931"/>
                  </a:cubicBezTo>
                  <a:cubicBezTo>
                    <a:pt x="109610" y="57011"/>
                    <a:pt x="111168" y="55172"/>
                    <a:pt x="112727" y="53793"/>
                  </a:cubicBezTo>
                  <a:cubicBezTo>
                    <a:pt x="119999" y="45057"/>
                    <a:pt x="112207" y="36321"/>
                    <a:pt x="108051" y="28505"/>
                  </a:cubicBezTo>
                  <a:cubicBezTo>
                    <a:pt x="107012" y="26666"/>
                    <a:pt x="104935" y="23448"/>
                    <a:pt x="105454" y="21609"/>
                  </a:cubicBezTo>
                  <a:cubicBezTo>
                    <a:pt x="105974" y="19310"/>
                    <a:pt x="108051" y="20689"/>
                    <a:pt x="110129" y="21149"/>
                  </a:cubicBezTo>
                  <a:cubicBezTo>
                    <a:pt x="112727" y="21609"/>
                    <a:pt x="115844" y="21609"/>
                    <a:pt x="116883" y="19310"/>
                  </a:cubicBezTo>
                  <a:cubicBezTo>
                    <a:pt x="117922" y="17011"/>
                    <a:pt x="117402" y="13793"/>
                    <a:pt x="115324" y="12413"/>
                  </a:cubicBezTo>
                  <a:cubicBezTo>
                    <a:pt x="113246" y="10574"/>
                    <a:pt x="116883" y="13793"/>
                    <a:pt x="115324" y="12413"/>
                  </a:cubicBezTo>
                  <a:close/>
                  <a:moveTo>
                    <a:pt x="109610" y="38620"/>
                  </a:moveTo>
                  <a:cubicBezTo>
                    <a:pt x="114285" y="47356"/>
                    <a:pt x="109610" y="53333"/>
                    <a:pt x="101298" y="57471"/>
                  </a:cubicBezTo>
                  <a:cubicBezTo>
                    <a:pt x="100259" y="54712"/>
                    <a:pt x="97662" y="51954"/>
                    <a:pt x="95064" y="50574"/>
                  </a:cubicBezTo>
                  <a:cubicBezTo>
                    <a:pt x="98181" y="50114"/>
                    <a:pt x="101818" y="48735"/>
                    <a:pt x="103376" y="46436"/>
                  </a:cubicBezTo>
                  <a:cubicBezTo>
                    <a:pt x="105454" y="43678"/>
                    <a:pt x="103896" y="40459"/>
                    <a:pt x="102857" y="37701"/>
                  </a:cubicBezTo>
                  <a:cubicBezTo>
                    <a:pt x="100779" y="32183"/>
                    <a:pt x="95584" y="23908"/>
                    <a:pt x="98701" y="17931"/>
                  </a:cubicBezTo>
                  <a:cubicBezTo>
                    <a:pt x="100259" y="15172"/>
                    <a:pt x="103896" y="13793"/>
                    <a:pt x="107532" y="13793"/>
                  </a:cubicBezTo>
                  <a:cubicBezTo>
                    <a:pt x="109090" y="13793"/>
                    <a:pt x="114285" y="14712"/>
                    <a:pt x="113766" y="17011"/>
                  </a:cubicBezTo>
                  <a:cubicBezTo>
                    <a:pt x="112207" y="20229"/>
                    <a:pt x="103896" y="14252"/>
                    <a:pt x="101818" y="18850"/>
                  </a:cubicBezTo>
                  <a:cubicBezTo>
                    <a:pt x="99740" y="23908"/>
                    <a:pt x="106493" y="33103"/>
                    <a:pt x="109610" y="38620"/>
                  </a:cubicBezTo>
                  <a:close/>
                  <a:moveTo>
                    <a:pt x="94025" y="100229"/>
                  </a:moveTo>
                  <a:cubicBezTo>
                    <a:pt x="94025" y="100229"/>
                    <a:pt x="94025" y="100229"/>
                    <a:pt x="93506" y="100229"/>
                  </a:cubicBezTo>
                  <a:cubicBezTo>
                    <a:pt x="92987" y="100689"/>
                    <a:pt x="91948" y="90574"/>
                    <a:pt x="91428" y="89655"/>
                  </a:cubicBezTo>
                  <a:cubicBezTo>
                    <a:pt x="91428" y="85977"/>
                    <a:pt x="91948" y="81379"/>
                    <a:pt x="90909" y="77701"/>
                  </a:cubicBezTo>
                  <a:cubicBezTo>
                    <a:pt x="89870" y="75402"/>
                    <a:pt x="86753" y="71724"/>
                    <a:pt x="83636" y="73563"/>
                  </a:cubicBezTo>
                  <a:cubicBezTo>
                    <a:pt x="80519" y="75862"/>
                    <a:pt x="86753" y="75862"/>
                    <a:pt x="87792" y="76781"/>
                  </a:cubicBezTo>
                  <a:cubicBezTo>
                    <a:pt x="90909" y="80000"/>
                    <a:pt x="83636" y="85057"/>
                    <a:pt x="81558" y="86896"/>
                  </a:cubicBezTo>
                  <a:cubicBezTo>
                    <a:pt x="76363" y="90574"/>
                    <a:pt x="70129" y="92873"/>
                    <a:pt x="63376" y="92873"/>
                  </a:cubicBezTo>
                  <a:cubicBezTo>
                    <a:pt x="63376" y="91494"/>
                    <a:pt x="63376" y="85057"/>
                    <a:pt x="61298" y="84597"/>
                  </a:cubicBezTo>
                  <a:cubicBezTo>
                    <a:pt x="59740" y="84137"/>
                    <a:pt x="60259" y="91954"/>
                    <a:pt x="60779" y="92873"/>
                  </a:cubicBezTo>
                  <a:cubicBezTo>
                    <a:pt x="61298" y="98850"/>
                    <a:pt x="60779" y="107586"/>
                    <a:pt x="58181" y="113563"/>
                  </a:cubicBezTo>
                  <a:cubicBezTo>
                    <a:pt x="57142" y="115402"/>
                    <a:pt x="55064" y="117241"/>
                    <a:pt x="54545" y="114482"/>
                  </a:cubicBezTo>
                  <a:cubicBezTo>
                    <a:pt x="53506" y="110804"/>
                    <a:pt x="54545" y="106206"/>
                    <a:pt x="54025" y="102528"/>
                  </a:cubicBezTo>
                  <a:cubicBezTo>
                    <a:pt x="52987" y="97471"/>
                    <a:pt x="50389" y="92873"/>
                    <a:pt x="45194" y="91034"/>
                  </a:cubicBezTo>
                  <a:cubicBezTo>
                    <a:pt x="42597" y="90114"/>
                    <a:pt x="37922" y="89195"/>
                    <a:pt x="35324" y="90574"/>
                  </a:cubicBezTo>
                  <a:cubicBezTo>
                    <a:pt x="32727" y="91954"/>
                    <a:pt x="34805" y="92873"/>
                    <a:pt x="36883" y="92413"/>
                  </a:cubicBezTo>
                  <a:cubicBezTo>
                    <a:pt x="33246" y="97931"/>
                    <a:pt x="32727" y="103448"/>
                    <a:pt x="32207" y="109425"/>
                  </a:cubicBezTo>
                  <a:cubicBezTo>
                    <a:pt x="32207" y="110804"/>
                    <a:pt x="32727" y="113103"/>
                    <a:pt x="30649" y="112183"/>
                  </a:cubicBezTo>
                  <a:cubicBezTo>
                    <a:pt x="28571" y="110804"/>
                    <a:pt x="28051" y="107586"/>
                    <a:pt x="27532" y="105287"/>
                  </a:cubicBezTo>
                  <a:cubicBezTo>
                    <a:pt x="26493" y="100689"/>
                    <a:pt x="21818" y="69425"/>
                    <a:pt x="32207" y="71724"/>
                  </a:cubicBezTo>
                  <a:cubicBezTo>
                    <a:pt x="39480" y="73563"/>
                    <a:pt x="46233" y="74482"/>
                    <a:pt x="54025" y="73103"/>
                  </a:cubicBezTo>
                  <a:cubicBezTo>
                    <a:pt x="60779" y="72183"/>
                    <a:pt x="68051" y="69425"/>
                    <a:pt x="73766" y="65287"/>
                  </a:cubicBezTo>
                  <a:cubicBezTo>
                    <a:pt x="75844" y="63908"/>
                    <a:pt x="77922" y="61609"/>
                    <a:pt x="80000" y="59310"/>
                  </a:cubicBezTo>
                  <a:cubicBezTo>
                    <a:pt x="81038" y="58390"/>
                    <a:pt x="81558" y="57011"/>
                    <a:pt x="82077" y="55632"/>
                  </a:cubicBezTo>
                  <a:cubicBezTo>
                    <a:pt x="82597" y="54712"/>
                    <a:pt x="83116" y="50574"/>
                    <a:pt x="84155" y="50114"/>
                  </a:cubicBezTo>
                  <a:cubicBezTo>
                    <a:pt x="85714" y="48735"/>
                    <a:pt x="91428" y="51034"/>
                    <a:pt x="92987" y="51954"/>
                  </a:cubicBezTo>
                  <a:cubicBezTo>
                    <a:pt x="95584" y="53333"/>
                    <a:pt x="97662" y="55632"/>
                    <a:pt x="99220" y="58390"/>
                  </a:cubicBezTo>
                  <a:cubicBezTo>
                    <a:pt x="101818" y="63908"/>
                    <a:pt x="101298" y="70804"/>
                    <a:pt x="100779" y="76781"/>
                  </a:cubicBezTo>
                  <a:cubicBezTo>
                    <a:pt x="99740" y="84597"/>
                    <a:pt x="97142" y="92413"/>
                    <a:pt x="94025" y="100229"/>
                  </a:cubicBezTo>
                  <a:cubicBezTo>
                    <a:pt x="94025" y="100689"/>
                    <a:pt x="97142" y="92873"/>
                    <a:pt x="94025" y="100229"/>
                  </a:cubicBezTo>
                  <a:close/>
                  <a:moveTo>
                    <a:pt x="11428" y="31724"/>
                  </a:moveTo>
                  <a:cubicBezTo>
                    <a:pt x="12467" y="29885"/>
                    <a:pt x="13506" y="27586"/>
                    <a:pt x="14545" y="25747"/>
                  </a:cubicBezTo>
                  <a:cubicBezTo>
                    <a:pt x="14545" y="25287"/>
                    <a:pt x="15584" y="23908"/>
                    <a:pt x="15584" y="22988"/>
                  </a:cubicBezTo>
                  <a:cubicBezTo>
                    <a:pt x="14545" y="19770"/>
                    <a:pt x="11948" y="25747"/>
                    <a:pt x="11428" y="26206"/>
                  </a:cubicBezTo>
                  <a:cubicBezTo>
                    <a:pt x="8831" y="23448"/>
                    <a:pt x="7272" y="20229"/>
                    <a:pt x="6233" y="16551"/>
                  </a:cubicBezTo>
                  <a:cubicBezTo>
                    <a:pt x="5714" y="13793"/>
                    <a:pt x="4155" y="8735"/>
                    <a:pt x="5194" y="5517"/>
                  </a:cubicBezTo>
                  <a:cubicBezTo>
                    <a:pt x="6233" y="3678"/>
                    <a:pt x="10909" y="5057"/>
                    <a:pt x="12987" y="5057"/>
                  </a:cubicBezTo>
                  <a:cubicBezTo>
                    <a:pt x="17662" y="5517"/>
                    <a:pt x="22337" y="6436"/>
                    <a:pt x="27012" y="7816"/>
                  </a:cubicBezTo>
                  <a:cubicBezTo>
                    <a:pt x="25454" y="8735"/>
                    <a:pt x="20259" y="13333"/>
                    <a:pt x="24935" y="11954"/>
                  </a:cubicBezTo>
                  <a:cubicBezTo>
                    <a:pt x="27012" y="11494"/>
                    <a:pt x="28571" y="9655"/>
                    <a:pt x="30649" y="8735"/>
                  </a:cubicBezTo>
                  <a:cubicBezTo>
                    <a:pt x="33766" y="6896"/>
                    <a:pt x="37922" y="6436"/>
                    <a:pt x="41558" y="5977"/>
                  </a:cubicBezTo>
                  <a:cubicBezTo>
                    <a:pt x="48311" y="5517"/>
                    <a:pt x="56103" y="7356"/>
                    <a:pt x="62337" y="10114"/>
                  </a:cubicBezTo>
                  <a:cubicBezTo>
                    <a:pt x="63376" y="11034"/>
                    <a:pt x="64935" y="11954"/>
                    <a:pt x="66493" y="12873"/>
                  </a:cubicBezTo>
                  <a:cubicBezTo>
                    <a:pt x="67012" y="13333"/>
                    <a:pt x="68571" y="15172"/>
                    <a:pt x="69610" y="15172"/>
                  </a:cubicBezTo>
                  <a:cubicBezTo>
                    <a:pt x="73766" y="15632"/>
                    <a:pt x="68571" y="11494"/>
                    <a:pt x="68051" y="11034"/>
                  </a:cubicBezTo>
                  <a:cubicBezTo>
                    <a:pt x="72207" y="10114"/>
                    <a:pt x="76363" y="9655"/>
                    <a:pt x="81038" y="9655"/>
                  </a:cubicBezTo>
                  <a:cubicBezTo>
                    <a:pt x="82597" y="9655"/>
                    <a:pt x="87792" y="9195"/>
                    <a:pt x="88831" y="11034"/>
                  </a:cubicBezTo>
                  <a:cubicBezTo>
                    <a:pt x="89870" y="12873"/>
                    <a:pt x="87792" y="18390"/>
                    <a:pt x="86753" y="20229"/>
                  </a:cubicBezTo>
                  <a:cubicBezTo>
                    <a:pt x="85714" y="23908"/>
                    <a:pt x="83636" y="27586"/>
                    <a:pt x="81038" y="30344"/>
                  </a:cubicBezTo>
                  <a:cubicBezTo>
                    <a:pt x="80519" y="29425"/>
                    <a:pt x="80000" y="27126"/>
                    <a:pt x="78961" y="26666"/>
                  </a:cubicBezTo>
                  <a:cubicBezTo>
                    <a:pt x="77402" y="26206"/>
                    <a:pt x="77402" y="28045"/>
                    <a:pt x="77922" y="29425"/>
                  </a:cubicBezTo>
                  <a:cubicBezTo>
                    <a:pt x="77922" y="31264"/>
                    <a:pt x="78961" y="33103"/>
                    <a:pt x="79480" y="34942"/>
                  </a:cubicBezTo>
                  <a:cubicBezTo>
                    <a:pt x="80519" y="37701"/>
                    <a:pt x="81558" y="41379"/>
                    <a:pt x="82077" y="44597"/>
                  </a:cubicBezTo>
                  <a:cubicBezTo>
                    <a:pt x="82597" y="54712"/>
                    <a:pt x="75324" y="63448"/>
                    <a:pt x="64935" y="67586"/>
                  </a:cubicBezTo>
                  <a:cubicBezTo>
                    <a:pt x="47272" y="75402"/>
                    <a:pt x="22857" y="71724"/>
                    <a:pt x="11948" y="56091"/>
                  </a:cubicBezTo>
                  <a:cubicBezTo>
                    <a:pt x="7272" y="49655"/>
                    <a:pt x="7792" y="40000"/>
                    <a:pt x="11428" y="31724"/>
                  </a:cubicBezTo>
                  <a:close/>
                </a:path>
              </a:pathLst>
            </a:custGeom>
            <a:solidFill>
              <a:srgbClr val="3E4A63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0" name="Google Shape;400;p11"/>
            <p:cNvSpPr/>
            <p:nvPr/>
          </p:nvSpPr>
          <p:spPr>
            <a:xfrm>
              <a:off x="4586288" y="2087563"/>
              <a:ext cx="122100" cy="136500"/>
            </a:xfrm>
            <a:custGeom>
              <a:rect b="b" l="l" r="r" t="t"/>
              <a:pathLst>
                <a:path extrusionOk="0" h="120000" w="120000">
                  <a:moveTo>
                    <a:pt x="69473" y="0"/>
                  </a:moveTo>
                  <a:cubicBezTo>
                    <a:pt x="63157" y="0"/>
                    <a:pt x="56842" y="0"/>
                    <a:pt x="50526" y="5714"/>
                  </a:cubicBezTo>
                  <a:cubicBezTo>
                    <a:pt x="56842" y="5714"/>
                    <a:pt x="63157" y="11428"/>
                    <a:pt x="63157" y="22857"/>
                  </a:cubicBezTo>
                  <a:cubicBezTo>
                    <a:pt x="63157" y="34285"/>
                    <a:pt x="56842" y="45714"/>
                    <a:pt x="44210" y="45714"/>
                  </a:cubicBezTo>
                  <a:cubicBezTo>
                    <a:pt x="31578" y="45714"/>
                    <a:pt x="18947" y="34285"/>
                    <a:pt x="18947" y="22857"/>
                  </a:cubicBezTo>
                  <a:cubicBezTo>
                    <a:pt x="18947" y="22857"/>
                    <a:pt x="18947" y="22857"/>
                    <a:pt x="18947" y="22857"/>
                  </a:cubicBezTo>
                  <a:cubicBezTo>
                    <a:pt x="12631" y="28571"/>
                    <a:pt x="6315" y="40000"/>
                    <a:pt x="6315" y="51428"/>
                  </a:cubicBezTo>
                  <a:cubicBezTo>
                    <a:pt x="0" y="85714"/>
                    <a:pt x="18947" y="114285"/>
                    <a:pt x="50526" y="114285"/>
                  </a:cubicBezTo>
                  <a:cubicBezTo>
                    <a:pt x="82105" y="120000"/>
                    <a:pt x="107368" y="97142"/>
                    <a:pt x="113684" y="62857"/>
                  </a:cubicBezTo>
                  <a:cubicBezTo>
                    <a:pt x="120000" y="34285"/>
                    <a:pt x="101052" y="5714"/>
                    <a:pt x="69473" y="0"/>
                  </a:cubicBezTo>
                  <a:close/>
                </a:path>
              </a:pathLst>
            </a:custGeom>
            <a:solidFill>
              <a:srgbClr val="3E4A63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401" name="Google Shape;401;p11"/>
          <p:cNvSpPr txBox="1"/>
          <p:nvPr>
            <p:ph idx="12" type="sldNum"/>
          </p:nvPr>
        </p:nvSpPr>
        <p:spPr>
          <a:xfrm>
            <a:off x="8529670" y="32126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(Hamster)">
  <p:cSld name="BLANK_1_1">
    <p:spTree>
      <p:nvGrpSpPr>
        <p:cNvPr id="402" name="Shape 4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3" name="Google Shape;403;p12"/>
          <p:cNvSpPr/>
          <p:nvPr/>
        </p:nvSpPr>
        <p:spPr>
          <a:xfrm>
            <a:off x="-75" y="4557900"/>
            <a:ext cx="9144000" cy="5856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04" name="Google Shape;404;p12"/>
          <p:cNvGrpSpPr/>
          <p:nvPr/>
        </p:nvGrpSpPr>
        <p:grpSpPr>
          <a:xfrm>
            <a:off x="7522239" y="3425970"/>
            <a:ext cx="1194510" cy="1523626"/>
            <a:chOff x="1300163" y="3487738"/>
            <a:chExt cx="1549500" cy="1976425"/>
          </a:xfrm>
        </p:grpSpPr>
        <p:sp>
          <p:nvSpPr>
            <p:cNvPr id="405" name="Google Shape;405;p12"/>
            <p:cNvSpPr/>
            <p:nvPr/>
          </p:nvSpPr>
          <p:spPr>
            <a:xfrm>
              <a:off x="2674938" y="3643313"/>
              <a:ext cx="52500" cy="38100"/>
            </a:xfrm>
            <a:custGeom>
              <a:rect b="b" l="l" r="r" t="t"/>
              <a:pathLst>
                <a:path extrusionOk="0" h="120000" w="120000">
                  <a:moveTo>
                    <a:pt x="60000" y="60000"/>
                  </a:moveTo>
                  <a:cubicBezTo>
                    <a:pt x="75000" y="80000"/>
                    <a:pt x="105000" y="100000"/>
                    <a:pt x="120000" y="120000"/>
                  </a:cubicBezTo>
                  <a:cubicBezTo>
                    <a:pt x="75000" y="80000"/>
                    <a:pt x="0" y="0"/>
                    <a:pt x="60000" y="60000"/>
                  </a:cubicBez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6" name="Google Shape;406;p12"/>
            <p:cNvSpPr/>
            <p:nvPr/>
          </p:nvSpPr>
          <p:spPr>
            <a:xfrm>
              <a:off x="2727325" y="3681413"/>
              <a:ext cx="0" cy="0"/>
            </a:xfrm>
            <a:custGeom>
              <a:rect b="b" l="l" r="r" t="t"/>
              <a:pathLst>
                <a:path extrusionOk="0" h="120000" w="120000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7" name="Google Shape;407;p12"/>
            <p:cNvSpPr/>
            <p:nvPr/>
          </p:nvSpPr>
          <p:spPr>
            <a:xfrm>
              <a:off x="2727325" y="3681413"/>
              <a:ext cx="12600" cy="6300"/>
            </a:xfrm>
            <a:custGeom>
              <a:rect b="b" l="l" r="r" t="t"/>
              <a:pathLst>
                <a:path extrusionOk="0" h="120000" w="120000">
                  <a:moveTo>
                    <a:pt x="0" y="0"/>
                  </a:moveTo>
                  <a:cubicBezTo>
                    <a:pt x="120000" y="120000"/>
                    <a:pt x="60000" y="120000"/>
                    <a:pt x="0" y="0"/>
                  </a:cubicBez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8" name="Google Shape;408;p12"/>
            <p:cNvSpPr/>
            <p:nvPr/>
          </p:nvSpPr>
          <p:spPr>
            <a:xfrm>
              <a:off x="1300163" y="3487738"/>
              <a:ext cx="1549500" cy="1917600"/>
            </a:xfrm>
            <a:custGeom>
              <a:rect b="b" l="l" r="r" t="t"/>
              <a:pathLst>
                <a:path extrusionOk="0" h="120000" w="120000">
                  <a:moveTo>
                    <a:pt x="108500" y="10945"/>
                  </a:moveTo>
                  <a:cubicBezTo>
                    <a:pt x="103000" y="7297"/>
                    <a:pt x="95500" y="5270"/>
                    <a:pt x="89000" y="6891"/>
                  </a:cubicBezTo>
                  <a:cubicBezTo>
                    <a:pt x="85500" y="7702"/>
                    <a:pt x="83000" y="8918"/>
                    <a:pt x="81000" y="10945"/>
                  </a:cubicBezTo>
                  <a:cubicBezTo>
                    <a:pt x="79500" y="11756"/>
                    <a:pt x="79000" y="13378"/>
                    <a:pt x="78000" y="13783"/>
                  </a:cubicBezTo>
                  <a:cubicBezTo>
                    <a:pt x="77000" y="14189"/>
                    <a:pt x="77000" y="14594"/>
                    <a:pt x="77000" y="14594"/>
                  </a:cubicBezTo>
                  <a:cubicBezTo>
                    <a:pt x="77000" y="14594"/>
                    <a:pt x="76500" y="14594"/>
                    <a:pt x="76000" y="14594"/>
                  </a:cubicBezTo>
                  <a:cubicBezTo>
                    <a:pt x="75000" y="14189"/>
                    <a:pt x="74000" y="13783"/>
                    <a:pt x="73000" y="13378"/>
                  </a:cubicBezTo>
                  <a:cubicBezTo>
                    <a:pt x="66000" y="11756"/>
                    <a:pt x="59000" y="11351"/>
                    <a:pt x="51500" y="12567"/>
                  </a:cubicBezTo>
                  <a:cubicBezTo>
                    <a:pt x="50500" y="12972"/>
                    <a:pt x="49000" y="13378"/>
                    <a:pt x="48000" y="13378"/>
                  </a:cubicBezTo>
                  <a:cubicBezTo>
                    <a:pt x="46500" y="14189"/>
                    <a:pt x="47000" y="14189"/>
                    <a:pt x="45500" y="12972"/>
                  </a:cubicBezTo>
                  <a:cubicBezTo>
                    <a:pt x="43500" y="11351"/>
                    <a:pt x="42500" y="9324"/>
                    <a:pt x="40500" y="7702"/>
                  </a:cubicBezTo>
                  <a:cubicBezTo>
                    <a:pt x="29000" y="0"/>
                    <a:pt x="14000" y="7702"/>
                    <a:pt x="7500" y="16216"/>
                  </a:cubicBezTo>
                  <a:cubicBezTo>
                    <a:pt x="0" y="26756"/>
                    <a:pt x="6500" y="38918"/>
                    <a:pt x="20500" y="42567"/>
                  </a:cubicBezTo>
                  <a:cubicBezTo>
                    <a:pt x="21500" y="42972"/>
                    <a:pt x="22000" y="42567"/>
                    <a:pt x="22000" y="43378"/>
                  </a:cubicBezTo>
                  <a:cubicBezTo>
                    <a:pt x="22500" y="44189"/>
                    <a:pt x="21500" y="45405"/>
                    <a:pt x="21500" y="46216"/>
                  </a:cubicBezTo>
                  <a:cubicBezTo>
                    <a:pt x="21500" y="47837"/>
                    <a:pt x="21000" y="49459"/>
                    <a:pt x="21500" y="51081"/>
                  </a:cubicBezTo>
                  <a:cubicBezTo>
                    <a:pt x="22000" y="54324"/>
                    <a:pt x="23000" y="57162"/>
                    <a:pt x="25000" y="60000"/>
                  </a:cubicBezTo>
                  <a:cubicBezTo>
                    <a:pt x="27500" y="64864"/>
                    <a:pt x="32000" y="68513"/>
                    <a:pt x="37500" y="70945"/>
                  </a:cubicBezTo>
                  <a:cubicBezTo>
                    <a:pt x="28000" y="78648"/>
                    <a:pt x="21000" y="91216"/>
                    <a:pt x="27000" y="101756"/>
                  </a:cubicBezTo>
                  <a:cubicBezTo>
                    <a:pt x="28000" y="103378"/>
                    <a:pt x="29500" y="105000"/>
                    <a:pt x="31000" y="106621"/>
                  </a:cubicBezTo>
                  <a:cubicBezTo>
                    <a:pt x="32000" y="107837"/>
                    <a:pt x="32000" y="107837"/>
                    <a:pt x="30500" y="109054"/>
                  </a:cubicBezTo>
                  <a:cubicBezTo>
                    <a:pt x="29500" y="110270"/>
                    <a:pt x="28500" y="111891"/>
                    <a:pt x="28000" y="113513"/>
                  </a:cubicBezTo>
                  <a:cubicBezTo>
                    <a:pt x="27000" y="118378"/>
                    <a:pt x="34000" y="119594"/>
                    <a:pt x="39000" y="119189"/>
                  </a:cubicBezTo>
                  <a:cubicBezTo>
                    <a:pt x="42000" y="119189"/>
                    <a:pt x="45500" y="117972"/>
                    <a:pt x="48000" y="116351"/>
                  </a:cubicBezTo>
                  <a:cubicBezTo>
                    <a:pt x="49000" y="115945"/>
                    <a:pt x="50000" y="115135"/>
                    <a:pt x="50500" y="114324"/>
                  </a:cubicBezTo>
                  <a:cubicBezTo>
                    <a:pt x="52000" y="113108"/>
                    <a:pt x="53000" y="113108"/>
                    <a:pt x="55500" y="113108"/>
                  </a:cubicBezTo>
                  <a:cubicBezTo>
                    <a:pt x="59000" y="112702"/>
                    <a:pt x="62000" y="112297"/>
                    <a:pt x="65500" y="112702"/>
                  </a:cubicBezTo>
                  <a:cubicBezTo>
                    <a:pt x="68500" y="112702"/>
                    <a:pt x="69500" y="115135"/>
                    <a:pt x="72500" y="116351"/>
                  </a:cubicBezTo>
                  <a:cubicBezTo>
                    <a:pt x="77000" y="118783"/>
                    <a:pt x="84500" y="120000"/>
                    <a:pt x="89500" y="117567"/>
                  </a:cubicBezTo>
                  <a:cubicBezTo>
                    <a:pt x="92000" y="116351"/>
                    <a:pt x="92500" y="114324"/>
                    <a:pt x="91500" y="111891"/>
                  </a:cubicBezTo>
                  <a:cubicBezTo>
                    <a:pt x="91000" y="110675"/>
                    <a:pt x="90000" y="109864"/>
                    <a:pt x="89000" y="108648"/>
                  </a:cubicBezTo>
                  <a:cubicBezTo>
                    <a:pt x="88500" y="108648"/>
                    <a:pt x="87500" y="107837"/>
                    <a:pt x="87500" y="107432"/>
                  </a:cubicBezTo>
                  <a:cubicBezTo>
                    <a:pt x="87500" y="107027"/>
                    <a:pt x="89500" y="105405"/>
                    <a:pt x="89500" y="105000"/>
                  </a:cubicBezTo>
                  <a:cubicBezTo>
                    <a:pt x="94000" y="99729"/>
                    <a:pt x="96500" y="94054"/>
                    <a:pt x="94500" y="87567"/>
                  </a:cubicBezTo>
                  <a:cubicBezTo>
                    <a:pt x="93000" y="81891"/>
                    <a:pt x="89500" y="75810"/>
                    <a:pt x="84000" y="71351"/>
                  </a:cubicBezTo>
                  <a:cubicBezTo>
                    <a:pt x="90500" y="68513"/>
                    <a:pt x="96500" y="64054"/>
                    <a:pt x="99000" y="57972"/>
                  </a:cubicBezTo>
                  <a:cubicBezTo>
                    <a:pt x="100000" y="55135"/>
                    <a:pt x="101000" y="51891"/>
                    <a:pt x="100500" y="49054"/>
                  </a:cubicBezTo>
                  <a:cubicBezTo>
                    <a:pt x="100500" y="48243"/>
                    <a:pt x="100500" y="47432"/>
                    <a:pt x="100000" y="46621"/>
                  </a:cubicBezTo>
                  <a:cubicBezTo>
                    <a:pt x="100000" y="45000"/>
                    <a:pt x="99500" y="45405"/>
                    <a:pt x="101000" y="44594"/>
                  </a:cubicBezTo>
                  <a:cubicBezTo>
                    <a:pt x="102500" y="43783"/>
                    <a:pt x="105000" y="43378"/>
                    <a:pt x="107000" y="42567"/>
                  </a:cubicBezTo>
                  <a:cubicBezTo>
                    <a:pt x="113500" y="39324"/>
                    <a:pt x="119000" y="34054"/>
                    <a:pt x="119500" y="27972"/>
                  </a:cubicBezTo>
                  <a:cubicBezTo>
                    <a:pt x="120000" y="21081"/>
                    <a:pt x="115000" y="15000"/>
                    <a:pt x="108500" y="10945"/>
                  </a:cubicBezTo>
                  <a:close/>
                </a:path>
              </a:pathLst>
            </a:custGeom>
            <a:solidFill>
              <a:srgbClr val="E6C393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9" name="Google Shape;409;p12"/>
            <p:cNvSpPr/>
            <p:nvPr/>
          </p:nvSpPr>
          <p:spPr>
            <a:xfrm>
              <a:off x="1693863" y="4699001"/>
              <a:ext cx="742800" cy="512700"/>
            </a:xfrm>
            <a:custGeom>
              <a:rect b="b" l="l" r="r" t="t"/>
              <a:pathLst>
                <a:path extrusionOk="0" h="120000" w="120000">
                  <a:moveTo>
                    <a:pt x="29217" y="21265"/>
                  </a:moveTo>
                  <a:cubicBezTo>
                    <a:pt x="29217" y="21265"/>
                    <a:pt x="36521" y="7594"/>
                    <a:pt x="46956" y="7594"/>
                  </a:cubicBezTo>
                  <a:cubicBezTo>
                    <a:pt x="57391" y="9113"/>
                    <a:pt x="90782" y="0"/>
                    <a:pt x="92869" y="22784"/>
                  </a:cubicBezTo>
                  <a:cubicBezTo>
                    <a:pt x="92869" y="22784"/>
                    <a:pt x="80347" y="44050"/>
                    <a:pt x="85565" y="50126"/>
                  </a:cubicBezTo>
                  <a:cubicBezTo>
                    <a:pt x="90782" y="56202"/>
                    <a:pt x="102260" y="53164"/>
                    <a:pt x="106434" y="47088"/>
                  </a:cubicBezTo>
                  <a:cubicBezTo>
                    <a:pt x="110608" y="41012"/>
                    <a:pt x="120000" y="110886"/>
                    <a:pt x="59478" y="115443"/>
                  </a:cubicBezTo>
                  <a:cubicBezTo>
                    <a:pt x="0" y="120000"/>
                    <a:pt x="14608" y="45569"/>
                    <a:pt x="14608" y="45569"/>
                  </a:cubicBezTo>
                  <a:cubicBezTo>
                    <a:pt x="14608" y="45569"/>
                    <a:pt x="30260" y="62278"/>
                    <a:pt x="37565" y="50126"/>
                  </a:cubicBezTo>
                  <a:cubicBezTo>
                    <a:pt x="39652" y="44050"/>
                    <a:pt x="29217" y="21265"/>
                    <a:pt x="29217" y="2126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0" name="Google Shape;410;p12"/>
            <p:cNvSpPr/>
            <p:nvPr/>
          </p:nvSpPr>
          <p:spPr>
            <a:xfrm>
              <a:off x="1700213" y="4303713"/>
              <a:ext cx="742800" cy="357300"/>
            </a:xfrm>
            <a:custGeom>
              <a:rect b="b" l="l" r="r" t="t"/>
              <a:pathLst>
                <a:path extrusionOk="0" h="120000" w="120000">
                  <a:moveTo>
                    <a:pt x="97043" y="15272"/>
                  </a:moveTo>
                  <a:cubicBezTo>
                    <a:pt x="87652" y="10909"/>
                    <a:pt x="75130" y="6545"/>
                    <a:pt x="69913" y="30545"/>
                  </a:cubicBezTo>
                  <a:cubicBezTo>
                    <a:pt x="64695" y="54545"/>
                    <a:pt x="56347" y="34909"/>
                    <a:pt x="56347" y="34909"/>
                  </a:cubicBezTo>
                  <a:cubicBezTo>
                    <a:pt x="52173" y="43636"/>
                    <a:pt x="44869" y="37090"/>
                    <a:pt x="41739" y="24000"/>
                  </a:cubicBezTo>
                  <a:cubicBezTo>
                    <a:pt x="39652" y="13090"/>
                    <a:pt x="33391" y="8727"/>
                    <a:pt x="24000" y="2181"/>
                  </a:cubicBezTo>
                  <a:cubicBezTo>
                    <a:pt x="17739" y="0"/>
                    <a:pt x="13565" y="2181"/>
                    <a:pt x="9391" y="8727"/>
                  </a:cubicBezTo>
                  <a:cubicBezTo>
                    <a:pt x="8347" y="10909"/>
                    <a:pt x="7304" y="13090"/>
                    <a:pt x="6260" y="15272"/>
                  </a:cubicBezTo>
                  <a:cubicBezTo>
                    <a:pt x="0" y="30545"/>
                    <a:pt x="0" y="50181"/>
                    <a:pt x="0" y="61090"/>
                  </a:cubicBezTo>
                  <a:cubicBezTo>
                    <a:pt x="13565" y="98181"/>
                    <a:pt x="36521" y="120000"/>
                    <a:pt x="62608" y="120000"/>
                  </a:cubicBezTo>
                  <a:cubicBezTo>
                    <a:pt x="63652" y="120000"/>
                    <a:pt x="64695" y="120000"/>
                    <a:pt x="65739" y="120000"/>
                  </a:cubicBezTo>
                  <a:cubicBezTo>
                    <a:pt x="80347" y="117818"/>
                    <a:pt x="93913" y="111272"/>
                    <a:pt x="106434" y="96000"/>
                  </a:cubicBezTo>
                  <a:cubicBezTo>
                    <a:pt x="110608" y="91636"/>
                    <a:pt x="113739" y="87272"/>
                    <a:pt x="116869" y="82909"/>
                  </a:cubicBezTo>
                  <a:cubicBezTo>
                    <a:pt x="120000" y="58909"/>
                    <a:pt x="105391" y="19636"/>
                    <a:pt x="97043" y="1527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1" name="Google Shape;411;p12"/>
            <p:cNvSpPr/>
            <p:nvPr/>
          </p:nvSpPr>
          <p:spPr>
            <a:xfrm>
              <a:off x="1649413" y="5224463"/>
              <a:ext cx="838200" cy="239700"/>
            </a:xfrm>
            <a:custGeom>
              <a:rect b="b" l="l" r="r" t="t"/>
              <a:pathLst>
                <a:path extrusionOk="0" h="120000" w="120000">
                  <a:moveTo>
                    <a:pt x="108923" y="16216"/>
                  </a:moveTo>
                  <a:cubicBezTo>
                    <a:pt x="108923" y="16216"/>
                    <a:pt x="108923" y="16216"/>
                    <a:pt x="108923" y="16216"/>
                  </a:cubicBezTo>
                  <a:cubicBezTo>
                    <a:pt x="108923" y="16216"/>
                    <a:pt x="108923" y="16216"/>
                    <a:pt x="108923" y="16216"/>
                  </a:cubicBezTo>
                  <a:cubicBezTo>
                    <a:pt x="110769" y="22702"/>
                    <a:pt x="114461" y="35675"/>
                    <a:pt x="113538" y="45405"/>
                  </a:cubicBezTo>
                  <a:cubicBezTo>
                    <a:pt x="112615" y="55135"/>
                    <a:pt x="107076" y="58378"/>
                    <a:pt x="104307" y="58378"/>
                  </a:cubicBezTo>
                  <a:cubicBezTo>
                    <a:pt x="104307" y="58378"/>
                    <a:pt x="104307" y="58378"/>
                    <a:pt x="104307" y="58378"/>
                  </a:cubicBezTo>
                  <a:cubicBezTo>
                    <a:pt x="103384" y="58378"/>
                    <a:pt x="103384" y="58378"/>
                    <a:pt x="102461" y="58378"/>
                  </a:cubicBezTo>
                  <a:cubicBezTo>
                    <a:pt x="95076" y="58378"/>
                    <a:pt x="86769" y="45405"/>
                    <a:pt x="82153" y="29189"/>
                  </a:cubicBezTo>
                  <a:cubicBezTo>
                    <a:pt x="82153" y="25945"/>
                    <a:pt x="82153" y="25945"/>
                    <a:pt x="82153" y="25945"/>
                  </a:cubicBezTo>
                  <a:cubicBezTo>
                    <a:pt x="82153" y="22702"/>
                    <a:pt x="82153" y="22702"/>
                    <a:pt x="83076" y="22702"/>
                  </a:cubicBezTo>
                  <a:cubicBezTo>
                    <a:pt x="83076" y="22702"/>
                    <a:pt x="83076" y="22702"/>
                    <a:pt x="83076" y="22702"/>
                  </a:cubicBezTo>
                  <a:cubicBezTo>
                    <a:pt x="84000" y="22702"/>
                    <a:pt x="84923" y="22702"/>
                    <a:pt x="85846" y="22702"/>
                  </a:cubicBezTo>
                  <a:cubicBezTo>
                    <a:pt x="89538" y="22702"/>
                    <a:pt x="91384" y="22702"/>
                    <a:pt x="93230" y="16216"/>
                  </a:cubicBezTo>
                  <a:cubicBezTo>
                    <a:pt x="93230" y="12972"/>
                    <a:pt x="93230" y="12972"/>
                    <a:pt x="93230" y="12972"/>
                  </a:cubicBezTo>
                  <a:cubicBezTo>
                    <a:pt x="93230" y="12972"/>
                    <a:pt x="93230" y="9729"/>
                    <a:pt x="91384" y="9729"/>
                  </a:cubicBezTo>
                  <a:cubicBezTo>
                    <a:pt x="89538" y="9729"/>
                    <a:pt x="86769" y="12972"/>
                    <a:pt x="84923" y="12972"/>
                  </a:cubicBezTo>
                  <a:cubicBezTo>
                    <a:pt x="84000" y="12972"/>
                    <a:pt x="84000" y="12972"/>
                    <a:pt x="83076" y="12972"/>
                  </a:cubicBezTo>
                  <a:cubicBezTo>
                    <a:pt x="81230" y="12972"/>
                    <a:pt x="78461" y="12972"/>
                    <a:pt x="75692" y="9729"/>
                  </a:cubicBezTo>
                  <a:cubicBezTo>
                    <a:pt x="74769" y="9729"/>
                    <a:pt x="74769" y="9729"/>
                    <a:pt x="74769" y="9729"/>
                  </a:cubicBezTo>
                  <a:cubicBezTo>
                    <a:pt x="72000" y="9729"/>
                    <a:pt x="69230" y="6486"/>
                    <a:pt x="66461" y="6486"/>
                  </a:cubicBezTo>
                  <a:cubicBezTo>
                    <a:pt x="65538" y="6486"/>
                    <a:pt x="64615" y="6486"/>
                    <a:pt x="63692" y="6486"/>
                  </a:cubicBezTo>
                  <a:cubicBezTo>
                    <a:pt x="58153" y="6486"/>
                    <a:pt x="52615" y="9729"/>
                    <a:pt x="48000" y="9729"/>
                  </a:cubicBezTo>
                  <a:cubicBezTo>
                    <a:pt x="47076" y="12972"/>
                    <a:pt x="47076" y="12972"/>
                    <a:pt x="47076" y="12972"/>
                  </a:cubicBezTo>
                  <a:cubicBezTo>
                    <a:pt x="44307" y="12972"/>
                    <a:pt x="41538" y="12972"/>
                    <a:pt x="38769" y="12972"/>
                  </a:cubicBezTo>
                  <a:cubicBezTo>
                    <a:pt x="37846" y="12972"/>
                    <a:pt x="37846" y="12972"/>
                    <a:pt x="37846" y="12972"/>
                  </a:cubicBezTo>
                  <a:cubicBezTo>
                    <a:pt x="36923" y="12972"/>
                    <a:pt x="35076" y="12972"/>
                    <a:pt x="34153" y="12972"/>
                  </a:cubicBezTo>
                  <a:cubicBezTo>
                    <a:pt x="33230" y="12972"/>
                    <a:pt x="32307" y="9729"/>
                    <a:pt x="31384" y="9729"/>
                  </a:cubicBezTo>
                  <a:cubicBezTo>
                    <a:pt x="31384" y="9729"/>
                    <a:pt x="31384" y="9729"/>
                    <a:pt x="30461" y="9729"/>
                  </a:cubicBezTo>
                  <a:cubicBezTo>
                    <a:pt x="30461" y="12972"/>
                    <a:pt x="29538" y="12972"/>
                    <a:pt x="29538" y="16216"/>
                  </a:cubicBezTo>
                  <a:cubicBezTo>
                    <a:pt x="29538" y="16216"/>
                    <a:pt x="30461" y="19459"/>
                    <a:pt x="30461" y="19459"/>
                  </a:cubicBezTo>
                  <a:cubicBezTo>
                    <a:pt x="33230" y="22702"/>
                    <a:pt x="35076" y="22702"/>
                    <a:pt x="37846" y="22702"/>
                  </a:cubicBezTo>
                  <a:cubicBezTo>
                    <a:pt x="38769" y="22702"/>
                    <a:pt x="38769" y="25945"/>
                    <a:pt x="38769" y="25945"/>
                  </a:cubicBezTo>
                  <a:cubicBezTo>
                    <a:pt x="38769" y="25945"/>
                    <a:pt x="38769" y="29189"/>
                    <a:pt x="38769" y="29189"/>
                  </a:cubicBezTo>
                  <a:cubicBezTo>
                    <a:pt x="38769" y="32432"/>
                    <a:pt x="38769" y="32432"/>
                    <a:pt x="38769" y="32432"/>
                  </a:cubicBezTo>
                  <a:cubicBezTo>
                    <a:pt x="37846" y="32432"/>
                    <a:pt x="37846" y="35675"/>
                    <a:pt x="36923" y="35675"/>
                  </a:cubicBezTo>
                  <a:cubicBezTo>
                    <a:pt x="32307" y="51891"/>
                    <a:pt x="26769" y="61621"/>
                    <a:pt x="21230" y="61621"/>
                  </a:cubicBezTo>
                  <a:cubicBezTo>
                    <a:pt x="19384" y="61621"/>
                    <a:pt x="18461" y="64864"/>
                    <a:pt x="17538" y="64864"/>
                  </a:cubicBezTo>
                  <a:cubicBezTo>
                    <a:pt x="13846" y="64864"/>
                    <a:pt x="11076" y="61621"/>
                    <a:pt x="9230" y="55135"/>
                  </a:cubicBezTo>
                  <a:cubicBezTo>
                    <a:pt x="8307" y="51891"/>
                    <a:pt x="7384" y="48648"/>
                    <a:pt x="8307" y="42162"/>
                  </a:cubicBezTo>
                  <a:cubicBezTo>
                    <a:pt x="8307" y="35675"/>
                    <a:pt x="10153" y="25945"/>
                    <a:pt x="11076" y="22702"/>
                  </a:cubicBezTo>
                  <a:cubicBezTo>
                    <a:pt x="12000" y="19459"/>
                    <a:pt x="12923" y="16216"/>
                    <a:pt x="14769" y="9729"/>
                  </a:cubicBezTo>
                  <a:cubicBezTo>
                    <a:pt x="15692" y="6486"/>
                    <a:pt x="16615" y="3243"/>
                    <a:pt x="17538" y="0"/>
                  </a:cubicBezTo>
                  <a:cubicBezTo>
                    <a:pt x="9230" y="9729"/>
                    <a:pt x="3692" y="29189"/>
                    <a:pt x="0" y="58378"/>
                  </a:cubicBezTo>
                  <a:cubicBezTo>
                    <a:pt x="0" y="58378"/>
                    <a:pt x="7384" y="120000"/>
                    <a:pt x="33230" y="81081"/>
                  </a:cubicBezTo>
                  <a:cubicBezTo>
                    <a:pt x="58153" y="45405"/>
                    <a:pt x="75692" y="64864"/>
                    <a:pt x="84000" y="74594"/>
                  </a:cubicBezTo>
                  <a:cubicBezTo>
                    <a:pt x="91384" y="84324"/>
                    <a:pt x="118153" y="110270"/>
                    <a:pt x="120000" y="55135"/>
                  </a:cubicBezTo>
                  <a:cubicBezTo>
                    <a:pt x="120000" y="35675"/>
                    <a:pt x="115384" y="22702"/>
                    <a:pt x="108923" y="16216"/>
                  </a:cubicBezTo>
                  <a:close/>
                </a:path>
              </a:pathLst>
            </a:custGeom>
            <a:solidFill>
              <a:srgbClr val="0D0138">
                <a:alpha val="1654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2" name="Google Shape;412;p12"/>
            <p:cNvSpPr/>
            <p:nvPr/>
          </p:nvSpPr>
          <p:spPr>
            <a:xfrm>
              <a:off x="1636713" y="4316413"/>
              <a:ext cx="928800" cy="350700"/>
            </a:xfrm>
            <a:custGeom>
              <a:rect b="b" l="l" r="r" t="t"/>
              <a:pathLst>
                <a:path extrusionOk="0" h="120000" w="120000">
                  <a:moveTo>
                    <a:pt x="115833" y="6666"/>
                  </a:moveTo>
                  <a:cubicBezTo>
                    <a:pt x="111666" y="40000"/>
                    <a:pt x="103333" y="64444"/>
                    <a:pt x="91666" y="80000"/>
                  </a:cubicBezTo>
                  <a:cubicBezTo>
                    <a:pt x="80833" y="93333"/>
                    <a:pt x="68333" y="95555"/>
                    <a:pt x="56666" y="93333"/>
                  </a:cubicBezTo>
                  <a:cubicBezTo>
                    <a:pt x="34166" y="91111"/>
                    <a:pt x="12500" y="73333"/>
                    <a:pt x="833" y="17777"/>
                  </a:cubicBezTo>
                  <a:cubicBezTo>
                    <a:pt x="833" y="17777"/>
                    <a:pt x="0" y="17777"/>
                    <a:pt x="0" y="20000"/>
                  </a:cubicBezTo>
                  <a:cubicBezTo>
                    <a:pt x="3333" y="48888"/>
                    <a:pt x="10833" y="71111"/>
                    <a:pt x="20833" y="88888"/>
                  </a:cubicBezTo>
                  <a:cubicBezTo>
                    <a:pt x="25833" y="97777"/>
                    <a:pt x="31666" y="104444"/>
                    <a:pt x="38333" y="106666"/>
                  </a:cubicBezTo>
                  <a:cubicBezTo>
                    <a:pt x="38333" y="108888"/>
                    <a:pt x="38333" y="108888"/>
                    <a:pt x="38333" y="108888"/>
                  </a:cubicBezTo>
                  <a:cubicBezTo>
                    <a:pt x="42500" y="115555"/>
                    <a:pt x="47500" y="115555"/>
                    <a:pt x="52500" y="117777"/>
                  </a:cubicBezTo>
                  <a:cubicBezTo>
                    <a:pt x="55833" y="117777"/>
                    <a:pt x="60833" y="120000"/>
                    <a:pt x="65000" y="115555"/>
                  </a:cubicBezTo>
                  <a:cubicBezTo>
                    <a:pt x="75833" y="115555"/>
                    <a:pt x="86666" y="108888"/>
                    <a:pt x="96666" y="93333"/>
                  </a:cubicBezTo>
                  <a:cubicBezTo>
                    <a:pt x="107500" y="77777"/>
                    <a:pt x="117500" y="42222"/>
                    <a:pt x="120000" y="8888"/>
                  </a:cubicBezTo>
                  <a:cubicBezTo>
                    <a:pt x="120000" y="2222"/>
                    <a:pt x="116666" y="0"/>
                    <a:pt x="115833" y="6666"/>
                  </a:cubicBezTo>
                  <a:close/>
                </a:path>
              </a:pathLst>
            </a:custGeom>
            <a:solidFill>
              <a:srgbClr val="0D0138">
                <a:alpha val="1654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3" name="Google Shape;413;p12"/>
            <p:cNvSpPr/>
            <p:nvPr/>
          </p:nvSpPr>
          <p:spPr>
            <a:xfrm>
              <a:off x="2390775" y="3694113"/>
              <a:ext cx="349200" cy="395400"/>
            </a:xfrm>
            <a:custGeom>
              <a:rect b="b" l="l" r="r" t="t"/>
              <a:pathLst>
                <a:path extrusionOk="0" h="120000" w="120000">
                  <a:moveTo>
                    <a:pt x="0" y="41311"/>
                  </a:moveTo>
                  <a:cubicBezTo>
                    <a:pt x="0" y="41311"/>
                    <a:pt x="35555" y="80655"/>
                    <a:pt x="42222" y="120000"/>
                  </a:cubicBezTo>
                  <a:cubicBezTo>
                    <a:pt x="42222" y="120000"/>
                    <a:pt x="120000" y="102295"/>
                    <a:pt x="93333" y="51147"/>
                  </a:cubicBezTo>
                  <a:cubicBezTo>
                    <a:pt x="66666" y="0"/>
                    <a:pt x="6666" y="9836"/>
                    <a:pt x="0" y="4131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4" name="Google Shape;414;p12"/>
            <p:cNvSpPr/>
            <p:nvPr/>
          </p:nvSpPr>
          <p:spPr>
            <a:xfrm>
              <a:off x="1443038" y="3668713"/>
              <a:ext cx="368400" cy="395400"/>
            </a:xfrm>
            <a:custGeom>
              <a:rect b="b" l="l" r="r" t="t"/>
              <a:pathLst>
                <a:path extrusionOk="0" h="120000" w="120000">
                  <a:moveTo>
                    <a:pt x="119999" y="43278"/>
                  </a:moveTo>
                  <a:cubicBezTo>
                    <a:pt x="119999" y="43278"/>
                    <a:pt x="84210" y="82622"/>
                    <a:pt x="75789" y="120000"/>
                  </a:cubicBezTo>
                  <a:cubicBezTo>
                    <a:pt x="75789" y="120000"/>
                    <a:pt x="0" y="100327"/>
                    <a:pt x="29473" y="51147"/>
                  </a:cubicBezTo>
                  <a:cubicBezTo>
                    <a:pt x="56842" y="0"/>
                    <a:pt x="113684" y="11803"/>
                    <a:pt x="119999" y="4327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5" name="Google Shape;415;p12"/>
            <p:cNvSpPr/>
            <p:nvPr/>
          </p:nvSpPr>
          <p:spPr>
            <a:xfrm>
              <a:off x="2178050" y="4829176"/>
              <a:ext cx="252300" cy="128700"/>
            </a:xfrm>
            <a:custGeom>
              <a:rect b="b" l="l" r="r" t="t"/>
              <a:pathLst>
                <a:path extrusionOk="0" h="120000" w="120000">
                  <a:moveTo>
                    <a:pt x="101538" y="18000"/>
                  </a:moveTo>
                  <a:cubicBezTo>
                    <a:pt x="95384" y="60000"/>
                    <a:pt x="76923" y="78000"/>
                    <a:pt x="58461" y="84000"/>
                  </a:cubicBezTo>
                  <a:cubicBezTo>
                    <a:pt x="58461" y="84000"/>
                    <a:pt x="58461" y="84000"/>
                    <a:pt x="58461" y="84000"/>
                  </a:cubicBezTo>
                  <a:cubicBezTo>
                    <a:pt x="61538" y="78000"/>
                    <a:pt x="58461" y="66000"/>
                    <a:pt x="55384" y="60000"/>
                  </a:cubicBezTo>
                  <a:cubicBezTo>
                    <a:pt x="52307" y="54000"/>
                    <a:pt x="49230" y="54000"/>
                    <a:pt x="46153" y="54000"/>
                  </a:cubicBezTo>
                  <a:cubicBezTo>
                    <a:pt x="43076" y="54000"/>
                    <a:pt x="43076" y="54000"/>
                    <a:pt x="40000" y="48000"/>
                  </a:cubicBezTo>
                  <a:cubicBezTo>
                    <a:pt x="40000" y="48000"/>
                    <a:pt x="40000" y="48000"/>
                    <a:pt x="40000" y="48000"/>
                  </a:cubicBezTo>
                  <a:cubicBezTo>
                    <a:pt x="40000" y="48000"/>
                    <a:pt x="40000" y="48000"/>
                    <a:pt x="40000" y="48000"/>
                  </a:cubicBezTo>
                  <a:cubicBezTo>
                    <a:pt x="40000" y="48000"/>
                    <a:pt x="40000" y="48000"/>
                    <a:pt x="40000" y="48000"/>
                  </a:cubicBezTo>
                  <a:cubicBezTo>
                    <a:pt x="36923" y="48000"/>
                    <a:pt x="36923" y="48000"/>
                    <a:pt x="36923" y="48000"/>
                  </a:cubicBezTo>
                  <a:cubicBezTo>
                    <a:pt x="36923" y="48000"/>
                    <a:pt x="36923" y="42000"/>
                    <a:pt x="33846" y="42000"/>
                  </a:cubicBezTo>
                  <a:cubicBezTo>
                    <a:pt x="36923" y="42000"/>
                    <a:pt x="33846" y="42000"/>
                    <a:pt x="33846" y="36000"/>
                  </a:cubicBezTo>
                  <a:cubicBezTo>
                    <a:pt x="33846" y="36000"/>
                    <a:pt x="33846" y="30000"/>
                    <a:pt x="30769" y="30000"/>
                  </a:cubicBezTo>
                  <a:cubicBezTo>
                    <a:pt x="27692" y="24000"/>
                    <a:pt x="24615" y="24000"/>
                    <a:pt x="21538" y="30000"/>
                  </a:cubicBezTo>
                  <a:cubicBezTo>
                    <a:pt x="18461" y="42000"/>
                    <a:pt x="21538" y="66000"/>
                    <a:pt x="24615" y="72000"/>
                  </a:cubicBezTo>
                  <a:cubicBezTo>
                    <a:pt x="27692" y="78000"/>
                    <a:pt x="27692" y="78000"/>
                    <a:pt x="27692" y="78000"/>
                  </a:cubicBezTo>
                  <a:cubicBezTo>
                    <a:pt x="24615" y="78000"/>
                    <a:pt x="18461" y="72000"/>
                    <a:pt x="15384" y="78000"/>
                  </a:cubicBezTo>
                  <a:cubicBezTo>
                    <a:pt x="0" y="90000"/>
                    <a:pt x="27692" y="114000"/>
                    <a:pt x="30769" y="114000"/>
                  </a:cubicBezTo>
                  <a:cubicBezTo>
                    <a:pt x="40000" y="120000"/>
                    <a:pt x="52307" y="120000"/>
                    <a:pt x="61538" y="114000"/>
                  </a:cubicBezTo>
                  <a:cubicBezTo>
                    <a:pt x="89230" y="108000"/>
                    <a:pt x="107692" y="84000"/>
                    <a:pt x="116923" y="30000"/>
                  </a:cubicBezTo>
                  <a:cubicBezTo>
                    <a:pt x="120000" y="6000"/>
                    <a:pt x="104615" y="0"/>
                    <a:pt x="101538" y="18000"/>
                  </a:cubicBezTo>
                  <a:close/>
                </a:path>
              </a:pathLst>
            </a:custGeom>
            <a:solidFill>
              <a:srgbClr val="0D0138">
                <a:alpha val="1654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6" name="Google Shape;416;p12"/>
            <p:cNvSpPr/>
            <p:nvPr/>
          </p:nvSpPr>
          <p:spPr>
            <a:xfrm>
              <a:off x="1714500" y="4835526"/>
              <a:ext cx="219000" cy="149100"/>
            </a:xfrm>
            <a:custGeom>
              <a:rect b="b" l="l" r="r" t="t"/>
              <a:pathLst>
                <a:path extrusionOk="0" h="120000" w="120000">
                  <a:moveTo>
                    <a:pt x="112941" y="67826"/>
                  </a:moveTo>
                  <a:cubicBezTo>
                    <a:pt x="102352" y="67826"/>
                    <a:pt x="98823" y="73043"/>
                    <a:pt x="88235" y="73043"/>
                  </a:cubicBezTo>
                  <a:cubicBezTo>
                    <a:pt x="77647" y="78260"/>
                    <a:pt x="63529" y="73043"/>
                    <a:pt x="52941" y="62608"/>
                  </a:cubicBezTo>
                  <a:cubicBezTo>
                    <a:pt x="35294" y="46956"/>
                    <a:pt x="24705" y="26086"/>
                    <a:pt x="14117" y="0"/>
                  </a:cubicBezTo>
                  <a:cubicBezTo>
                    <a:pt x="14117" y="0"/>
                    <a:pt x="14117" y="0"/>
                    <a:pt x="10588" y="5217"/>
                  </a:cubicBezTo>
                  <a:cubicBezTo>
                    <a:pt x="0" y="36521"/>
                    <a:pt x="24705" y="73043"/>
                    <a:pt x="42352" y="88695"/>
                  </a:cubicBezTo>
                  <a:cubicBezTo>
                    <a:pt x="63529" y="104347"/>
                    <a:pt x="105882" y="120000"/>
                    <a:pt x="116470" y="83478"/>
                  </a:cubicBezTo>
                  <a:cubicBezTo>
                    <a:pt x="120000" y="78260"/>
                    <a:pt x="116470" y="73043"/>
                    <a:pt x="112941" y="67826"/>
                  </a:cubicBezTo>
                  <a:close/>
                </a:path>
              </a:pathLst>
            </a:custGeom>
            <a:solidFill>
              <a:srgbClr val="0D0138">
                <a:alpha val="1654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7" name="Google Shape;417;p12"/>
            <p:cNvSpPr/>
            <p:nvPr/>
          </p:nvSpPr>
          <p:spPr>
            <a:xfrm>
              <a:off x="2527300" y="3805238"/>
              <a:ext cx="277800" cy="376200"/>
            </a:xfrm>
            <a:custGeom>
              <a:rect b="b" l="l" r="r" t="t"/>
              <a:pathLst>
                <a:path extrusionOk="0" h="120000" w="120000">
                  <a:moveTo>
                    <a:pt x="117209" y="37241"/>
                  </a:moveTo>
                  <a:cubicBezTo>
                    <a:pt x="117209" y="35172"/>
                    <a:pt x="117209" y="33103"/>
                    <a:pt x="117209" y="31034"/>
                  </a:cubicBezTo>
                  <a:cubicBezTo>
                    <a:pt x="117209" y="20689"/>
                    <a:pt x="111627" y="12413"/>
                    <a:pt x="108837" y="2068"/>
                  </a:cubicBezTo>
                  <a:cubicBezTo>
                    <a:pt x="108837" y="0"/>
                    <a:pt x="103255" y="0"/>
                    <a:pt x="103255" y="2068"/>
                  </a:cubicBezTo>
                  <a:cubicBezTo>
                    <a:pt x="106046" y="28965"/>
                    <a:pt x="94883" y="55862"/>
                    <a:pt x="69767" y="74482"/>
                  </a:cubicBezTo>
                  <a:cubicBezTo>
                    <a:pt x="61395" y="82758"/>
                    <a:pt x="47441" y="88965"/>
                    <a:pt x="36279" y="95172"/>
                  </a:cubicBezTo>
                  <a:cubicBezTo>
                    <a:pt x="22325" y="101379"/>
                    <a:pt x="13953" y="99310"/>
                    <a:pt x="2790" y="97241"/>
                  </a:cubicBezTo>
                  <a:cubicBezTo>
                    <a:pt x="0" y="97241"/>
                    <a:pt x="0" y="97241"/>
                    <a:pt x="0" y="97241"/>
                  </a:cubicBezTo>
                  <a:cubicBezTo>
                    <a:pt x="0" y="99310"/>
                    <a:pt x="2790" y="103448"/>
                    <a:pt x="5581" y="107586"/>
                  </a:cubicBezTo>
                  <a:cubicBezTo>
                    <a:pt x="5581" y="109655"/>
                    <a:pt x="5581" y="111724"/>
                    <a:pt x="8372" y="113793"/>
                  </a:cubicBezTo>
                  <a:cubicBezTo>
                    <a:pt x="36279" y="120000"/>
                    <a:pt x="64186" y="101379"/>
                    <a:pt x="83720" y="88965"/>
                  </a:cubicBezTo>
                  <a:cubicBezTo>
                    <a:pt x="94883" y="82758"/>
                    <a:pt x="106046" y="72413"/>
                    <a:pt x="111627" y="62068"/>
                  </a:cubicBezTo>
                  <a:cubicBezTo>
                    <a:pt x="114418" y="55862"/>
                    <a:pt x="120000" y="45517"/>
                    <a:pt x="117209" y="37241"/>
                  </a:cubicBezTo>
                  <a:close/>
                </a:path>
              </a:pathLst>
            </a:custGeom>
            <a:solidFill>
              <a:srgbClr val="0D0138">
                <a:alpha val="1654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8" name="Google Shape;418;p12"/>
            <p:cNvSpPr/>
            <p:nvPr/>
          </p:nvSpPr>
          <p:spPr>
            <a:xfrm>
              <a:off x="1352550" y="3805238"/>
              <a:ext cx="315900" cy="330300"/>
            </a:xfrm>
            <a:custGeom>
              <a:rect b="b" l="l" r="r" t="t"/>
              <a:pathLst>
                <a:path extrusionOk="0" h="120000" w="120000">
                  <a:moveTo>
                    <a:pt x="105306" y="96470"/>
                  </a:moveTo>
                  <a:cubicBezTo>
                    <a:pt x="53877" y="89411"/>
                    <a:pt x="19591" y="49411"/>
                    <a:pt x="26938" y="0"/>
                  </a:cubicBezTo>
                  <a:cubicBezTo>
                    <a:pt x="26938" y="0"/>
                    <a:pt x="26938" y="0"/>
                    <a:pt x="26938" y="0"/>
                  </a:cubicBezTo>
                  <a:cubicBezTo>
                    <a:pt x="0" y="51764"/>
                    <a:pt x="44081" y="110588"/>
                    <a:pt x="97959" y="117647"/>
                  </a:cubicBezTo>
                  <a:cubicBezTo>
                    <a:pt x="112653" y="120000"/>
                    <a:pt x="119999" y="98823"/>
                    <a:pt x="105306" y="96470"/>
                  </a:cubicBezTo>
                  <a:close/>
                </a:path>
              </a:pathLst>
            </a:custGeom>
            <a:solidFill>
              <a:srgbClr val="0D0138">
                <a:alpha val="1654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9" name="Google Shape;419;p12"/>
            <p:cNvSpPr/>
            <p:nvPr/>
          </p:nvSpPr>
          <p:spPr>
            <a:xfrm>
              <a:off x="1836738" y="4608513"/>
              <a:ext cx="509700" cy="115800"/>
            </a:xfrm>
            <a:custGeom>
              <a:rect b="b" l="l" r="r" t="t"/>
              <a:pathLst>
                <a:path extrusionOk="0" h="120000" w="120000">
                  <a:moveTo>
                    <a:pt x="109367" y="13333"/>
                  </a:moveTo>
                  <a:cubicBezTo>
                    <a:pt x="92658" y="53333"/>
                    <a:pt x="71392" y="60000"/>
                    <a:pt x="53164" y="66666"/>
                  </a:cubicBezTo>
                  <a:cubicBezTo>
                    <a:pt x="42531" y="66666"/>
                    <a:pt x="33417" y="53333"/>
                    <a:pt x="22784" y="46666"/>
                  </a:cubicBezTo>
                  <a:cubicBezTo>
                    <a:pt x="19746" y="40000"/>
                    <a:pt x="16708" y="33333"/>
                    <a:pt x="13670" y="26666"/>
                  </a:cubicBezTo>
                  <a:cubicBezTo>
                    <a:pt x="9113" y="20000"/>
                    <a:pt x="4556" y="13333"/>
                    <a:pt x="0" y="26666"/>
                  </a:cubicBezTo>
                  <a:cubicBezTo>
                    <a:pt x="0" y="26666"/>
                    <a:pt x="0" y="26666"/>
                    <a:pt x="0" y="26666"/>
                  </a:cubicBezTo>
                  <a:cubicBezTo>
                    <a:pt x="6075" y="66666"/>
                    <a:pt x="21265" y="86666"/>
                    <a:pt x="33417" y="93333"/>
                  </a:cubicBezTo>
                  <a:cubicBezTo>
                    <a:pt x="39493" y="106666"/>
                    <a:pt x="45569" y="113333"/>
                    <a:pt x="53164" y="113333"/>
                  </a:cubicBezTo>
                  <a:cubicBezTo>
                    <a:pt x="72911" y="120000"/>
                    <a:pt x="97215" y="93333"/>
                    <a:pt x="113924" y="53333"/>
                  </a:cubicBezTo>
                  <a:cubicBezTo>
                    <a:pt x="120000" y="33333"/>
                    <a:pt x="113924" y="0"/>
                    <a:pt x="109367" y="13333"/>
                  </a:cubicBezTo>
                  <a:close/>
                </a:path>
              </a:pathLst>
            </a:custGeom>
            <a:solidFill>
              <a:srgbClr val="0D0138">
                <a:alpha val="1654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0" name="Google Shape;420;p12"/>
            <p:cNvSpPr/>
            <p:nvPr/>
          </p:nvSpPr>
          <p:spPr>
            <a:xfrm>
              <a:off x="1849438" y="4848226"/>
              <a:ext cx="77700" cy="84000"/>
            </a:xfrm>
            <a:custGeom>
              <a:rect b="b" l="l" r="r" t="t"/>
              <a:pathLst>
                <a:path extrusionOk="0" h="120000" w="120000">
                  <a:moveTo>
                    <a:pt x="120000" y="27692"/>
                  </a:moveTo>
                  <a:cubicBezTo>
                    <a:pt x="120000" y="9230"/>
                    <a:pt x="90000" y="0"/>
                    <a:pt x="80000" y="9230"/>
                  </a:cubicBezTo>
                  <a:cubicBezTo>
                    <a:pt x="60000" y="9230"/>
                    <a:pt x="50000" y="27692"/>
                    <a:pt x="60000" y="46153"/>
                  </a:cubicBezTo>
                  <a:cubicBezTo>
                    <a:pt x="60000" y="46153"/>
                    <a:pt x="60000" y="46153"/>
                    <a:pt x="50000" y="55384"/>
                  </a:cubicBezTo>
                  <a:cubicBezTo>
                    <a:pt x="50000" y="55384"/>
                    <a:pt x="50000" y="55384"/>
                    <a:pt x="50000" y="64615"/>
                  </a:cubicBezTo>
                  <a:cubicBezTo>
                    <a:pt x="40000" y="73846"/>
                    <a:pt x="20000" y="73846"/>
                    <a:pt x="10000" y="73846"/>
                  </a:cubicBezTo>
                  <a:cubicBezTo>
                    <a:pt x="0" y="83076"/>
                    <a:pt x="0" y="92307"/>
                    <a:pt x="10000" y="101538"/>
                  </a:cubicBezTo>
                  <a:cubicBezTo>
                    <a:pt x="30000" y="120000"/>
                    <a:pt x="60000" y="110769"/>
                    <a:pt x="80000" y="101538"/>
                  </a:cubicBezTo>
                  <a:cubicBezTo>
                    <a:pt x="110000" y="83076"/>
                    <a:pt x="120000" y="55384"/>
                    <a:pt x="120000" y="27692"/>
                  </a:cubicBezTo>
                  <a:close/>
                </a:path>
              </a:pathLst>
            </a:custGeom>
            <a:solidFill>
              <a:srgbClr val="0D0138">
                <a:alpha val="1654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1" name="Google Shape;421;p12"/>
            <p:cNvSpPr/>
            <p:nvPr/>
          </p:nvSpPr>
          <p:spPr>
            <a:xfrm>
              <a:off x="1681163" y="5237163"/>
              <a:ext cx="265200" cy="122100"/>
            </a:xfrm>
            <a:custGeom>
              <a:rect b="b" l="l" r="r" t="t"/>
              <a:pathLst>
                <a:path extrusionOk="0" h="120000" w="120000">
                  <a:moveTo>
                    <a:pt x="96585" y="18947"/>
                  </a:moveTo>
                  <a:cubicBezTo>
                    <a:pt x="84878" y="37894"/>
                    <a:pt x="70243" y="56842"/>
                    <a:pt x="58536" y="69473"/>
                  </a:cubicBezTo>
                  <a:cubicBezTo>
                    <a:pt x="46829" y="82105"/>
                    <a:pt x="20487" y="113684"/>
                    <a:pt x="17560" y="69473"/>
                  </a:cubicBezTo>
                  <a:cubicBezTo>
                    <a:pt x="17560" y="56842"/>
                    <a:pt x="8780" y="63157"/>
                    <a:pt x="8780" y="69473"/>
                  </a:cubicBezTo>
                  <a:cubicBezTo>
                    <a:pt x="0" y="113684"/>
                    <a:pt x="26341" y="120000"/>
                    <a:pt x="40975" y="113684"/>
                  </a:cubicBezTo>
                  <a:cubicBezTo>
                    <a:pt x="64390" y="107368"/>
                    <a:pt x="84878" y="82105"/>
                    <a:pt x="105365" y="69473"/>
                  </a:cubicBezTo>
                  <a:cubicBezTo>
                    <a:pt x="120000" y="56842"/>
                    <a:pt x="108292" y="0"/>
                    <a:pt x="96585" y="18947"/>
                  </a:cubicBezTo>
                  <a:close/>
                </a:path>
              </a:pathLst>
            </a:custGeom>
            <a:solidFill>
              <a:srgbClr val="0D0138">
                <a:alpha val="1654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2" name="Google Shape;422;p12"/>
            <p:cNvSpPr/>
            <p:nvPr/>
          </p:nvSpPr>
          <p:spPr>
            <a:xfrm>
              <a:off x="2217738" y="5249863"/>
              <a:ext cx="238200" cy="109500"/>
            </a:xfrm>
            <a:custGeom>
              <a:rect b="b" l="l" r="r" t="t"/>
              <a:pathLst>
                <a:path extrusionOk="0" h="120000" w="120000">
                  <a:moveTo>
                    <a:pt x="113513" y="42352"/>
                  </a:moveTo>
                  <a:cubicBezTo>
                    <a:pt x="110270" y="35294"/>
                    <a:pt x="110270" y="35294"/>
                    <a:pt x="107027" y="35294"/>
                  </a:cubicBezTo>
                  <a:cubicBezTo>
                    <a:pt x="103783" y="42352"/>
                    <a:pt x="103783" y="42352"/>
                    <a:pt x="100540" y="49411"/>
                  </a:cubicBezTo>
                  <a:cubicBezTo>
                    <a:pt x="90810" y="120000"/>
                    <a:pt x="29189" y="0"/>
                    <a:pt x="6486" y="14117"/>
                  </a:cubicBezTo>
                  <a:cubicBezTo>
                    <a:pt x="3243" y="14117"/>
                    <a:pt x="0" y="28235"/>
                    <a:pt x="3243" y="35294"/>
                  </a:cubicBezTo>
                  <a:cubicBezTo>
                    <a:pt x="12972" y="77647"/>
                    <a:pt x="45405" y="98823"/>
                    <a:pt x="64864" y="105882"/>
                  </a:cubicBezTo>
                  <a:cubicBezTo>
                    <a:pt x="87567" y="120000"/>
                    <a:pt x="110270" y="112941"/>
                    <a:pt x="116756" y="63529"/>
                  </a:cubicBezTo>
                  <a:cubicBezTo>
                    <a:pt x="120000" y="56470"/>
                    <a:pt x="116756" y="42352"/>
                    <a:pt x="113513" y="42352"/>
                  </a:cubicBezTo>
                  <a:close/>
                </a:path>
              </a:pathLst>
            </a:custGeom>
            <a:solidFill>
              <a:srgbClr val="0D0138">
                <a:alpha val="1654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3" name="Google Shape;423;p12"/>
            <p:cNvSpPr/>
            <p:nvPr/>
          </p:nvSpPr>
          <p:spPr>
            <a:xfrm>
              <a:off x="2405063" y="4310063"/>
              <a:ext cx="109500" cy="33300"/>
            </a:xfrm>
            <a:custGeom>
              <a:rect b="b" l="l" r="r" t="t"/>
              <a:pathLst>
                <a:path extrusionOk="0" h="120000" w="120000">
                  <a:moveTo>
                    <a:pt x="14117" y="120000"/>
                  </a:moveTo>
                  <a:cubicBezTo>
                    <a:pt x="28235" y="120000"/>
                    <a:pt x="120000" y="96000"/>
                    <a:pt x="105882" y="48000"/>
                  </a:cubicBezTo>
                  <a:cubicBezTo>
                    <a:pt x="98823" y="0"/>
                    <a:pt x="56470" y="24000"/>
                    <a:pt x="42352" y="24000"/>
                  </a:cubicBezTo>
                  <a:cubicBezTo>
                    <a:pt x="35294" y="24000"/>
                    <a:pt x="21176" y="24000"/>
                    <a:pt x="7058" y="48000"/>
                  </a:cubicBezTo>
                  <a:cubicBezTo>
                    <a:pt x="0" y="72000"/>
                    <a:pt x="0" y="120000"/>
                    <a:pt x="14117" y="120000"/>
                  </a:cubicBezTo>
                  <a:cubicBezTo>
                    <a:pt x="14117" y="120000"/>
                    <a:pt x="7058" y="120000"/>
                    <a:pt x="14117" y="120000"/>
                  </a:cubicBezTo>
                  <a:close/>
                </a:path>
              </a:pathLst>
            </a:custGeom>
            <a:solidFill>
              <a:srgbClr val="3E4A63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4" name="Google Shape;424;p12"/>
            <p:cNvSpPr/>
            <p:nvPr/>
          </p:nvSpPr>
          <p:spPr>
            <a:xfrm>
              <a:off x="2384425" y="4375151"/>
              <a:ext cx="71400" cy="52500"/>
            </a:xfrm>
            <a:custGeom>
              <a:rect b="b" l="l" r="r" t="t"/>
              <a:pathLst>
                <a:path extrusionOk="0" h="120000" w="120000">
                  <a:moveTo>
                    <a:pt x="21818" y="45000"/>
                  </a:moveTo>
                  <a:cubicBezTo>
                    <a:pt x="43636" y="75000"/>
                    <a:pt x="54545" y="90000"/>
                    <a:pt x="87272" y="105000"/>
                  </a:cubicBezTo>
                  <a:cubicBezTo>
                    <a:pt x="109090" y="120000"/>
                    <a:pt x="120000" y="75000"/>
                    <a:pt x="98181" y="60000"/>
                  </a:cubicBezTo>
                  <a:cubicBezTo>
                    <a:pt x="76363" y="60000"/>
                    <a:pt x="54545" y="30000"/>
                    <a:pt x="43636" y="15000"/>
                  </a:cubicBezTo>
                  <a:cubicBezTo>
                    <a:pt x="21818" y="0"/>
                    <a:pt x="0" y="30000"/>
                    <a:pt x="21818" y="45000"/>
                  </a:cubicBezTo>
                  <a:cubicBezTo>
                    <a:pt x="32727" y="60000"/>
                    <a:pt x="10909" y="45000"/>
                    <a:pt x="21818" y="45000"/>
                  </a:cubicBezTo>
                  <a:close/>
                </a:path>
              </a:pathLst>
            </a:custGeom>
            <a:solidFill>
              <a:srgbClr val="3E4A63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5" name="Google Shape;425;p12"/>
            <p:cNvSpPr/>
            <p:nvPr/>
          </p:nvSpPr>
          <p:spPr>
            <a:xfrm>
              <a:off x="1643063" y="4238626"/>
              <a:ext cx="96900" cy="71400"/>
            </a:xfrm>
            <a:custGeom>
              <a:rect b="b" l="l" r="r" t="t"/>
              <a:pathLst>
                <a:path extrusionOk="0" h="120000" w="120000">
                  <a:moveTo>
                    <a:pt x="24000" y="10909"/>
                  </a:moveTo>
                  <a:cubicBezTo>
                    <a:pt x="8000" y="0"/>
                    <a:pt x="0" y="32727"/>
                    <a:pt x="16000" y="43636"/>
                  </a:cubicBezTo>
                  <a:cubicBezTo>
                    <a:pt x="40000" y="54545"/>
                    <a:pt x="72000" y="76363"/>
                    <a:pt x="88000" y="98181"/>
                  </a:cubicBezTo>
                  <a:cubicBezTo>
                    <a:pt x="104000" y="120000"/>
                    <a:pt x="120000" y="98181"/>
                    <a:pt x="112000" y="76363"/>
                  </a:cubicBezTo>
                  <a:cubicBezTo>
                    <a:pt x="88000" y="43636"/>
                    <a:pt x="56000" y="21818"/>
                    <a:pt x="24000" y="10909"/>
                  </a:cubicBezTo>
                  <a:cubicBezTo>
                    <a:pt x="16000" y="10909"/>
                    <a:pt x="48000" y="21818"/>
                    <a:pt x="24000" y="10909"/>
                  </a:cubicBezTo>
                  <a:close/>
                </a:path>
              </a:pathLst>
            </a:custGeom>
            <a:solidFill>
              <a:srgbClr val="3E4A63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6" name="Google Shape;426;p12"/>
            <p:cNvSpPr/>
            <p:nvPr/>
          </p:nvSpPr>
          <p:spPr>
            <a:xfrm>
              <a:off x="1662113" y="4329113"/>
              <a:ext cx="65100" cy="33300"/>
            </a:xfrm>
            <a:custGeom>
              <a:rect b="b" l="l" r="r" t="t"/>
              <a:pathLst>
                <a:path extrusionOk="0" h="120000" w="120000">
                  <a:moveTo>
                    <a:pt x="96000" y="24000"/>
                  </a:moveTo>
                  <a:cubicBezTo>
                    <a:pt x="72000" y="24000"/>
                    <a:pt x="24000" y="24000"/>
                    <a:pt x="12000" y="72000"/>
                  </a:cubicBezTo>
                  <a:cubicBezTo>
                    <a:pt x="0" y="96000"/>
                    <a:pt x="12000" y="120000"/>
                    <a:pt x="24000" y="120000"/>
                  </a:cubicBezTo>
                  <a:cubicBezTo>
                    <a:pt x="48000" y="120000"/>
                    <a:pt x="84000" y="96000"/>
                    <a:pt x="96000" y="96000"/>
                  </a:cubicBezTo>
                  <a:cubicBezTo>
                    <a:pt x="120000" y="72000"/>
                    <a:pt x="120000" y="0"/>
                    <a:pt x="96000" y="24000"/>
                  </a:cubicBezTo>
                  <a:cubicBezTo>
                    <a:pt x="84000" y="24000"/>
                    <a:pt x="96000" y="0"/>
                    <a:pt x="96000" y="24000"/>
                  </a:cubicBezTo>
                  <a:close/>
                </a:path>
              </a:pathLst>
            </a:custGeom>
            <a:solidFill>
              <a:srgbClr val="3E4A63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7" name="Google Shape;427;p12"/>
            <p:cNvSpPr/>
            <p:nvPr/>
          </p:nvSpPr>
          <p:spPr>
            <a:xfrm>
              <a:off x="2411413" y="3843338"/>
              <a:ext cx="90600" cy="65100"/>
            </a:xfrm>
            <a:custGeom>
              <a:rect b="b" l="l" r="r" t="t"/>
              <a:pathLst>
                <a:path extrusionOk="0" h="120000" w="120000">
                  <a:moveTo>
                    <a:pt x="111428" y="12000"/>
                  </a:moveTo>
                  <a:cubicBezTo>
                    <a:pt x="77142" y="0"/>
                    <a:pt x="42857" y="36000"/>
                    <a:pt x="17142" y="72000"/>
                  </a:cubicBezTo>
                  <a:cubicBezTo>
                    <a:pt x="0" y="96000"/>
                    <a:pt x="17142" y="120000"/>
                    <a:pt x="34285" y="108000"/>
                  </a:cubicBezTo>
                  <a:cubicBezTo>
                    <a:pt x="59999" y="72000"/>
                    <a:pt x="94285" y="60000"/>
                    <a:pt x="119999" y="24000"/>
                  </a:cubicBezTo>
                  <a:cubicBezTo>
                    <a:pt x="119999" y="24000"/>
                    <a:pt x="119999" y="12000"/>
                    <a:pt x="111428" y="12000"/>
                  </a:cubicBezTo>
                  <a:close/>
                </a:path>
              </a:pathLst>
            </a:custGeom>
            <a:solidFill>
              <a:srgbClr val="0D0138">
                <a:alpha val="1654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8" name="Google Shape;428;p12"/>
            <p:cNvSpPr/>
            <p:nvPr/>
          </p:nvSpPr>
          <p:spPr>
            <a:xfrm>
              <a:off x="2436813" y="3895726"/>
              <a:ext cx="96900" cy="31800"/>
            </a:xfrm>
            <a:custGeom>
              <a:rect b="b" l="l" r="r" t="t"/>
              <a:pathLst>
                <a:path extrusionOk="0" h="120000" w="120000">
                  <a:moveTo>
                    <a:pt x="112000" y="48000"/>
                  </a:moveTo>
                  <a:cubicBezTo>
                    <a:pt x="96000" y="0"/>
                    <a:pt x="80000" y="0"/>
                    <a:pt x="56000" y="0"/>
                  </a:cubicBezTo>
                  <a:cubicBezTo>
                    <a:pt x="40000" y="0"/>
                    <a:pt x="16000" y="24000"/>
                    <a:pt x="8000" y="72000"/>
                  </a:cubicBezTo>
                  <a:cubicBezTo>
                    <a:pt x="0" y="96000"/>
                    <a:pt x="8000" y="120000"/>
                    <a:pt x="8000" y="120000"/>
                  </a:cubicBezTo>
                  <a:cubicBezTo>
                    <a:pt x="24000" y="120000"/>
                    <a:pt x="40000" y="96000"/>
                    <a:pt x="56000" y="96000"/>
                  </a:cubicBezTo>
                  <a:cubicBezTo>
                    <a:pt x="80000" y="96000"/>
                    <a:pt x="96000" y="120000"/>
                    <a:pt x="112000" y="72000"/>
                  </a:cubicBezTo>
                  <a:cubicBezTo>
                    <a:pt x="120000" y="72000"/>
                    <a:pt x="120000" y="48000"/>
                    <a:pt x="112000" y="48000"/>
                  </a:cubicBezTo>
                  <a:close/>
                </a:path>
              </a:pathLst>
            </a:custGeom>
            <a:solidFill>
              <a:srgbClr val="0D0138">
                <a:alpha val="1654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9" name="Google Shape;429;p12"/>
            <p:cNvSpPr/>
            <p:nvPr/>
          </p:nvSpPr>
          <p:spPr>
            <a:xfrm>
              <a:off x="1733550" y="3779838"/>
              <a:ext cx="77700" cy="63600"/>
            </a:xfrm>
            <a:custGeom>
              <a:rect b="b" l="l" r="r" t="t"/>
              <a:pathLst>
                <a:path extrusionOk="0" h="120000" w="120000">
                  <a:moveTo>
                    <a:pt x="20000" y="12000"/>
                  </a:moveTo>
                  <a:cubicBezTo>
                    <a:pt x="10000" y="12000"/>
                    <a:pt x="0" y="24000"/>
                    <a:pt x="10000" y="36000"/>
                  </a:cubicBezTo>
                  <a:cubicBezTo>
                    <a:pt x="20000" y="48000"/>
                    <a:pt x="40000" y="48000"/>
                    <a:pt x="50000" y="60000"/>
                  </a:cubicBezTo>
                  <a:cubicBezTo>
                    <a:pt x="70000" y="84000"/>
                    <a:pt x="70000" y="96000"/>
                    <a:pt x="80000" y="120000"/>
                  </a:cubicBezTo>
                  <a:cubicBezTo>
                    <a:pt x="90000" y="120000"/>
                    <a:pt x="90000" y="120000"/>
                    <a:pt x="90000" y="120000"/>
                  </a:cubicBezTo>
                  <a:cubicBezTo>
                    <a:pt x="120000" y="60000"/>
                    <a:pt x="60000" y="0"/>
                    <a:pt x="20000" y="12000"/>
                  </a:cubicBezTo>
                  <a:close/>
                </a:path>
              </a:pathLst>
            </a:custGeom>
            <a:solidFill>
              <a:srgbClr val="0D0138">
                <a:alpha val="1654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0" name="Google Shape;430;p12"/>
            <p:cNvSpPr/>
            <p:nvPr/>
          </p:nvSpPr>
          <p:spPr>
            <a:xfrm>
              <a:off x="1727200" y="3830638"/>
              <a:ext cx="50700" cy="33300"/>
            </a:xfrm>
            <a:custGeom>
              <a:rect b="b" l="l" r="r" t="t"/>
              <a:pathLst>
                <a:path extrusionOk="0" h="120000" w="120000">
                  <a:moveTo>
                    <a:pt x="90000" y="48000"/>
                  </a:moveTo>
                  <a:cubicBezTo>
                    <a:pt x="75000" y="24000"/>
                    <a:pt x="45000" y="0"/>
                    <a:pt x="30000" y="24000"/>
                  </a:cubicBezTo>
                  <a:cubicBezTo>
                    <a:pt x="15000" y="24000"/>
                    <a:pt x="0" y="48000"/>
                    <a:pt x="15000" y="72000"/>
                  </a:cubicBezTo>
                  <a:cubicBezTo>
                    <a:pt x="30000" y="96000"/>
                    <a:pt x="45000" y="96000"/>
                    <a:pt x="60000" y="96000"/>
                  </a:cubicBezTo>
                  <a:cubicBezTo>
                    <a:pt x="75000" y="120000"/>
                    <a:pt x="75000" y="120000"/>
                    <a:pt x="75000" y="120000"/>
                  </a:cubicBezTo>
                  <a:cubicBezTo>
                    <a:pt x="90000" y="120000"/>
                    <a:pt x="90000" y="120000"/>
                    <a:pt x="105000" y="120000"/>
                  </a:cubicBezTo>
                  <a:cubicBezTo>
                    <a:pt x="105000" y="120000"/>
                    <a:pt x="120000" y="120000"/>
                    <a:pt x="120000" y="96000"/>
                  </a:cubicBezTo>
                  <a:cubicBezTo>
                    <a:pt x="120000" y="72000"/>
                    <a:pt x="105000" y="48000"/>
                    <a:pt x="90000" y="48000"/>
                  </a:cubicBezTo>
                  <a:close/>
                </a:path>
              </a:pathLst>
            </a:custGeom>
            <a:solidFill>
              <a:srgbClr val="0D0138">
                <a:alpha val="1654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1" name="Google Shape;431;p12"/>
            <p:cNvSpPr/>
            <p:nvPr/>
          </p:nvSpPr>
          <p:spPr>
            <a:xfrm>
              <a:off x="1733550" y="4356101"/>
              <a:ext cx="160200" cy="84000"/>
            </a:xfrm>
            <a:custGeom>
              <a:rect b="b" l="l" r="r" t="t"/>
              <a:pathLst>
                <a:path extrusionOk="0" h="120000" w="120000">
                  <a:moveTo>
                    <a:pt x="100800" y="27692"/>
                  </a:moveTo>
                  <a:cubicBezTo>
                    <a:pt x="86400" y="9230"/>
                    <a:pt x="72000" y="9230"/>
                    <a:pt x="57600" y="9230"/>
                  </a:cubicBezTo>
                  <a:cubicBezTo>
                    <a:pt x="43200" y="9230"/>
                    <a:pt x="24000" y="0"/>
                    <a:pt x="14400" y="18461"/>
                  </a:cubicBezTo>
                  <a:cubicBezTo>
                    <a:pt x="4800" y="36923"/>
                    <a:pt x="0" y="55384"/>
                    <a:pt x="9600" y="73846"/>
                  </a:cubicBezTo>
                  <a:cubicBezTo>
                    <a:pt x="19200" y="92307"/>
                    <a:pt x="33600" y="101538"/>
                    <a:pt x="48000" y="101538"/>
                  </a:cubicBezTo>
                  <a:cubicBezTo>
                    <a:pt x="62400" y="110769"/>
                    <a:pt x="81600" y="120000"/>
                    <a:pt x="96000" y="110769"/>
                  </a:cubicBezTo>
                  <a:cubicBezTo>
                    <a:pt x="120000" y="101538"/>
                    <a:pt x="120000" y="36923"/>
                    <a:pt x="100800" y="27692"/>
                  </a:cubicBezTo>
                  <a:close/>
                </a:path>
              </a:pathLst>
            </a:custGeom>
            <a:solidFill>
              <a:srgbClr val="F4CCC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2" name="Google Shape;432;p12"/>
            <p:cNvSpPr/>
            <p:nvPr/>
          </p:nvSpPr>
          <p:spPr>
            <a:xfrm>
              <a:off x="2217738" y="4400551"/>
              <a:ext cx="160200" cy="84000"/>
            </a:xfrm>
            <a:custGeom>
              <a:rect b="b" l="l" r="r" t="t"/>
              <a:pathLst>
                <a:path extrusionOk="0" h="120000" w="120000">
                  <a:moveTo>
                    <a:pt x="76800" y="9230"/>
                  </a:moveTo>
                  <a:cubicBezTo>
                    <a:pt x="52800" y="18461"/>
                    <a:pt x="19200" y="0"/>
                    <a:pt x="4800" y="36923"/>
                  </a:cubicBezTo>
                  <a:cubicBezTo>
                    <a:pt x="0" y="55384"/>
                    <a:pt x="0" y="73846"/>
                    <a:pt x="4800" y="92307"/>
                  </a:cubicBezTo>
                  <a:cubicBezTo>
                    <a:pt x="14400" y="110769"/>
                    <a:pt x="28800" y="110769"/>
                    <a:pt x="43200" y="110769"/>
                  </a:cubicBezTo>
                  <a:cubicBezTo>
                    <a:pt x="57600" y="120000"/>
                    <a:pt x="72000" y="120000"/>
                    <a:pt x="86400" y="110769"/>
                  </a:cubicBezTo>
                  <a:cubicBezTo>
                    <a:pt x="120000" y="92307"/>
                    <a:pt x="110400" y="0"/>
                    <a:pt x="76800" y="9230"/>
                  </a:cubicBezTo>
                  <a:close/>
                </a:path>
              </a:pathLst>
            </a:custGeom>
            <a:solidFill>
              <a:srgbClr val="F4CCC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3" name="Google Shape;433;p12"/>
            <p:cNvSpPr/>
            <p:nvPr/>
          </p:nvSpPr>
          <p:spPr>
            <a:xfrm>
              <a:off x="1300163" y="3487738"/>
              <a:ext cx="1549500" cy="1917600"/>
            </a:xfrm>
            <a:custGeom>
              <a:rect b="b" l="l" r="r" t="t"/>
              <a:pathLst>
                <a:path extrusionOk="0" h="120000" w="120000">
                  <a:moveTo>
                    <a:pt x="108500" y="10945"/>
                  </a:moveTo>
                  <a:cubicBezTo>
                    <a:pt x="103000" y="7297"/>
                    <a:pt x="95500" y="5270"/>
                    <a:pt x="89000" y="6891"/>
                  </a:cubicBezTo>
                  <a:cubicBezTo>
                    <a:pt x="85500" y="7702"/>
                    <a:pt x="83000" y="8918"/>
                    <a:pt x="81000" y="10945"/>
                  </a:cubicBezTo>
                  <a:cubicBezTo>
                    <a:pt x="79500" y="11756"/>
                    <a:pt x="79000" y="13378"/>
                    <a:pt x="78000" y="13783"/>
                  </a:cubicBezTo>
                  <a:cubicBezTo>
                    <a:pt x="76000" y="15000"/>
                    <a:pt x="78000" y="14594"/>
                    <a:pt x="76000" y="14594"/>
                  </a:cubicBezTo>
                  <a:cubicBezTo>
                    <a:pt x="75000" y="14189"/>
                    <a:pt x="74000" y="13783"/>
                    <a:pt x="73000" y="13378"/>
                  </a:cubicBezTo>
                  <a:cubicBezTo>
                    <a:pt x="66000" y="11756"/>
                    <a:pt x="59000" y="11351"/>
                    <a:pt x="51500" y="12567"/>
                  </a:cubicBezTo>
                  <a:cubicBezTo>
                    <a:pt x="50500" y="12972"/>
                    <a:pt x="49000" y="13378"/>
                    <a:pt x="48000" y="13378"/>
                  </a:cubicBezTo>
                  <a:cubicBezTo>
                    <a:pt x="46500" y="14189"/>
                    <a:pt x="47000" y="14189"/>
                    <a:pt x="45500" y="12972"/>
                  </a:cubicBezTo>
                  <a:cubicBezTo>
                    <a:pt x="43500" y="11351"/>
                    <a:pt x="42500" y="9324"/>
                    <a:pt x="40500" y="7702"/>
                  </a:cubicBezTo>
                  <a:cubicBezTo>
                    <a:pt x="29000" y="0"/>
                    <a:pt x="14000" y="7702"/>
                    <a:pt x="7500" y="16216"/>
                  </a:cubicBezTo>
                  <a:cubicBezTo>
                    <a:pt x="0" y="26756"/>
                    <a:pt x="6500" y="38918"/>
                    <a:pt x="20500" y="42567"/>
                  </a:cubicBezTo>
                  <a:cubicBezTo>
                    <a:pt x="21500" y="42972"/>
                    <a:pt x="22000" y="42567"/>
                    <a:pt x="22000" y="43378"/>
                  </a:cubicBezTo>
                  <a:cubicBezTo>
                    <a:pt x="22500" y="44189"/>
                    <a:pt x="21500" y="45405"/>
                    <a:pt x="21500" y="46216"/>
                  </a:cubicBezTo>
                  <a:cubicBezTo>
                    <a:pt x="21500" y="47837"/>
                    <a:pt x="21000" y="49459"/>
                    <a:pt x="21500" y="51081"/>
                  </a:cubicBezTo>
                  <a:cubicBezTo>
                    <a:pt x="22000" y="54324"/>
                    <a:pt x="23000" y="57162"/>
                    <a:pt x="25000" y="60000"/>
                  </a:cubicBezTo>
                  <a:cubicBezTo>
                    <a:pt x="27500" y="64864"/>
                    <a:pt x="32000" y="68513"/>
                    <a:pt x="37500" y="70945"/>
                  </a:cubicBezTo>
                  <a:cubicBezTo>
                    <a:pt x="28000" y="78648"/>
                    <a:pt x="21000" y="91216"/>
                    <a:pt x="27000" y="101756"/>
                  </a:cubicBezTo>
                  <a:cubicBezTo>
                    <a:pt x="28000" y="103378"/>
                    <a:pt x="29500" y="105000"/>
                    <a:pt x="31000" y="106621"/>
                  </a:cubicBezTo>
                  <a:cubicBezTo>
                    <a:pt x="32000" y="107837"/>
                    <a:pt x="32000" y="107837"/>
                    <a:pt x="30500" y="109054"/>
                  </a:cubicBezTo>
                  <a:cubicBezTo>
                    <a:pt x="29500" y="110270"/>
                    <a:pt x="28500" y="111891"/>
                    <a:pt x="28000" y="113513"/>
                  </a:cubicBezTo>
                  <a:cubicBezTo>
                    <a:pt x="27000" y="118378"/>
                    <a:pt x="34000" y="119594"/>
                    <a:pt x="39000" y="119189"/>
                  </a:cubicBezTo>
                  <a:cubicBezTo>
                    <a:pt x="42000" y="119189"/>
                    <a:pt x="45500" y="117972"/>
                    <a:pt x="48000" y="116351"/>
                  </a:cubicBezTo>
                  <a:cubicBezTo>
                    <a:pt x="49000" y="115945"/>
                    <a:pt x="50000" y="115135"/>
                    <a:pt x="50500" y="114324"/>
                  </a:cubicBezTo>
                  <a:cubicBezTo>
                    <a:pt x="52000" y="113108"/>
                    <a:pt x="53000" y="113108"/>
                    <a:pt x="55500" y="113108"/>
                  </a:cubicBezTo>
                  <a:cubicBezTo>
                    <a:pt x="59000" y="112702"/>
                    <a:pt x="62000" y="112297"/>
                    <a:pt x="65500" y="112702"/>
                  </a:cubicBezTo>
                  <a:cubicBezTo>
                    <a:pt x="68500" y="112702"/>
                    <a:pt x="69500" y="115135"/>
                    <a:pt x="72500" y="116351"/>
                  </a:cubicBezTo>
                  <a:cubicBezTo>
                    <a:pt x="77000" y="118783"/>
                    <a:pt x="84500" y="120000"/>
                    <a:pt x="89500" y="117567"/>
                  </a:cubicBezTo>
                  <a:cubicBezTo>
                    <a:pt x="92000" y="116351"/>
                    <a:pt x="92500" y="114324"/>
                    <a:pt x="91500" y="111891"/>
                  </a:cubicBezTo>
                  <a:cubicBezTo>
                    <a:pt x="91000" y="110675"/>
                    <a:pt x="90000" y="109864"/>
                    <a:pt x="89000" y="108648"/>
                  </a:cubicBezTo>
                  <a:cubicBezTo>
                    <a:pt x="88500" y="108648"/>
                    <a:pt x="87500" y="107837"/>
                    <a:pt x="87500" y="107432"/>
                  </a:cubicBezTo>
                  <a:cubicBezTo>
                    <a:pt x="87500" y="107027"/>
                    <a:pt x="89500" y="105405"/>
                    <a:pt x="89500" y="105000"/>
                  </a:cubicBezTo>
                  <a:cubicBezTo>
                    <a:pt x="94000" y="99729"/>
                    <a:pt x="96500" y="94054"/>
                    <a:pt x="94500" y="87567"/>
                  </a:cubicBezTo>
                  <a:cubicBezTo>
                    <a:pt x="93000" y="81891"/>
                    <a:pt x="89500" y="75810"/>
                    <a:pt x="84000" y="71351"/>
                  </a:cubicBezTo>
                  <a:cubicBezTo>
                    <a:pt x="90500" y="68513"/>
                    <a:pt x="96500" y="64054"/>
                    <a:pt x="99000" y="57972"/>
                  </a:cubicBezTo>
                  <a:cubicBezTo>
                    <a:pt x="100000" y="55135"/>
                    <a:pt x="101000" y="51891"/>
                    <a:pt x="100500" y="49054"/>
                  </a:cubicBezTo>
                  <a:cubicBezTo>
                    <a:pt x="100500" y="48243"/>
                    <a:pt x="100500" y="47432"/>
                    <a:pt x="100000" y="46621"/>
                  </a:cubicBezTo>
                  <a:cubicBezTo>
                    <a:pt x="100000" y="45000"/>
                    <a:pt x="99500" y="45405"/>
                    <a:pt x="101000" y="44594"/>
                  </a:cubicBezTo>
                  <a:cubicBezTo>
                    <a:pt x="102500" y="43783"/>
                    <a:pt x="105000" y="43378"/>
                    <a:pt x="107000" y="42567"/>
                  </a:cubicBezTo>
                  <a:cubicBezTo>
                    <a:pt x="113500" y="39324"/>
                    <a:pt x="119000" y="34054"/>
                    <a:pt x="119500" y="27972"/>
                  </a:cubicBezTo>
                  <a:cubicBezTo>
                    <a:pt x="120000" y="21081"/>
                    <a:pt x="115000" y="15000"/>
                    <a:pt x="108500" y="10945"/>
                  </a:cubicBezTo>
                  <a:cubicBezTo>
                    <a:pt x="105000" y="8918"/>
                    <a:pt x="116000" y="15810"/>
                    <a:pt x="108500" y="10945"/>
                  </a:cubicBezTo>
                  <a:close/>
                  <a:moveTo>
                    <a:pt x="98000" y="41756"/>
                  </a:moveTo>
                  <a:cubicBezTo>
                    <a:pt x="96500" y="41756"/>
                    <a:pt x="95000" y="32432"/>
                    <a:pt x="92500" y="33648"/>
                  </a:cubicBezTo>
                  <a:cubicBezTo>
                    <a:pt x="91500" y="34054"/>
                    <a:pt x="95000" y="42162"/>
                    <a:pt x="95000" y="42972"/>
                  </a:cubicBezTo>
                  <a:cubicBezTo>
                    <a:pt x="96500" y="47432"/>
                    <a:pt x="97500" y="51891"/>
                    <a:pt x="95500" y="56351"/>
                  </a:cubicBezTo>
                  <a:cubicBezTo>
                    <a:pt x="94500" y="58378"/>
                    <a:pt x="93500" y="60405"/>
                    <a:pt x="91500" y="62027"/>
                  </a:cubicBezTo>
                  <a:cubicBezTo>
                    <a:pt x="91000" y="62837"/>
                    <a:pt x="87000" y="65270"/>
                    <a:pt x="87000" y="65675"/>
                  </a:cubicBezTo>
                  <a:cubicBezTo>
                    <a:pt x="87000" y="66891"/>
                    <a:pt x="81500" y="68918"/>
                    <a:pt x="80000" y="69324"/>
                  </a:cubicBezTo>
                  <a:cubicBezTo>
                    <a:pt x="78000" y="70135"/>
                    <a:pt x="75000" y="70945"/>
                    <a:pt x="72500" y="71756"/>
                  </a:cubicBezTo>
                  <a:cubicBezTo>
                    <a:pt x="67500" y="72972"/>
                    <a:pt x="62000" y="72972"/>
                    <a:pt x="56500" y="72567"/>
                  </a:cubicBezTo>
                  <a:cubicBezTo>
                    <a:pt x="46500" y="71756"/>
                    <a:pt x="36500" y="68108"/>
                    <a:pt x="30000" y="61216"/>
                  </a:cubicBezTo>
                  <a:cubicBezTo>
                    <a:pt x="26000" y="56756"/>
                    <a:pt x="25000" y="51486"/>
                    <a:pt x="26000" y="45810"/>
                  </a:cubicBezTo>
                  <a:cubicBezTo>
                    <a:pt x="26500" y="42972"/>
                    <a:pt x="27500" y="40540"/>
                    <a:pt x="28500" y="37702"/>
                  </a:cubicBezTo>
                  <a:cubicBezTo>
                    <a:pt x="29500" y="35675"/>
                    <a:pt x="31500" y="33648"/>
                    <a:pt x="32000" y="31216"/>
                  </a:cubicBezTo>
                  <a:cubicBezTo>
                    <a:pt x="32500" y="30405"/>
                    <a:pt x="33000" y="28783"/>
                    <a:pt x="31000" y="29189"/>
                  </a:cubicBezTo>
                  <a:cubicBezTo>
                    <a:pt x="30000" y="29594"/>
                    <a:pt x="29000" y="32027"/>
                    <a:pt x="28500" y="32432"/>
                  </a:cubicBezTo>
                  <a:cubicBezTo>
                    <a:pt x="28000" y="34054"/>
                    <a:pt x="27000" y="35675"/>
                    <a:pt x="26500" y="37297"/>
                  </a:cubicBezTo>
                  <a:cubicBezTo>
                    <a:pt x="26500" y="37702"/>
                    <a:pt x="26000" y="38108"/>
                    <a:pt x="26000" y="38513"/>
                  </a:cubicBezTo>
                  <a:cubicBezTo>
                    <a:pt x="25000" y="39729"/>
                    <a:pt x="25000" y="39729"/>
                    <a:pt x="23000" y="39324"/>
                  </a:cubicBezTo>
                  <a:cubicBezTo>
                    <a:pt x="10500" y="36891"/>
                    <a:pt x="4500" y="26351"/>
                    <a:pt x="11500" y="17432"/>
                  </a:cubicBezTo>
                  <a:cubicBezTo>
                    <a:pt x="18000" y="9324"/>
                    <a:pt x="31500" y="3648"/>
                    <a:pt x="40500" y="12567"/>
                  </a:cubicBezTo>
                  <a:cubicBezTo>
                    <a:pt x="41000" y="13378"/>
                    <a:pt x="42000" y="14189"/>
                    <a:pt x="42500" y="15405"/>
                  </a:cubicBezTo>
                  <a:cubicBezTo>
                    <a:pt x="43500" y="17027"/>
                    <a:pt x="43500" y="16621"/>
                    <a:pt x="42500" y="17837"/>
                  </a:cubicBezTo>
                  <a:cubicBezTo>
                    <a:pt x="42000" y="18243"/>
                    <a:pt x="40000" y="19054"/>
                    <a:pt x="40500" y="19864"/>
                  </a:cubicBezTo>
                  <a:cubicBezTo>
                    <a:pt x="41000" y="21081"/>
                    <a:pt x="42000" y="20270"/>
                    <a:pt x="43000" y="20270"/>
                  </a:cubicBezTo>
                  <a:cubicBezTo>
                    <a:pt x="45000" y="19459"/>
                    <a:pt x="46000" y="17837"/>
                    <a:pt x="48000" y="17027"/>
                  </a:cubicBezTo>
                  <a:cubicBezTo>
                    <a:pt x="51000" y="15810"/>
                    <a:pt x="54500" y="15000"/>
                    <a:pt x="58000" y="15000"/>
                  </a:cubicBezTo>
                  <a:cubicBezTo>
                    <a:pt x="64500" y="14594"/>
                    <a:pt x="71500" y="15810"/>
                    <a:pt x="77500" y="18648"/>
                  </a:cubicBezTo>
                  <a:cubicBezTo>
                    <a:pt x="78500" y="19054"/>
                    <a:pt x="79500" y="19459"/>
                    <a:pt x="80500" y="20270"/>
                  </a:cubicBezTo>
                  <a:cubicBezTo>
                    <a:pt x="81500" y="20675"/>
                    <a:pt x="83000" y="22702"/>
                    <a:pt x="84500" y="22702"/>
                  </a:cubicBezTo>
                  <a:cubicBezTo>
                    <a:pt x="87500" y="23918"/>
                    <a:pt x="85500" y="21081"/>
                    <a:pt x="84000" y="20270"/>
                  </a:cubicBezTo>
                  <a:cubicBezTo>
                    <a:pt x="83500" y="19864"/>
                    <a:pt x="80000" y="18243"/>
                    <a:pt x="80000" y="17837"/>
                  </a:cubicBezTo>
                  <a:cubicBezTo>
                    <a:pt x="79500" y="17027"/>
                    <a:pt x="82000" y="15000"/>
                    <a:pt x="82500" y="14594"/>
                  </a:cubicBezTo>
                  <a:cubicBezTo>
                    <a:pt x="84500" y="12162"/>
                    <a:pt x="87500" y="10135"/>
                    <a:pt x="91000" y="9729"/>
                  </a:cubicBezTo>
                  <a:cubicBezTo>
                    <a:pt x="97500" y="8513"/>
                    <a:pt x="104500" y="11756"/>
                    <a:pt x="109000" y="15810"/>
                  </a:cubicBezTo>
                  <a:cubicBezTo>
                    <a:pt x="114000" y="19864"/>
                    <a:pt x="117000" y="25540"/>
                    <a:pt x="114500" y="31216"/>
                  </a:cubicBezTo>
                  <a:cubicBezTo>
                    <a:pt x="112000" y="36891"/>
                    <a:pt x="105000" y="40540"/>
                    <a:pt x="98000" y="41756"/>
                  </a:cubicBezTo>
                  <a:cubicBezTo>
                    <a:pt x="97500" y="41756"/>
                    <a:pt x="100000" y="41351"/>
                    <a:pt x="98000" y="41756"/>
                  </a:cubicBezTo>
                  <a:close/>
                  <a:moveTo>
                    <a:pt x="84500" y="105000"/>
                  </a:moveTo>
                  <a:cubicBezTo>
                    <a:pt x="83500" y="105810"/>
                    <a:pt x="82000" y="106621"/>
                    <a:pt x="82000" y="107432"/>
                  </a:cubicBezTo>
                  <a:cubicBezTo>
                    <a:pt x="82000" y="108648"/>
                    <a:pt x="84000" y="109459"/>
                    <a:pt x="85000" y="110270"/>
                  </a:cubicBezTo>
                  <a:cubicBezTo>
                    <a:pt x="86500" y="111081"/>
                    <a:pt x="89500" y="113513"/>
                    <a:pt x="87000" y="114729"/>
                  </a:cubicBezTo>
                  <a:cubicBezTo>
                    <a:pt x="86000" y="115945"/>
                    <a:pt x="82500" y="115540"/>
                    <a:pt x="80500" y="115540"/>
                  </a:cubicBezTo>
                  <a:cubicBezTo>
                    <a:pt x="77500" y="115135"/>
                    <a:pt x="74000" y="113918"/>
                    <a:pt x="72000" y="111891"/>
                  </a:cubicBezTo>
                  <a:cubicBezTo>
                    <a:pt x="73000" y="111891"/>
                    <a:pt x="78000" y="112297"/>
                    <a:pt x="78000" y="110675"/>
                  </a:cubicBezTo>
                  <a:cubicBezTo>
                    <a:pt x="78000" y="109459"/>
                    <a:pt x="77500" y="109864"/>
                    <a:pt x="76500" y="109459"/>
                  </a:cubicBezTo>
                  <a:cubicBezTo>
                    <a:pt x="75500" y="109459"/>
                    <a:pt x="74000" y="109864"/>
                    <a:pt x="73000" y="109864"/>
                  </a:cubicBezTo>
                  <a:cubicBezTo>
                    <a:pt x="71000" y="109864"/>
                    <a:pt x="69000" y="109864"/>
                    <a:pt x="67000" y="109459"/>
                  </a:cubicBezTo>
                  <a:cubicBezTo>
                    <a:pt x="60500" y="108648"/>
                    <a:pt x="55000" y="109864"/>
                    <a:pt x="48500" y="109864"/>
                  </a:cubicBezTo>
                  <a:cubicBezTo>
                    <a:pt x="47500" y="109864"/>
                    <a:pt x="44000" y="109054"/>
                    <a:pt x="43000" y="109864"/>
                  </a:cubicBezTo>
                  <a:cubicBezTo>
                    <a:pt x="41000" y="111891"/>
                    <a:pt x="46500" y="111891"/>
                    <a:pt x="47500" y="111891"/>
                  </a:cubicBezTo>
                  <a:cubicBezTo>
                    <a:pt x="45000" y="115135"/>
                    <a:pt x="40000" y="116756"/>
                    <a:pt x="35000" y="115945"/>
                  </a:cubicBezTo>
                  <a:cubicBezTo>
                    <a:pt x="28000" y="115540"/>
                    <a:pt x="34500" y="111486"/>
                    <a:pt x="36500" y="109054"/>
                  </a:cubicBezTo>
                  <a:cubicBezTo>
                    <a:pt x="38000" y="107432"/>
                    <a:pt x="36500" y="106621"/>
                    <a:pt x="35000" y="105405"/>
                  </a:cubicBezTo>
                  <a:cubicBezTo>
                    <a:pt x="33000" y="103783"/>
                    <a:pt x="31500" y="102162"/>
                    <a:pt x="30500" y="100540"/>
                  </a:cubicBezTo>
                  <a:cubicBezTo>
                    <a:pt x="28000" y="95675"/>
                    <a:pt x="28500" y="91216"/>
                    <a:pt x="30500" y="86351"/>
                  </a:cubicBezTo>
                  <a:cubicBezTo>
                    <a:pt x="32000" y="82297"/>
                    <a:pt x="34500" y="78243"/>
                    <a:pt x="38500" y="75000"/>
                  </a:cubicBezTo>
                  <a:cubicBezTo>
                    <a:pt x="39500" y="74189"/>
                    <a:pt x="40500" y="73378"/>
                    <a:pt x="41500" y="72972"/>
                  </a:cubicBezTo>
                  <a:cubicBezTo>
                    <a:pt x="42500" y="72162"/>
                    <a:pt x="43000" y="72162"/>
                    <a:pt x="44500" y="72162"/>
                  </a:cubicBezTo>
                  <a:cubicBezTo>
                    <a:pt x="47000" y="72972"/>
                    <a:pt x="50000" y="73783"/>
                    <a:pt x="53000" y="74189"/>
                  </a:cubicBezTo>
                  <a:cubicBezTo>
                    <a:pt x="58500" y="75000"/>
                    <a:pt x="64500" y="75000"/>
                    <a:pt x="70500" y="73783"/>
                  </a:cubicBezTo>
                  <a:cubicBezTo>
                    <a:pt x="72000" y="73783"/>
                    <a:pt x="73500" y="73378"/>
                    <a:pt x="75000" y="72972"/>
                  </a:cubicBezTo>
                  <a:cubicBezTo>
                    <a:pt x="75500" y="72972"/>
                    <a:pt x="77500" y="72162"/>
                    <a:pt x="78500" y="72162"/>
                  </a:cubicBezTo>
                  <a:cubicBezTo>
                    <a:pt x="80000" y="72162"/>
                    <a:pt x="83000" y="75000"/>
                    <a:pt x="84000" y="76216"/>
                  </a:cubicBezTo>
                  <a:cubicBezTo>
                    <a:pt x="87500" y="80270"/>
                    <a:pt x="90500" y="85945"/>
                    <a:pt x="91500" y="90810"/>
                  </a:cubicBezTo>
                  <a:cubicBezTo>
                    <a:pt x="92000" y="96081"/>
                    <a:pt x="88500" y="101351"/>
                    <a:pt x="84500" y="105000"/>
                  </a:cubicBezTo>
                  <a:cubicBezTo>
                    <a:pt x="84000" y="105405"/>
                    <a:pt x="86000" y="103783"/>
                    <a:pt x="84500" y="105000"/>
                  </a:cubicBezTo>
                  <a:close/>
                </a:path>
              </a:pathLst>
            </a:custGeom>
            <a:solidFill>
              <a:srgbClr val="3E4A63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4" name="Google Shape;434;p12"/>
            <p:cNvSpPr/>
            <p:nvPr/>
          </p:nvSpPr>
          <p:spPr>
            <a:xfrm>
              <a:off x="2171700" y="4692651"/>
              <a:ext cx="246000" cy="258900"/>
            </a:xfrm>
            <a:custGeom>
              <a:rect b="b" l="l" r="r" t="t"/>
              <a:pathLst>
                <a:path extrusionOk="0" h="120000" w="120000">
                  <a:moveTo>
                    <a:pt x="104210" y="60000"/>
                  </a:moveTo>
                  <a:cubicBezTo>
                    <a:pt x="94736" y="66000"/>
                    <a:pt x="94736" y="78000"/>
                    <a:pt x="85263" y="87000"/>
                  </a:cubicBezTo>
                  <a:cubicBezTo>
                    <a:pt x="75789" y="93000"/>
                    <a:pt x="66315" y="96000"/>
                    <a:pt x="56842" y="96000"/>
                  </a:cubicBezTo>
                  <a:cubicBezTo>
                    <a:pt x="37894" y="102000"/>
                    <a:pt x="25263" y="102000"/>
                    <a:pt x="34736" y="78000"/>
                  </a:cubicBezTo>
                  <a:cubicBezTo>
                    <a:pt x="41052" y="66000"/>
                    <a:pt x="50526" y="57000"/>
                    <a:pt x="60000" y="45000"/>
                  </a:cubicBezTo>
                  <a:cubicBezTo>
                    <a:pt x="63157" y="39000"/>
                    <a:pt x="72631" y="30000"/>
                    <a:pt x="72631" y="24000"/>
                  </a:cubicBezTo>
                  <a:cubicBezTo>
                    <a:pt x="75789" y="0"/>
                    <a:pt x="53684" y="27000"/>
                    <a:pt x="47368" y="33000"/>
                  </a:cubicBezTo>
                  <a:cubicBezTo>
                    <a:pt x="37894" y="48000"/>
                    <a:pt x="0" y="90000"/>
                    <a:pt x="22105" y="108000"/>
                  </a:cubicBezTo>
                  <a:cubicBezTo>
                    <a:pt x="34736" y="120000"/>
                    <a:pt x="66315" y="111000"/>
                    <a:pt x="82105" y="105000"/>
                  </a:cubicBezTo>
                  <a:cubicBezTo>
                    <a:pt x="91578" y="99000"/>
                    <a:pt x="104210" y="90000"/>
                    <a:pt x="110526" y="81000"/>
                  </a:cubicBezTo>
                  <a:cubicBezTo>
                    <a:pt x="113684" y="75000"/>
                    <a:pt x="120000" y="48000"/>
                    <a:pt x="104210" y="60000"/>
                  </a:cubicBezTo>
                  <a:cubicBezTo>
                    <a:pt x="97894" y="66000"/>
                    <a:pt x="110526" y="54000"/>
                    <a:pt x="104210" y="60000"/>
                  </a:cubicBezTo>
                  <a:close/>
                </a:path>
              </a:pathLst>
            </a:custGeom>
            <a:solidFill>
              <a:srgbClr val="3E4A63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5" name="Google Shape;435;p12"/>
            <p:cNvSpPr/>
            <p:nvPr/>
          </p:nvSpPr>
          <p:spPr>
            <a:xfrm>
              <a:off x="1714500" y="4699001"/>
              <a:ext cx="244500" cy="292200"/>
            </a:xfrm>
            <a:custGeom>
              <a:rect b="b" l="l" r="r" t="t"/>
              <a:pathLst>
                <a:path extrusionOk="0" h="120000" w="120000">
                  <a:moveTo>
                    <a:pt x="53684" y="13333"/>
                  </a:moveTo>
                  <a:cubicBezTo>
                    <a:pt x="47368" y="24000"/>
                    <a:pt x="85263" y="56000"/>
                    <a:pt x="88421" y="66666"/>
                  </a:cubicBezTo>
                  <a:cubicBezTo>
                    <a:pt x="94736" y="72000"/>
                    <a:pt x="101052" y="82666"/>
                    <a:pt x="94736" y="88000"/>
                  </a:cubicBezTo>
                  <a:cubicBezTo>
                    <a:pt x="88421" y="90666"/>
                    <a:pt x="72631" y="85333"/>
                    <a:pt x="69473" y="85333"/>
                  </a:cubicBezTo>
                  <a:cubicBezTo>
                    <a:pt x="56842" y="82666"/>
                    <a:pt x="47368" y="80000"/>
                    <a:pt x="41052" y="74666"/>
                  </a:cubicBezTo>
                  <a:cubicBezTo>
                    <a:pt x="34736" y="69333"/>
                    <a:pt x="25263" y="50666"/>
                    <a:pt x="18947" y="50666"/>
                  </a:cubicBezTo>
                  <a:cubicBezTo>
                    <a:pt x="0" y="48000"/>
                    <a:pt x="18947" y="72000"/>
                    <a:pt x="22105" y="74666"/>
                  </a:cubicBezTo>
                  <a:cubicBezTo>
                    <a:pt x="41052" y="93333"/>
                    <a:pt x="120000" y="120000"/>
                    <a:pt x="110526" y="77333"/>
                  </a:cubicBezTo>
                  <a:cubicBezTo>
                    <a:pt x="107368" y="61333"/>
                    <a:pt x="94736" y="45333"/>
                    <a:pt x="82105" y="34666"/>
                  </a:cubicBezTo>
                  <a:cubicBezTo>
                    <a:pt x="78947" y="29333"/>
                    <a:pt x="60000" y="0"/>
                    <a:pt x="53684" y="13333"/>
                  </a:cubicBezTo>
                  <a:cubicBezTo>
                    <a:pt x="47368" y="21333"/>
                    <a:pt x="60000" y="2666"/>
                    <a:pt x="53684" y="13333"/>
                  </a:cubicBezTo>
                  <a:close/>
                </a:path>
              </a:pathLst>
            </a:custGeom>
            <a:solidFill>
              <a:srgbClr val="3E4A63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6" name="Google Shape;436;p12"/>
            <p:cNvSpPr/>
            <p:nvPr/>
          </p:nvSpPr>
          <p:spPr>
            <a:xfrm>
              <a:off x="1952625" y="4362451"/>
              <a:ext cx="193800" cy="77700"/>
            </a:xfrm>
            <a:custGeom>
              <a:rect b="b" l="l" r="r" t="t"/>
              <a:pathLst>
                <a:path extrusionOk="0" h="120000" w="120000">
                  <a:moveTo>
                    <a:pt x="84000" y="120000"/>
                  </a:moveTo>
                  <a:cubicBezTo>
                    <a:pt x="80000" y="120000"/>
                    <a:pt x="80000" y="120000"/>
                    <a:pt x="76000" y="120000"/>
                  </a:cubicBezTo>
                  <a:cubicBezTo>
                    <a:pt x="72000" y="120000"/>
                    <a:pt x="64000" y="110000"/>
                    <a:pt x="60000" y="100000"/>
                  </a:cubicBezTo>
                  <a:cubicBezTo>
                    <a:pt x="56000" y="110000"/>
                    <a:pt x="48000" y="110000"/>
                    <a:pt x="44000" y="110000"/>
                  </a:cubicBezTo>
                  <a:cubicBezTo>
                    <a:pt x="40000" y="120000"/>
                    <a:pt x="40000" y="120000"/>
                    <a:pt x="40000" y="120000"/>
                  </a:cubicBezTo>
                  <a:cubicBezTo>
                    <a:pt x="24000" y="120000"/>
                    <a:pt x="12000" y="100000"/>
                    <a:pt x="8000" y="70000"/>
                  </a:cubicBezTo>
                  <a:cubicBezTo>
                    <a:pt x="8000" y="60000"/>
                    <a:pt x="0" y="20000"/>
                    <a:pt x="8000" y="10000"/>
                  </a:cubicBezTo>
                  <a:cubicBezTo>
                    <a:pt x="8000" y="0"/>
                    <a:pt x="12000" y="0"/>
                    <a:pt x="12000" y="0"/>
                  </a:cubicBezTo>
                  <a:cubicBezTo>
                    <a:pt x="16000" y="0"/>
                    <a:pt x="16000" y="0"/>
                    <a:pt x="20000" y="10000"/>
                  </a:cubicBezTo>
                  <a:cubicBezTo>
                    <a:pt x="20000" y="10000"/>
                    <a:pt x="20000" y="20000"/>
                    <a:pt x="20000" y="30000"/>
                  </a:cubicBezTo>
                  <a:cubicBezTo>
                    <a:pt x="20000" y="40000"/>
                    <a:pt x="24000" y="50000"/>
                    <a:pt x="28000" y="60000"/>
                  </a:cubicBezTo>
                  <a:cubicBezTo>
                    <a:pt x="28000" y="60000"/>
                    <a:pt x="32000" y="70000"/>
                    <a:pt x="40000" y="70000"/>
                  </a:cubicBezTo>
                  <a:cubicBezTo>
                    <a:pt x="40000" y="70000"/>
                    <a:pt x="44000" y="70000"/>
                    <a:pt x="48000" y="60000"/>
                  </a:cubicBezTo>
                  <a:cubicBezTo>
                    <a:pt x="48000" y="60000"/>
                    <a:pt x="52000" y="50000"/>
                    <a:pt x="52000" y="50000"/>
                  </a:cubicBezTo>
                  <a:cubicBezTo>
                    <a:pt x="56000" y="40000"/>
                    <a:pt x="56000" y="40000"/>
                    <a:pt x="60000" y="40000"/>
                  </a:cubicBezTo>
                  <a:cubicBezTo>
                    <a:pt x="64000" y="40000"/>
                    <a:pt x="68000" y="50000"/>
                    <a:pt x="72000" y="60000"/>
                  </a:cubicBezTo>
                  <a:cubicBezTo>
                    <a:pt x="76000" y="70000"/>
                    <a:pt x="80000" y="80000"/>
                    <a:pt x="84000" y="80000"/>
                  </a:cubicBezTo>
                  <a:cubicBezTo>
                    <a:pt x="92000" y="80000"/>
                    <a:pt x="96000" y="70000"/>
                    <a:pt x="100000" y="50000"/>
                  </a:cubicBezTo>
                  <a:cubicBezTo>
                    <a:pt x="100000" y="50000"/>
                    <a:pt x="100000" y="50000"/>
                    <a:pt x="100000" y="40000"/>
                  </a:cubicBezTo>
                  <a:cubicBezTo>
                    <a:pt x="100000" y="30000"/>
                    <a:pt x="104000" y="10000"/>
                    <a:pt x="108000" y="10000"/>
                  </a:cubicBezTo>
                  <a:cubicBezTo>
                    <a:pt x="112000" y="10000"/>
                    <a:pt x="116000" y="20000"/>
                    <a:pt x="116000" y="20000"/>
                  </a:cubicBezTo>
                  <a:cubicBezTo>
                    <a:pt x="120000" y="30000"/>
                    <a:pt x="120000" y="50000"/>
                    <a:pt x="116000" y="70000"/>
                  </a:cubicBezTo>
                  <a:cubicBezTo>
                    <a:pt x="112000" y="100000"/>
                    <a:pt x="96000" y="120000"/>
                    <a:pt x="84000" y="120000"/>
                  </a:cubicBezTo>
                  <a:cubicBezTo>
                    <a:pt x="84000" y="120000"/>
                    <a:pt x="84000" y="120000"/>
                    <a:pt x="84000" y="120000"/>
                  </a:cubicBezTo>
                  <a:close/>
                </a:path>
              </a:pathLst>
            </a:custGeom>
            <a:solidFill>
              <a:srgbClr val="3E4A63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7" name="Google Shape;437;p12"/>
            <p:cNvSpPr/>
            <p:nvPr/>
          </p:nvSpPr>
          <p:spPr>
            <a:xfrm>
              <a:off x="1784350" y="4244976"/>
              <a:ext cx="115800" cy="130200"/>
            </a:xfrm>
            <a:custGeom>
              <a:rect b="b" l="l" r="r" t="t"/>
              <a:pathLst>
                <a:path extrusionOk="0" h="120000" w="120000">
                  <a:moveTo>
                    <a:pt x="66666" y="0"/>
                  </a:moveTo>
                  <a:cubicBezTo>
                    <a:pt x="60000" y="0"/>
                    <a:pt x="53333" y="0"/>
                    <a:pt x="53333" y="0"/>
                  </a:cubicBezTo>
                  <a:cubicBezTo>
                    <a:pt x="60000" y="6000"/>
                    <a:pt x="66666" y="12000"/>
                    <a:pt x="66666" y="18000"/>
                  </a:cubicBezTo>
                  <a:cubicBezTo>
                    <a:pt x="66666" y="30000"/>
                    <a:pt x="53333" y="42000"/>
                    <a:pt x="40000" y="42000"/>
                  </a:cubicBezTo>
                  <a:cubicBezTo>
                    <a:pt x="26666" y="42000"/>
                    <a:pt x="20000" y="30000"/>
                    <a:pt x="20000" y="18000"/>
                  </a:cubicBezTo>
                  <a:cubicBezTo>
                    <a:pt x="6666" y="30000"/>
                    <a:pt x="0" y="42000"/>
                    <a:pt x="0" y="60000"/>
                  </a:cubicBezTo>
                  <a:cubicBezTo>
                    <a:pt x="0" y="90000"/>
                    <a:pt x="26666" y="120000"/>
                    <a:pt x="53333" y="120000"/>
                  </a:cubicBezTo>
                  <a:cubicBezTo>
                    <a:pt x="86666" y="120000"/>
                    <a:pt x="113333" y="90000"/>
                    <a:pt x="120000" y="60000"/>
                  </a:cubicBezTo>
                  <a:cubicBezTo>
                    <a:pt x="120000" y="30000"/>
                    <a:pt x="93333" y="0"/>
                    <a:pt x="66666" y="0"/>
                  </a:cubicBezTo>
                  <a:close/>
                </a:path>
              </a:pathLst>
            </a:custGeom>
            <a:solidFill>
              <a:srgbClr val="3E4A63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8" name="Google Shape;438;p12"/>
            <p:cNvSpPr/>
            <p:nvPr/>
          </p:nvSpPr>
          <p:spPr>
            <a:xfrm>
              <a:off x="2217738" y="4284663"/>
              <a:ext cx="122100" cy="136500"/>
            </a:xfrm>
            <a:custGeom>
              <a:rect b="b" l="l" r="r" t="t"/>
              <a:pathLst>
                <a:path extrusionOk="0" h="120000" w="120000">
                  <a:moveTo>
                    <a:pt x="75789" y="0"/>
                  </a:moveTo>
                  <a:cubicBezTo>
                    <a:pt x="63157" y="0"/>
                    <a:pt x="56842" y="0"/>
                    <a:pt x="50526" y="5714"/>
                  </a:cubicBezTo>
                  <a:cubicBezTo>
                    <a:pt x="63157" y="5714"/>
                    <a:pt x="69473" y="11428"/>
                    <a:pt x="69473" y="22857"/>
                  </a:cubicBezTo>
                  <a:cubicBezTo>
                    <a:pt x="69473" y="34285"/>
                    <a:pt x="56842" y="40000"/>
                    <a:pt x="44210" y="40000"/>
                  </a:cubicBezTo>
                  <a:cubicBezTo>
                    <a:pt x="31578" y="40000"/>
                    <a:pt x="25263" y="34285"/>
                    <a:pt x="25263" y="22857"/>
                  </a:cubicBezTo>
                  <a:cubicBezTo>
                    <a:pt x="25263" y="22857"/>
                    <a:pt x="25263" y="22857"/>
                    <a:pt x="25263" y="22857"/>
                  </a:cubicBezTo>
                  <a:cubicBezTo>
                    <a:pt x="18947" y="28571"/>
                    <a:pt x="12631" y="40000"/>
                    <a:pt x="6315" y="51428"/>
                  </a:cubicBezTo>
                  <a:cubicBezTo>
                    <a:pt x="0" y="85714"/>
                    <a:pt x="25263" y="114285"/>
                    <a:pt x="50526" y="114285"/>
                  </a:cubicBezTo>
                  <a:cubicBezTo>
                    <a:pt x="82105" y="120000"/>
                    <a:pt x="113684" y="97142"/>
                    <a:pt x="120000" y="62857"/>
                  </a:cubicBezTo>
                  <a:cubicBezTo>
                    <a:pt x="120000" y="34285"/>
                    <a:pt x="101052" y="5714"/>
                    <a:pt x="75789" y="0"/>
                  </a:cubicBezTo>
                  <a:close/>
                </a:path>
              </a:pathLst>
            </a:custGeom>
            <a:solidFill>
              <a:srgbClr val="3E4A63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439" name="Google Shape;439;p12"/>
          <p:cNvSpPr txBox="1"/>
          <p:nvPr>
            <p:ph idx="12" type="sldNum"/>
          </p:nvPr>
        </p:nvSpPr>
        <p:spPr>
          <a:xfrm>
            <a:off x="8529670" y="32126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(Fish)">
  <p:cSld name="BLANK_1_1_1">
    <p:spTree>
      <p:nvGrpSpPr>
        <p:cNvPr id="440" name="Shape 4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1" name="Google Shape;441;p13"/>
          <p:cNvGrpSpPr/>
          <p:nvPr/>
        </p:nvGrpSpPr>
        <p:grpSpPr>
          <a:xfrm>
            <a:off x="7401334" y="3761110"/>
            <a:ext cx="1453993" cy="1092425"/>
            <a:chOff x="3708400" y="3798888"/>
            <a:chExt cx="1844700" cy="1385975"/>
          </a:xfrm>
        </p:grpSpPr>
        <p:sp>
          <p:nvSpPr>
            <p:cNvPr id="442" name="Google Shape;442;p13"/>
            <p:cNvSpPr/>
            <p:nvPr/>
          </p:nvSpPr>
          <p:spPr>
            <a:xfrm>
              <a:off x="3708400" y="3967163"/>
              <a:ext cx="1844700" cy="1217700"/>
            </a:xfrm>
            <a:custGeom>
              <a:rect b="b" l="l" r="r" t="t"/>
              <a:pathLst>
                <a:path extrusionOk="0" h="120000" w="120000">
                  <a:moveTo>
                    <a:pt x="117062" y="84893"/>
                  </a:moveTo>
                  <a:cubicBezTo>
                    <a:pt x="114965" y="75957"/>
                    <a:pt x="110769" y="68297"/>
                    <a:pt x="104895" y="64468"/>
                  </a:cubicBezTo>
                  <a:cubicBezTo>
                    <a:pt x="111188" y="60638"/>
                    <a:pt x="114545" y="52978"/>
                    <a:pt x="117062" y="44042"/>
                  </a:cubicBezTo>
                  <a:cubicBezTo>
                    <a:pt x="118321" y="38936"/>
                    <a:pt x="120000" y="32553"/>
                    <a:pt x="119580" y="27446"/>
                  </a:cubicBezTo>
                  <a:cubicBezTo>
                    <a:pt x="119580" y="25531"/>
                    <a:pt x="118741" y="22978"/>
                    <a:pt x="117062" y="22978"/>
                  </a:cubicBezTo>
                  <a:cubicBezTo>
                    <a:pt x="115804" y="23617"/>
                    <a:pt x="115804" y="25531"/>
                    <a:pt x="114965" y="27446"/>
                  </a:cubicBezTo>
                  <a:cubicBezTo>
                    <a:pt x="113286" y="30000"/>
                    <a:pt x="109510" y="30000"/>
                    <a:pt x="107412" y="30638"/>
                  </a:cubicBezTo>
                  <a:cubicBezTo>
                    <a:pt x="103216" y="31276"/>
                    <a:pt x="99020" y="31914"/>
                    <a:pt x="95244" y="33829"/>
                  </a:cubicBezTo>
                  <a:cubicBezTo>
                    <a:pt x="88951" y="37021"/>
                    <a:pt x="84755" y="45319"/>
                    <a:pt x="83916" y="55531"/>
                  </a:cubicBezTo>
                  <a:cubicBezTo>
                    <a:pt x="80979" y="51702"/>
                    <a:pt x="75524" y="42127"/>
                    <a:pt x="76363" y="36382"/>
                  </a:cubicBezTo>
                  <a:cubicBezTo>
                    <a:pt x="77202" y="29361"/>
                    <a:pt x="82237" y="24893"/>
                    <a:pt x="85594" y="21063"/>
                  </a:cubicBezTo>
                  <a:cubicBezTo>
                    <a:pt x="86853" y="19787"/>
                    <a:pt x="88531" y="17872"/>
                    <a:pt x="87692" y="15319"/>
                  </a:cubicBezTo>
                  <a:cubicBezTo>
                    <a:pt x="86433" y="12765"/>
                    <a:pt x="82237" y="12765"/>
                    <a:pt x="80559" y="11489"/>
                  </a:cubicBezTo>
                  <a:cubicBezTo>
                    <a:pt x="75524" y="8297"/>
                    <a:pt x="71748" y="3829"/>
                    <a:pt x="66713" y="1914"/>
                  </a:cubicBezTo>
                  <a:cubicBezTo>
                    <a:pt x="61258" y="0"/>
                    <a:pt x="55384" y="638"/>
                    <a:pt x="49930" y="2553"/>
                  </a:cubicBezTo>
                  <a:cubicBezTo>
                    <a:pt x="47832" y="3829"/>
                    <a:pt x="45734" y="5106"/>
                    <a:pt x="44055" y="7021"/>
                  </a:cubicBezTo>
                  <a:cubicBezTo>
                    <a:pt x="41538" y="8936"/>
                    <a:pt x="39860" y="12127"/>
                    <a:pt x="37762" y="14042"/>
                  </a:cubicBezTo>
                  <a:cubicBezTo>
                    <a:pt x="36083" y="15319"/>
                    <a:pt x="33146" y="15319"/>
                    <a:pt x="31048" y="16595"/>
                  </a:cubicBezTo>
                  <a:cubicBezTo>
                    <a:pt x="28951" y="17872"/>
                    <a:pt x="26853" y="19787"/>
                    <a:pt x="24755" y="21702"/>
                  </a:cubicBezTo>
                  <a:cubicBezTo>
                    <a:pt x="20979" y="25531"/>
                    <a:pt x="18041" y="31276"/>
                    <a:pt x="15944" y="37021"/>
                  </a:cubicBezTo>
                  <a:cubicBezTo>
                    <a:pt x="10069" y="51702"/>
                    <a:pt x="4615" y="72765"/>
                    <a:pt x="9650" y="89361"/>
                  </a:cubicBezTo>
                  <a:cubicBezTo>
                    <a:pt x="6293" y="89361"/>
                    <a:pt x="0" y="90638"/>
                    <a:pt x="0" y="97659"/>
                  </a:cubicBezTo>
                  <a:cubicBezTo>
                    <a:pt x="419" y="102765"/>
                    <a:pt x="3776" y="108510"/>
                    <a:pt x="6713" y="111063"/>
                  </a:cubicBezTo>
                  <a:cubicBezTo>
                    <a:pt x="10489" y="114255"/>
                    <a:pt x="14265" y="113617"/>
                    <a:pt x="17202" y="108510"/>
                  </a:cubicBezTo>
                  <a:cubicBezTo>
                    <a:pt x="18041" y="107234"/>
                    <a:pt x="18041" y="106595"/>
                    <a:pt x="18881" y="106595"/>
                  </a:cubicBezTo>
                  <a:cubicBezTo>
                    <a:pt x="19720" y="107234"/>
                    <a:pt x="20979" y="109148"/>
                    <a:pt x="21818" y="109787"/>
                  </a:cubicBezTo>
                  <a:cubicBezTo>
                    <a:pt x="23496" y="111702"/>
                    <a:pt x="25594" y="112978"/>
                    <a:pt x="27272" y="114255"/>
                  </a:cubicBezTo>
                  <a:cubicBezTo>
                    <a:pt x="35664" y="119361"/>
                    <a:pt x="45314" y="120000"/>
                    <a:pt x="54125" y="118085"/>
                  </a:cubicBezTo>
                  <a:cubicBezTo>
                    <a:pt x="56223" y="117446"/>
                    <a:pt x="57902" y="116808"/>
                    <a:pt x="60000" y="115531"/>
                  </a:cubicBezTo>
                  <a:cubicBezTo>
                    <a:pt x="60839" y="114893"/>
                    <a:pt x="62097" y="114255"/>
                    <a:pt x="62937" y="113617"/>
                  </a:cubicBezTo>
                  <a:cubicBezTo>
                    <a:pt x="64195" y="112978"/>
                    <a:pt x="65874" y="111063"/>
                    <a:pt x="67132" y="110425"/>
                  </a:cubicBezTo>
                  <a:cubicBezTo>
                    <a:pt x="68811" y="110425"/>
                    <a:pt x="71328" y="114893"/>
                    <a:pt x="73426" y="116170"/>
                  </a:cubicBezTo>
                  <a:cubicBezTo>
                    <a:pt x="78041" y="117446"/>
                    <a:pt x="82657" y="112340"/>
                    <a:pt x="84755" y="107234"/>
                  </a:cubicBezTo>
                  <a:cubicBezTo>
                    <a:pt x="85594" y="104680"/>
                    <a:pt x="87272" y="100212"/>
                    <a:pt x="86433" y="97021"/>
                  </a:cubicBezTo>
                  <a:cubicBezTo>
                    <a:pt x="85594" y="93829"/>
                    <a:pt x="82237" y="93191"/>
                    <a:pt x="80139" y="92553"/>
                  </a:cubicBezTo>
                  <a:cubicBezTo>
                    <a:pt x="82237" y="88085"/>
                    <a:pt x="83076" y="83617"/>
                    <a:pt x="84335" y="79148"/>
                  </a:cubicBezTo>
                  <a:cubicBezTo>
                    <a:pt x="86433" y="88723"/>
                    <a:pt x="91888" y="93829"/>
                    <a:pt x="98181" y="96382"/>
                  </a:cubicBezTo>
                  <a:cubicBezTo>
                    <a:pt x="101958" y="97659"/>
                    <a:pt x="105734" y="98297"/>
                    <a:pt x="109510" y="98936"/>
                  </a:cubicBezTo>
                  <a:cubicBezTo>
                    <a:pt x="110769" y="99574"/>
                    <a:pt x="112867" y="99574"/>
                    <a:pt x="114125" y="100212"/>
                  </a:cubicBezTo>
                  <a:cubicBezTo>
                    <a:pt x="115384" y="101489"/>
                    <a:pt x="114965" y="103404"/>
                    <a:pt x="115804" y="104680"/>
                  </a:cubicBezTo>
                  <a:cubicBezTo>
                    <a:pt x="116643" y="105957"/>
                    <a:pt x="118321" y="105957"/>
                    <a:pt x="119160" y="104680"/>
                  </a:cubicBezTo>
                  <a:cubicBezTo>
                    <a:pt x="120000" y="102765"/>
                    <a:pt x="119580" y="100212"/>
                    <a:pt x="119580" y="98297"/>
                  </a:cubicBezTo>
                  <a:cubicBezTo>
                    <a:pt x="119160" y="93191"/>
                    <a:pt x="118321" y="88723"/>
                    <a:pt x="117062" y="84893"/>
                  </a:cubicBezTo>
                  <a:close/>
                </a:path>
              </a:pathLst>
            </a:custGeom>
            <a:solidFill>
              <a:srgbClr val="F6B26B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43" name="Google Shape;443;p13"/>
            <p:cNvSpPr/>
            <p:nvPr/>
          </p:nvSpPr>
          <p:spPr>
            <a:xfrm>
              <a:off x="3921125" y="4044951"/>
              <a:ext cx="128700" cy="1221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44" name="Google Shape;444;p13"/>
            <p:cNvSpPr/>
            <p:nvPr/>
          </p:nvSpPr>
          <p:spPr>
            <a:xfrm>
              <a:off x="4017963" y="3908426"/>
              <a:ext cx="71400" cy="651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45" name="Google Shape;445;p13"/>
            <p:cNvSpPr/>
            <p:nvPr/>
          </p:nvSpPr>
          <p:spPr>
            <a:xfrm>
              <a:off x="3946525" y="3798888"/>
              <a:ext cx="39600" cy="381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46" name="Google Shape;446;p13"/>
            <p:cNvSpPr/>
            <p:nvPr/>
          </p:nvSpPr>
          <p:spPr>
            <a:xfrm>
              <a:off x="3746500" y="4906963"/>
              <a:ext cx="193800" cy="77700"/>
            </a:xfrm>
            <a:custGeom>
              <a:rect b="b" l="l" r="r" t="t"/>
              <a:pathLst>
                <a:path extrusionOk="0" h="120000" w="120000">
                  <a:moveTo>
                    <a:pt x="108000" y="20000"/>
                  </a:moveTo>
                  <a:cubicBezTo>
                    <a:pt x="92000" y="0"/>
                    <a:pt x="72000" y="10000"/>
                    <a:pt x="56000" y="10000"/>
                  </a:cubicBezTo>
                  <a:cubicBezTo>
                    <a:pt x="40000" y="20000"/>
                    <a:pt x="24000" y="40000"/>
                    <a:pt x="8000" y="60000"/>
                  </a:cubicBezTo>
                  <a:cubicBezTo>
                    <a:pt x="0" y="80000"/>
                    <a:pt x="12000" y="120000"/>
                    <a:pt x="20000" y="110000"/>
                  </a:cubicBezTo>
                  <a:cubicBezTo>
                    <a:pt x="36000" y="100000"/>
                    <a:pt x="48000" y="100000"/>
                    <a:pt x="64000" y="90000"/>
                  </a:cubicBezTo>
                  <a:cubicBezTo>
                    <a:pt x="76000" y="90000"/>
                    <a:pt x="92000" y="100000"/>
                    <a:pt x="108000" y="90000"/>
                  </a:cubicBezTo>
                  <a:cubicBezTo>
                    <a:pt x="120000" y="80000"/>
                    <a:pt x="120000" y="30000"/>
                    <a:pt x="108000" y="20000"/>
                  </a:cubicBezTo>
                  <a:close/>
                </a:path>
              </a:pathLst>
            </a:custGeom>
            <a:solidFill>
              <a:srgbClr val="FCE5CD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47" name="Google Shape;447;p13"/>
            <p:cNvSpPr/>
            <p:nvPr/>
          </p:nvSpPr>
          <p:spPr>
            <a:xfrm>
              <a:off x="4824413" y="4938713"/>
              <a:ext cx="174600" cy="71400"/>
            </a:xfrm>
            <a:custGeom>
              <a:rect b="b" l="l" r="r" t="t"/>
              <a:pathLst>
                <a:path extrusionOk="0" h="120000" w="120000">
                  <a:moveTo>
                    <a:pt x="120000" y="87272"/>
                  </a:moveTo>
                  <a:cubicBezTo>
                    <a:pt x="120000" y="43636"/>
                    <a:pt x="97777" y="32727"/>
                    <a:pt x="84444" y="21818"/>
                  </a:cubicBezTo>
                  <a:cubicBezTo>
                    <a:pt x="66666" y="10909"/>
                    <a:pt x="44444" y="0"/>
                    <a:pt x="26666" y="10909"/>
                  </a:cubicBezTo>
                  <a:cubicBezTo>
                    <a:pt x="26666" y="10909"/>
                    <a:pt x="22222" y="10909"/>
                    <a:pt x="22222" y="10909"/>
                  </a:cubicBezTo>
                  <a:cubicBezTo>
                    <a:pt x="17777" y="10909"/>
                    <a:pt x="13333" y="10909"/>
                    <a:pt x="8888" y="10909"/>
                  </a:cubicBezTo>
                  <a:cubicBezTo>
                    <a:pt x="4444" y="10909"/>
                    <a:pt x="0" y="21818"/>
                    <a:pt x="4444" y="32727"/>
                  </a:cubicBezTo>
                  <a:cubicBezTo>
                    <a:pt x="13333" y="54545"/>
                    <a:pt x="17777" y="65454"/>
                    <a:pt x="26666" y="76363"/>
                  </a:cubicBezTo>
                  <a:cubicBezTo>
                    <a:pt x="48888" y="109090"/>
                    <a:pt x="84444" y="120000"/>
                    <a:pt x="106666" y="120000"/>
                  </a:cubicBezTo>
                  <a:cubicBezTo>
                    <a:pt x="106666" y="120000"/>
                    <a:pt x="106666" y="120000"/>
                    <a:pt x="106666" y="120000"/>
                  </a:cubicBezTo>
                  <a:cubicBezTo>
                    <a:pt x="111111" y="120000"/>
                    <a:pt x="120000" y="109090"/>
                    <a:pt x="120000" y="87272"/>
                  </a:cubicBezTo>
                  <a:close/>
                </a:path>
              </a:pathLst>
            </a:custGeom>
            <a:solidFill>
              <a:srgbClr val="FCE5CD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48" name="Google Shape;448;p13"/>
            <p:cNvSpPr/>
            <p:nvPr/>
          </p:nvSpPr>
          <p:spPr>
            <a:xfrm>
              <a:off x="5064125" y="4329113"/>
              <a:ext cx="354000" cy="233400"/>
            </a:xfrm>
            <a:custGeom>
              <a:rect b="b" l="l" r="r" t="t"/>
              <a:pathLst>
                <a:path extrusionOk="0" h="120000" w="120000">
                  <a:moveTo>
                    <a:pt x="115636" y="3333"/>
                  </a:moveTo>
                  <a:cubicBezTo>
                    <a:pt x="104727" y="0"/>
                    <a:pt x="89454" y="6666"/>
                    <a:pt x="76363" y="13333"/>
                  </a:cubicBezTo>
                  <a:cubicBezTo>
                    <a:pt x="63272" y="16666"/>
                    <a:pt x="50181" y="20000"/>
                    <a:pt x="39272" y="26666"/>
                  </a:cubicBezTo>
                  <a:cubicBezTo>
                    <a:pt x="13090" y="46666"/>
                    <a:pt x="0" y="73333"/>
                    <a:pt x="0" y="116666"/>
                  </a:cubicBezTo>
                  <a:cubicBezTo>
                    <a:pt x="0" y="120000"/>
                    <a:pt x="2181" y="120000"/>
                    <a:pt x="2181" y="116666"/>
                  </a:cubicBezTo>
                  <a:cubicBezTo>
                    <a:pt x="10909" y="76666"/>
                    <a:pt x="32727" y="53333"/>
                    <a:pt x="61090" y="40000"/>
                  </a:cubicBezTo>
                  <a:cubicBezTo>
                    <a:pt x="72000" y="36666"/>
                    <a:pt x="82909" y="33333"/>
                    <a:pt x="93818" y="30000"/>
                  </a:cubicBezTo>
                  <a:cubicBezTo>
                    <a:pt x="104727" y="26666"/>
                    <a:pt x="113454" y="30000"/>
                    <a:pt x="117818" y="13333"/>
                  </a:cubicBezTo>
                  <a:cubicBezTo>
                    <a:pt x="120000" y="10000"/>
                    <a:pt x="117818" y="6666"/>
                    <a:pt x="115636" y="3333"/>
                  </a:cubicBezTo>
                  <a:close/>
                </a:path>
              </a:pathLst>
            </a:custGeom>
            <a:solidFill>
              <a:srgbClr val="FCE5CD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49" name="Google Shape;449;p13"/>
            <p:cNvSpPr/>
            <p:nvPr/>
          </p:nvSpPr>
          <p:spPr>
            <a:xfrm>
              <a:off x="5160963" y="4646613"/>
              <a:ext cx="270000" cy="214200"/>
            </a:xfrm>
            <a:custGeom>
              <a:rect b="b" l="l" r="r" t="t"/>
              <a:pathLst>
                <a:path extrusionOk="0" h="120000" w="120000">
                  <a:moveTo>
                    <a:pt x="117142" y="94545"/>
                  </a:moveTo>
                  <a:cubicBezTo>
                    <a:pt x="102857" y="65454"/>
                    <a:pt x="91428" y="47272"/>
                    <a:pt x="65714" y="32727"/>
                  </a:cubicBezTo>
                  <a:cubicBezTo>
                    <a:pt x="48571" y="21818"/>
                    <a:pt x="17142" y="0"/>
                    <a:pt x="0" y="7272"/>
                  </a:cubicBezTo>
                  <a:cubicBezTo>
                    <a:pt x="0" y="7272"/>
                    <a:pt x="0" y="7272"/>
                    <a:pt x="0" y="7272"/>
                  </a:cubicBezTo>
                  <a:cubicBezTo>
                    <a:pt x="5714" y="25454"/>
                    <a:pt x="31428" y="36363"/>
                    <a:pt x="45714" y="43636"/>
                  </a:cubicBezTo>
                  <a:cubicBezTo>
                    <a:pt x="71428" y="61818"/>
                    <a:pt x="82857" y="80000"/>
                    <a:pt x="97142" y="109090"/>
                  </a:cubicBezTo>
                  <a:cubicBezTo>
                    <a:pt x="100000" y="116363"/>
                    <a:pt x="105714" y="120000"/>
                    <a:pt x="111428" y="116363"/>
                  </a:cubicBezTo>
                  <a:cubicBezTo>
                    <a:pt x="111428" y="116363"/>
                    <a:pt x="114285" y="116363"/>
                    <a:pt x="117142" y="112727"/>
                  </a:cubicBezTo>
                  <a:cubicBezTo>
                    <a:pt x="120000" y="109090"/>
                    <a:pt x="120000" y="101818"/>
                    <a:pt x="117142" y="94545"/>
                  </a:cubicBezTo>
                  <a:close/>
                </a:path>
              </a:pathLst>
            </a:custGeom>
            <a:solidFill>
              <a:srgbClr val="FCE5CD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0" name="Google Shape;450;p13"/>
            <p:cNvSpPr/>
            <p:nvPr/>
          </p:nvSpPr>
          <p:spPr>
            <a:xfrm>
              <a:off x="4476750" y="4044951"/>
              <a:ext cx="528600" cy="168300"/>
            </a:xfrm>
            <a:custGeom>
              <a:rect b="b" l="l" r="r" t="t"/>
              <a:pathLst>
                <a:path extrusionOk="0" h="120000" w="120000">
                  <a:moveTo>
                    <a:pt x="112682" y="69230"/>
                  </a:moveTo>
                  <a:cubicBezTo>
                    <a:pt x="96585" y="55384"/>
                    <a:pt x="74634" y="23076"/>
                    <a:pt x="57073" y="13846"/>
                  </a:cubicBezTo>
                  <a:cubicBezTo>
                    <a:pt x="38048" y="0"/>
                    <a:pt x="19024" y="9230"/>
                    <a:pt x="1463" y="18461"/>
                  </a:cubicBezTo>
                  <a:cubicBezTo>
                    <a:pt x="0" y="18461"/>
                    <a:pt x="0" y="18461"/>
                    <a:pt x="1463" y="18461"/>
                  </a:cubicBezTo>
                  <a:cubicBezTo>
                    <a:pt x="17560" y="27692"/>
                    <a:pt x="33658" y="23076"/>
                    <a:pt x="51219" y="32307"/>
                  </a:cubicBezTo>
                  <a:cubicBezTo>
                    <a:pt x="68780" y="50769"/>
                    <a:pt x="89268" y="87692"/>
                    <a:pt x="105365" y="110769"/>
                  </a:cubicBezTo>
                  <a:cubicBezTo>
                    <a:pt x="109756" y="120000"/>
                    <a:pt x="120000" y="78461"/>
                    <a:pt x="112682" y="69230"/>
                  </a:cubicBezTo>
                  <a:close/>
                </a:path>
              </a:pathLst>
            </a:custGeom>
            <a:solidFill>
              <a:srgbClr val="FCE5CD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1" name="Google Shape;451;p13"/>
            <p:cNvSpPr/>
            <p:nvPr/>
          </p:nvSpPr>
          <p:spPr>
            <a:xfrm>
              <a:off x="4352925" y="4194176"/>
              <a:ext cx="593700" cy="433500"/>
            </a:xfrm>
            <a:custGeom>
              <a:rect b="b" l="l" r="r" t="t"/>
              <a:pathLst>
                <a:path extrusionOk="0" h="120000" w="120000">
                  <a:moveTo>
                    <a:pt x="120000" y="112835"/>
                  </a:moveTo>
                  <a:cubicBezTo>
                    <a:pt x="108260" y="109253"/>
                    <a:pt x="101739" y="91343"/>
                    <a:pt x="97826" y="77014"/>
                  </a:cubicBezTo>
                  <a:cubicBezTo>
                    <a:pt x="92608" y="64477"/>
                    <a:pt x="86086" y="51940"/>
                    <a:pt x="79565" y="39402"/>
                  </a:cubicBezTo>
                  <a:cubicBezTo>
                    <a:pt x="62608" y="14328"/>
                    <a:pt x="36521" y="0"/>
                    <a:pt x="13043" y="5373"/>
                  </a:cubicBezTo>
                  <a:cubicBezTo>
                    <a:pt x="0" y="8955"/>
                    <a:pt x="5217" y="34029"/>
                    <a:pt x="18260" y="30447"/>
                  </a:cubicBezTo>
                  <a:cubicBezTo>
                    <a:pt x="45652" y="25074"/>
                    <a:pt x="67826" y="44776"/>
                    <a:pt x="83478" y="75223"/>
                  </a:cubicBezTo>
                  <a:cubicBezTo>
                    <a:pt x="92608" y="93134"/>
                    <a:pt x="100434" y="120000"/>
                    <a:pt x="120000" y="112835"/>
                  </a:cubicBezTo>
                  <a:cubicBezTo>
                    <a:pt x="120000" y="112835"/>
                    <a:pt x="120000" y="112835"/>
                    <a:pt x="120000" y="112835"/>
                  </a:cubicBezTo>
                  <a:close/>
                </a:path>
              </a:pathLst>
            </a:custGeom>
            <a:solidFill>
              <a:srgbClr val="FCE5CD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2" name="Google Shape;452;p13"/>
            <p:cNvSpPr/>
            <p:nvPr/>
          </p:nvSpPr>
          <p:spPr>
            <a:xfrm>
              <a:off x="3952875" y="4699001"/>
              <a:ext cx="1027200" cy="441300"/>
            </a:xfrm>
            <a:custGeom>
              <a:rect b="b" l="l" r="r" t="t"/>
              <a:pathLst>
                <a:path extrusionOk="0" h="120000" w="120000">
                  <a:moveTo>
                    <a:pt x="118490" y="93529"/>
                  </a:moveTo>
                  <a:cubicBezTo>
                    <a:pt x="115471" y="95294"/>
                    <a:pt x="110188" y="95294"/>
                    <a:pt x="108679" y="95294"/>
                  </a:cubicBezTo>
                  <a:cubicBezTo>
                    <a:pt x="105660" y="95294"/>
                    <a:pt x="103396" y="91764"/>
                    <a:pt x="101132" y="90000"/>
                  </a:cubicBezTo>
                  <a:cubicBezTo>
                    <a:pt x="97358" y="84705"/>
                    <a:pt x="93584" y="77647"/>
                    <a:pt x="89811" y="79411"/>
                  </a:cubicBezTo>
                  <a:cubicBezTo>
                    <a:pt x="89056" y="79411"/>
                    <a:pt x="85283" y="86470"/>
                    <a:pt x="84528" y="86470"/>
                  </a:cubicBezTo>
                  <a:cubicBezTo>
                    <a:pt x="91320" y="70588"/>
                    <a:pt x="98867" y="47647"/>
                    <a:pt x="101132" y="26470"/>
                  </a:cubicBezTo>
                  <a:cubicBezTo>
                    <a:pt x="102641" y="15882"/>
                    <a:pt x="101132" y="0"/>
                    <a:pt x="99622" y="10588"/>
                  </a:cubicBezTo>
                  <a:cubicBezTo>
                    <a:pt x="93584" y="52941"/>
                    <a:pt x="72452" y="93529"/>
                    <a:pt x="53584" y="100588"/>
                  </a:cubicBezTo>
                  <a:cubicBezTo>
                    <a:pt x="44528" y="102352"/>
                    <a:pt x="34716" y="100588"/>
                    <a:pt x="26415" y="95294"/>
                  </a:cubicBezTo>
                  <a:cubicBezTo>
                    <a:pt x="21886" y="91764"/>
                    <a:pt x="17358" y="88235"/>
                    <a:pt x="12830" y="82941"/>
                  </a:cubicBezTo>
                  <a:cubicBezTo>
                    <a:pt x="8301" y="77647"/>
                    <a:pt x="3773" y="72352"/>
                    <a:pt x="0" y="65294"/>
                  </a:cubicBezTo>
                  <a:cubicBezTo>
                    <a:pt x="0" y="65294"/>
                    <a:pt x="0" y="65294"/>
                    <a:pt x="0" y="65294"/>
                  </a:cubicBezTo>
                  <a:cubicBezTo>
                    <a:pt x="3773" y="75882"/>
                    <a:pt x="6037" y="86470"/>
                    <a:pt x="10566" y="93529"/>
                  </a:cubicBezTo>
                  <a:cubicBezTo>
                    <a:pt x="15094" y="98823"/>
                    <a:pt x="20377" y="104117"/>
                    <a:pt x="24905" y="109411"/>
                  </a:cubicBezTo>
                  <a:cubicBezTo>
                    <a:pt x="35471" y="118235"/>
                    <a:pt x="46037" y="120000"/>
                    <a:pt x="56603" y="118235"/>
                  </a:cubicBezTo>
                  <a:cubicBezTo>
                    <a:pt x="61132" y="116470"/>
                    <a:pt x="65660" y="112941"/>
                    <a:pt x="69433" y="109411"/>
                  </a:cubicBezTo>
                  <a:cubicBezTo>
                    <a:pt x="69433" y="109411"/>
                    <a:pt x="69433" y="109411"/>
                    <a:pt x="69433" y="109411"/>
                  </a:cubicBezTo>
                  <a:cubicBezTo>
                    <a:pt x="69433" y="109411"/>
                    <a:pt x="69433" y="111176"/>
                    <a:pt x="69433" y="111176"/>
                  </a:cubicBezTo>
                  <a:cubicBezTo>
                    <a:pt x="69433" y="111176"/>
                    <a:pt x="69433" y="111176"/>
                    <a:pt x="70188" y="112941"/>
                  </a:cubicBezTo>
                  <a:cubicBezTo>
                    <a:pt x="70188" y="112941"/>
                    <a:pt x="70943" y="114705"/>
                    <a:pt x="70943" y="114705"/>
                  </a:cubicBezTo>
                  <a:cubicBezTo>
                    <a:pt x="78490" y="112941"/>
                    <a:pt x="85283" y="95294"/>
                    <a:pt x="92830" y="98823"/>
                  </a:cubicBezTo>
                  <a:cubicBezTo>
                    <a:pt x="100377" y="100588"/>
                    <a:pt x="106415" y="120000"/>
                    <a:pt x="113962" y="105882"/>
                  </a:cubicBezTo>
                  <a:cubicBezTo>
                    <a:pt x="115471" y="104117"/>
                    <a:pt x="120000" y="93529"/>
                    <a:pt x="118490" y="93529"/>
                  </a:cubicBezTo>
                  <a:close/>
                </a:path>
              </a:pathLst>
            </a:custGeom>
            <a:solidFill>
              <a:srgbClr val="0D0138">
                <a:alpha val="1654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3" name="Google Shape;453;p13"/>
            <p:cNvSpPr/>
            <p:nvPr/>
          </p:nvSpPr>
          <p:spPr>
            <a:xfrm>
              <a:off x="3779838" y="4951413"/>
              <a:ext cx="212700" cy="123900"/>
            </a:xfrm>
            <a:custGeom>
              <a:rect b="b" l="l" r="r" t="t"/>
              <a:pathLst>
                <a:path extrusionOk="0" h="120000" w="120000">
                  <a:moveTo>
                    <a:pt x="83636" y="25263"/>
                  </a:moveTo>
                  <a:cubicBezTo>
                    <a:pt x="76363" y="44210"/>
                    <a:pt x="65454" y="56842"/>
                    <a:pt x="50909" y="63157"/>
                  </a:cubicBezTo>
                  <a:cubicBezTo>
                    <a:pt x="40000" y="75789"/>
                    <a:pt x="18181" y="69473"/>
                    <a:pt x="3636" y="63157"/>
                  </a:cubicBezTo>
                  <a:cubicBezTo>
                    <a:pt x="0" y="56842"/>
                    <a:pt x="7272" y="75789"/>
                    <a:pt x="7272" y="75789"/>
                  </a:cubicBezTo>
                  <a:cubicBezTo>
                    <a:pt x="7272" y="107368"/>
                    <a:pt x="36363" y="120000"/>
                    <a:pt x="50909" y="120000"/>
                  </a:cubicBezTo>
                  <a:cubicBezTo>
                    <a:pt x="72727" y="113684"/>
                    <a:pt x="90909" y="88421"/>
                    <a:pt x="105454" y="63157"/>
                  </a:cubicBezTo>
                  <a:cubicBezTo>
                    <a:pt x="120000" y="37894"/>
                    <a:pt x="98181" y="0"/>
                    <a:pt x="83636" y="25263"/>
                  </a:cubicBezTo>
                  <a:close/>
                </a:path>
              </a:pathLst>
            </a:custGeom>
            <a:solidFill>
              <a:srgbClr val="0D0138">
                <a:alpha val="1654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4" name="Google Shape;454;p13"/>
            <p:cNvSpPr/>
            <p:nvPr/>
          </p:nvSpPr>
          <p:spPr>
            <a:xfrm>
              <a:off x="4443413" y="4110038"/>
              <a:ext cx="439800" cy="239700"/>
            </a:xfrm>
            <a:custGeom>
              <a:rect b="b" l="l" r="r" t="t"/>
              <a:pathLst>
                <a:path extrusionOk="0" h="120000" w="120000">
                  <a:moveTo>
                    <a:pt x="114705" y="87567"/>
                  </a:moveTo>
                  <a:cubicBezTo>
                    <a:pt x="105882" y="48648"/>
                    <a:pt x="91764" y="25945"/>
                    <a:pt x="68823" y="12972"/>
                  </a:cubicBezTo>
                  <a:cubicBezTo>
                    <a:pt x="45882" y="0"/>
                    <a:pt x="24705" y="6486"/>
                    <a:pt x="0" y="6486"/>
                  </a:cubicBezTo>
                  <a:cubicBezTo>
                    <a:pt x="0" y="6486"/>
                    <a:pt x="0" y="6486"/>
                    <a:pt x="0" y="6486"/>
                  </a:cubicBezTo>
                  <a:cubicBezTo>
                    <a:pt x="19411" y="12972"/>
                    <a:pt x="37058" y="19459"/>
                    <a:pt x="54705" y="29189"/>
                  </a:cubicBezTo>
                  <a:cubicBezTo>
                    <a:pt x="60000" y="32432"/>
                    <a:pt x="65294" y="35675"/>
                    <a:pt x="68823" y="38918"/>
                  </a:cubicBezTo>
                  <a:cubicBezTo>
                    <a:pt x="68823" y="38918"/>
                    <a:pt x="70588" y="42162"/>
                    <a:pt x="70588" y="42162"/>
                  </a:cubicBezTo>
                  <a:cubicBezTo>
                    <a:pt x="72352" y="51891"/>
                    <a:pt x="77647" y="55135"/>
                    <a:pt x="82941" y="61621"/>
                  </a:cubicBezTo>
                  <a:cubicBezTo>
                    <a:pt x="88235" y="71351"/>
                    <a:pt x="91764" y="81081"/>
                    <a:pt x="95294" y="90810"/>
                  </a:cubicBezTo>
                  <a:cubicBezTo>
                    <a:pt x="95294" y="90810"/>
                    <a:pt x="95294" y="90810"/>
                    <a:pt x="95294" y="90810"/>
                  </a:cubicBezTo>
                  <a:cubicBezTo>
                    <a:pt x="97058" y="94054"/>
                    <a:pt x="97058" y="94054"/>
                    <a:pt x="97058" y="97297"/>
                  </a:cubicBezTo>
                  <a:cubicBezTo>
                    <a:pt x="100588" y="120000"/>
                    <a:pt x="120000" y="107027"/>
                    <a:pt x="114705" y="87567"/>
                  </a:cubicBezTo>
                  <a:close/>
                </a:path>
              </a:pathLst>
            </a:custGeom>
            <a:solidFill>
              <a:srgbClr val="0D0138">
                <a:alpha val="1654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5" name="Google Shape;455;p13"/>
            <p:cNvSpPr/>
            <p:nvPr/>
          </p:nvSpPr>
          <p:spPr>
            <a:xfrm>
              <a:off x="4818063" y="4673601"/>
              <a:ext cx="212700" cy="271500"/>
            </a:xfrm>
            <a:custGeom>
              <a:rect b="b" l="l" r="r" t="t"/>
              <a:pathLst>
                <a:path extrusionOk="0" h="120000" w="120000">
                  <a:moveTo>
                    <a:pt x="101818" y="5714"/>
                  </a:moveTo>
                  <a:cubicBezTo>
                    <a:pt x="76363" y="17142"/>
                    <a:pt x="58181" y="42857"/>
                    <a:pt x="47272" y="62857"/>
                  </a:cubicBezTo>
                  <a:cubicBezTo>
                    <a:pt x="32727" y="94285"/>
                    <a:pt x="0" y="108571"/>
                    <a:pt x="3636" y="111428"/>
                  </a:cubicBezTo>
                  <a:cubicBezTo>
                    <a:pt x="25454" y="120000"/>
                    <a:pt x="47272" y="91428"/>
                    <a:pt x="58181" y="82857"/>
                  </a:cubicBezTo>
                  <a:cubicBezTo>
                    <a:pt x="76363" y="60000"/>
                    <a:pt x="80000" y="31428"/>
                    <a:pt x="109090" y="14285"/>
                  </a:cubicBezTo>
                  <a:cubicBezTo>
                    <a:pt x="120000" y="11428"/>
                    <a:pt x="112727" y="0"/>
                    <a:pt x="101818" y="5714"/>
                  </a:cubicBezTo>
                  <a:close/>
                </a:path>
              </a:pathLst>
            </a:custGeom>
            <a:solidFill>
              <a:srgbClr val="0D0138">
                <a:alpha val="1654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6" name="Google Shape;456;p13"/>
            <p:cNvSpPr/>
            <p:nvPr/>
          </p:nvSpPr>
          <p:spPr>
            <a:xfrm>
              <a:off x="5005388" y="4699001"/>
              <a:ext cx="522300" cy="273000"/>
            </a:xfrm>
            <a:custGeom>
              <a:rect b="b" l="l" r="r" t="t"/>
              <a:pathLst>
                <a:path extrusionOk="0" h="120000" w="120000">
                  <a:moveTo>
                    <a:pt x="115555" y="100000"/>
                  </a:moveTo>
                  <a:cubicBezTo>
                    <a:pt x="100740" y="74285"/>
                    <a:pt x="74074" y="74285"/>
                    <a:pt x="56296" y="68571"/>
                  </a:cubicBezTo>
                  <a:cubicBezTo>
                    <a:pt x="45925" y="65714"/>
                    <a:pt x="35555" y="60000"/>
                    <a:pt x="26666" y="48571"/>
                  </a:cubicBezTo>
                  <a:cubicBezTo>
                    <a:pt x="22222" y="42857"/>
                    <a:pt x="19259" y="34285"/>
                    <a:pt x="16296" y="25714"/>
                  </a:cubicBezTo>
                  <a:cubicBezTo>
                    <a:pt x="13333" y="17142"/>
                    <a:pt x="11851" y="8571"/>
                    <a:pt x="8888" y="0"/>
                  </a:cubicBezTo>
                  <a:cubicBezTo>
                    <a:pt x="8888" y="0"/>
                    <a:pt x="7407" y="0"/>
                    <a:pt x="7407" y="0"/>
                  </a:cubicBezTo>
                  <a:cubicBezTo>
                    <a:pt x="0" y="31428"/>
                    <a:pt x="25185" y="65714"/>
                    <a:pt x="37037" y="74285"/>
                  </a:cubicBezTo>
                  <a:cubicBezTo>
                    <a:pt x="59259" y="94285"/>
                    <a:pt x="85925" y="94285"/>
                    <a:pt x="108148" y="114285"/>
                  </a:cubicBezTo>
                  <a:cubicBezTo>
                    <a:pt x="114074" y="120000"/>
                    <a:pt x="120000" y="108571"/>
                    <a:pt x="115555" y="100000"/>
                  </a:cubicBezTo>
                  <a:close/>
                </a:path>
              </a:pathLst>
            </a:custGeom>
            <a:solidFill>
              <a:srgbClr val="0D0138">
                <a:alpha val="1654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7" name="Google Shape;457;p13"/>
            <p:cNvSpPr/>
            <p:nvPr/>
          </p:nvSpPr>
          <p:spPr>
            <a:xfrm>
              <a:off x="5167313" y="4271963"/>
              <a:ext cx="341400" cy="355500"/>
            </a:xfrm>
            <a:custGeom>
              <a:rect b="b" l="l" r="r" t="t"/>
              <a:pathLst>
                <a:path extrusionOk="0" h="120000" w="120000">
                  <a:moveTo>
                    <a:pt x="99622" y="10909"/>
                  </a:moveTo>
                  <a:cubicBezTo>
                    <a:pt x="90566" y="34909"/>
                    <a:pt x="83773" y="54545"/>
                    <a:pt x="65660" y="74181"/>
                  </a:cubicBezTo>
                  <a:cubicBezTo>
                    <a:pt x="47547" y="93818"/>
                    <a:pt x="24905" y="102545"/>
                    <a:pt x="0" y="111272"/>
                  </a:cubicBezTo>
                  <a:cubicBezTo>
                    <a:pt x="0" y="111272"/>
                    <a:pt x="0" y="111272"/>
                    <a:pt x="0" y="111272"/>
                  </a:cubicBezTo>
                  <a:cubicBezTo>
                    <a:pt x="24905" y="120000"/>
                    <a:pt x="49811" y="104727"/>
                    <a:pt x="65660" y="89454"/>
                  </a:cubicBezTo>
                  <a:cubicBezTo>
                    <a:pt x="92830" y="69818"/>
                    <a:pt x="101886" y="45818"/>
                    <a:pt x="115471" y="15272"/>
                  </a:cubicBezTo>
                  <a:cubicBezTo>
                    <a:pt x="120000" y="6545"/>
                    <a:pt x="104150" y="0"/>
                    <a:pt x="99622" y="10909"/>
                  </a:cubicBezTo>
                  <a:close/>
                </a:path>
              </a:pathLst>
            </a:custGeom>
            <a:solidFill>
              <a:srgbClr val="0D0138">
                <a:alpha val="1654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8" name="Google Shape;458;p13"/>
            <p:cNvSpPr/>
            <p:nvPr/>
          </p:nvSpPr>
          <p:spPr>
            <a:xfrm>
              <a:off x="5064125" y="4471988"/>
              <a:ext cx="173100" cy="149100"/>
            </a:xfrm>
            <a:custGeom>
              <a:rect b="b" l="l" r="r" t="t"/>
              <a:pathLst>
                <a:path extrusionOk="0" h="120000" w="120000">
                  <a:moveTo>
                    <a:pt x="115555" y="0"/>
                  </a:moveTo>
                  <a:cubicBezTo>
                    <a:pt x="93333" y="0"/>
                    <a:pt x="71111" y="20869"/>
                    <a:pt x="53333" y="36521"/>
                  </a:cubicBezTo>
                  <a:cubicBezTo>
                    <a:pt x="31111" y="62608"/>
                    <a:pt x="13333" y="88695"/>
                    <a:pt x="0" y="120000"/>
                  </a:cubicBezTo>
                  <a:cubicBezTo>
                    <a:pt x="0" y="120000"/>
                    <a:pt x="0" y="120000"/>
                    <a:pt x="0" y="120000"/>
                  </a:cubicBezTo>
                  <a:cubicBezTo>
                    <a:pt x="17777" y="93913"/>
                    <a:pt x="35555" y="73043"/>
                    <a:pt x="53333" y="52173"/>
                  </a:cubicBezTo>
                  <a:cubicBezTo>
                    <a:pt x="71111" y="31304"/>
                    <a:pt x="97777" y="15652"/>
                    <a:pt x="120000" y="0"/>
                  </a:cubicBezTo>
                  <a:cubicBezTo>
                    <a:pt x="120000" y="0"/>
                    <a:pt x="120000" y="0"/>
                    <a:pt x="115555" y="0"/>
                  </a:cubicBezTo>
                  <a:close/>
                </a:path>
              </a:pathLst>
            </a:custGeom>
            <a:solidFill>
              <a:srgbClr val="0D0138">
                <a:alpha val="1654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9" name="Google Shape;459;p13"/>
            <p:cNvSpPr/>
            <p:nvPr/>
          </p:nvSpPr>
          <p:spPr>
            <a:xfrm>
              <a:off x="5076825" y="4537076"/>
              <a:ext cx="147600" cy="90600"/>
            </a:xfrm>
            <a:custGeom>
              <a:rect b="b" l="l" r="r" t="t"/>
              <a:pathLst>
                <a:path extrusionOk="0" h="120000" w="120000">
                  <a:moveTo>
                    <a:pt x="114782" y="0"/>
                  </a:moveTo>
                  <a:cubicBezTo>
                    <a:pt x="93913" y="8571"/>
                    <a:pt x="73043" y="34285"/>
                    <a:pt x="57391" y="51428"/>
                  </a:cubicBezTo>
                  <a:cubicBezTo>
                    <a:pt x="36521" y="77142"/>
                    <a:pt x="20869" y="94285"/>
                    <a:pt x="0" y="119999"/>
                  </a:cubicBezTo>
                  <a:cubicBezTo>
                    <a:pt x="0" y="119999"/>
                    <a:pt x="0" y="119999"/>
                    <a:pt x="5217" y="119999"/>
                  </a:cubicBezTo>
                  <a:cubicBezTo>
                    <a:pt x="26086" y="102857"/>
                    <a:pt x="46956" y="85714"/>
                    <a:pt x="73043" y="68571"/>
                  </a:cubicBezTo>
                  <a:cubicBezTo>
                    <a:pt x="88695" y="51428"/>
                    <a:pt x="109565" y="42857"/>
                    <a:pt x="120000" y="8571"/>
                  </a:cubicBezTo>
                  <a:cubicBezTo>
                    <a:pt x="120000" y="8571"/>
                    <a:pt x="120000" y="0"/>
                    <a:pt x="114782" y="0"/>
                  </a:cubicBezTo>
                  <a:close/>
                </a:path>
              </a:pathLst>
            </a:custGeom>
            <a:solidFill>
              <a:srgbClr val="0D0138">
                <a:alpha val="1654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0" name="Google Shape;460;p13"/>
            <p:cNvSpPr/>
            <p:nvPr/>
          </p:nvSpPr>
          <p:spPr>
            <a:xfrm>
              <a:off x="5089525" y="4654551"/>
              <a:ext cx="63600" cy="44400"/>
            </a:xfrm>
            <a:custGeom>
              <a:rect b="b" l="l" r="r" t="t"/>
              <a:pathLst>
                <a:path extrusionOk="0" h="120000" w="120000">
                  <a:moveTo>
                    <a:pt x="108000" y="102857"/>
                  </a:moveTo>
                  <a:cubicBezTo>
                    <a:pt x="108000" y="102857"/>
                    <a:pt x="108000" y="85714"/>
                    <a:pt x="96000" y="68571"/>
                  </a:cubicBezTo>
                  <a:cubicBezTo>
                    <a:pt x="96000" y="68571"/>
                    <a:pt x="84000" y="51428"/>
                    <a:pt x="72000" y="34285"/>
                  </a:cubicBezTo>
                  <a:cubicBezTo>
                    <a:pt x="48000" y="17142"/>
                    <a:pt x="36000" y="17142"/>
                    <a:pt x="12000" y="0"/>
                  </a:cubicBezTo>
                  <a:cubicBezTo>
                    <a:pt x="0" y="0"/>
                    <a:pt x="0" y="17142"/>
                    <a:pt x="0" y="17142"/>
                  </a:cubicBezTo>
                  <a:cubicBezTo>
                    <a:pt x="24000" y="34285"/>
                    <a:pt x="36000" y="51428"/>
                    <a:pt x="48000" y="68571"/>
                  </a:cubicBezTo>
                  <a:cubicBezTo>
                    <a:pt x="60000" y="85714"/>
                    <a:pt x="72000" y="102857"/>
                    <a:pt x="72000" y="102857"/>
                  </a:cubicBezTo>
                  <a:cubicBezTo>
                    <a:pt x="84000" y="119999"/>
                    <a:pt x="96000" y="119999"/>
                    <a:pt x="108000" y="119999"/>
                  </a:cubicBezTo>
                  <a:cubicBezTo>
                    <a:pt x="108000" y="119999"/>
                    <a:pt x="120000" y="119999"/>
                    <a:pt x="108000" y="102857"/>
                  </a:cubicBezTo>
                  <a:close/>
                </a:path>
              </a:pathLst>
            </a:custGeom>
            <a:solidFill>
              <a:srgbClr val="0D0138">
                <a:alpha val="1654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1" name="Google Shape;461;p13"/>
            <p:cNvSpPr/>
            <p:nvPr/>
          </p:nvSpPr>
          <p:spPr>
            <a:xfrm>
              <a:off x="5043488" y="4654551"/>
              <a:ext cx="142800" cy="147600"/>
            </a:xfrm>
            <a:custGeom>
              <a:rect b="b" l="l" r="r" t="t"/>
              <a:pathLst>
                <a:path extrusionOk="0" h="120000" w="120000">
                  <a:moveTo>
                    <a:pt x="120000" y="114782"/>
                  </a:moveTo>
                  <a:cubicBezTo>
                    <a:pt x="103636" y="93913"/>
                    <a:pt x="76363" y="83478"/>
                    <a:pt x="54545" y="62608"/>
                  </a:cubicBezTo>
                  <a:cubicBezTo>
                    <a:pt x="38181" y="41739"/>
                    <a:pt x="27272" y="20869"/>
                    <a:pt x="10909" y="0"/>
                  </a:cubicBezTo>
                  <a:cubicBezTo>
                    <a:pt x="10909" y="0"/>
                    <a:pt x="5454" y="0"/>
                    <a:pt x="5454" y="5217"/>
                  </a:cubicBezTo>
                  <a:cubicBezTo>
                    <a:pt x="0" y="26086"/>
                    <a:pt x="21818" y="52173"/>
                    <a:pt x="38181" y="67826"/>
                  </a:cubicBezTo>
                  <a:cubicBezTo>
                    <a:pt x="60000" y="88695"/>
                    <a:pt x="87272" y="114782"/>
                    <a:pt x="114545" y="120000"/>
                  </a:cubicBezTo>
                  <a:cubicBezTo>
                    <a:pt x="120000" y="120000"/>
                    <a:pt x="120000" y="114782"/>
                    <a:pt x="120000" y="114782"/>
                  </a:cubicBezTo>
                  <a:close/>
                </a:path>
              </a:pathLst>
            </a:custGeom>
            <a:solidFill>
              <a:srgbClr val="0D0138">
                <a:alpha val="1654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2" name="Google Shape;462;p13"/>
            <p:cNvSpPr/>
            <p:nvPr/>
          </p:nvSpPr>
          <p:spPr>
            <a:xfrm>
              <a:off x="4721225" y="4154488"/>
              <a:ext cx="96900" cy="77700"/>
            </a:xfrm>
            <a:custGeom>
              <a:rect b="b" l="l" r="r" t="t"/>
              <a:pathLst>
                <a:path extrusionOk="0" h="120000" w="120000">
                  <a:moveTo>
                    <a:pt x="120000" y="10000"/>
                  </a:moveTo>
                  <a:cubicBezTo>
                    <a:pt x="72000" y="0"/>
                    <a:pt x="32000" y="60000"/>
                    <a:pt x="0" y="100000"/>
                  </a:cubicBezTo>
                  <a:cubicBezTo>
                    <a:pt x="0" y="110000"/>
                    <a:pt x="8000" y="120000"/>
                    <a:pt x="16000" y="110000"/>
                  </a:cubicBezTo>
                  <a:cubicBezTo>
                    <a:pt x="32000" y="90000"/>
                    <a:pt x="48000" y="80000"/>
                    <a:pt x="64000" y="60000"/>
                  </a:cubicBezTo>
                  <a:cubicBezTo>
                    <a:pt x="80000" y="40000"/>
                    <a:pt x="104000" y="30000"/>
                    <a:pt x="120000" y="20000"/>
                  </a:cubicBezTo>
                  <a:cubicBezTo>
                    <a:pt x="120000" y="10000"/>
                    <a:pt x="120000" y="10000"/>
                    <a:pt x="120000" y="10000"/>
                  </a:cubicBezTo>
                  <a:close/>
                </a:path>
              </a:pathLst>
            </a:custGeom>
            <a:solidFill>
              <a:srgbClr val="0D0138">
                <a:alpha val="1654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3" name="Google Shape;463;p13"/>
            <p:cNvSpPr/>
            <p:nvPr/>
          </p:nvSpPr>
          <p:spPr>
            <a:xfrm>
              <a:off x="4792663" y="4200526"/>
              <a:ext cx="103200" cy="103200"/>
            </a:xfrm>
            <a:custGeom>
              <a:rect b="b" l="l" r="r" t="t"/>
              <a:pathLst>
                <a:path extrusionOk="0" h="120000" w="120000">
                  <a:moveTo>
                    <a:pt x="112500" y="0"/>
                  </a:moveTo>
                  <a:cubicBezTo>
                    <a:pt x="82500" y="0"/>
                    <a:pt x="60000" y="30000"/>
                    <a:pt x="45000" y="52500"/>
                  </a:cubicBezTo>
                  <a:cubicBezTo>
                    <a:pt x="30000" y="67500"/>
                    <a:pt x="0" y="97500"/>
                    <a:pt x="0" y="120000"/>
                  </a:cubicBezTo>
                  <a:cubicBezTo>
                    <a:pt x="0" y="120000"/>
                    <a:pt x="7500" y="120000"/>
                    <a:pt x="7500" y="120000"/>
                  </a:cubicBezTo>
                  <a:cubicBezTo>
                    <a:pt x="15000" y="120000"/>
                    <a:pt x="22500" y="112500"/>
                    <a:pt x="30000" y="105000"/>
                  </a:cubicBezTo>
                  <a:cubicBezTo>
                    <a:pt x="37500" y="90000"/>
                    <a:pt x="45000" y="75000"/>
                    <a:pt x="60000" y="67500"/>
                  </a:cubicBezTo>
                  <a:cubicBezTo>
                    <a:pt x="67500" y="52500"/>
                    <a:pt x="82500" y="45000"/>
                    <a:pt x="90000" y="37500"/>
                  </a:cubicBezTo>
                  <a:cubicBezTo>
                    <a:pt x="105000" y="30000"/>
                    <a:pt x="112500" y="22500"/>
                    <a:pt x="120000" y="7500"/>
                  </a:cubicBezTo>
                  <a:cubicBezTo>
                    <a:pt x="120000" y="0"/>
                    <a:pt x="112500" y="0"/>
                    <a:pt x="112500" y="0"/>
                  </a:cubicBezTo>
                  <a:close/>
                </a:path>
              </a:pathLst>
            </a:custGeom>
            <a:solidFill>
              <a:srgbClr val="0D0138">
                <a:alpha val="1654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4" name="Google Shape;464;p13"/>
            <p:cNvSpPr/>
            <p:nvPr/>
          </p:nvSpPr>
          <p:spPr>
            <a:xfrm>
              <a:off x="4759325" y="4187826"/>
              <a:ext cx="77700" cy="71400"/>
            </a:xfrm>
            <a:custGeom>
              <a:rect b="b" l="l" r="r" t="t"/>
              <a:pathLst>
                <a:path extrusionOk="0" h="120000" w="120000">
                  <a:moveTo>
                    <a:pt x="120000" y="0"/>
                  </a:moveTo>
                  <a:cubicBezTo>
                    <a:pt x="100000" y="0"/>
                    <a:pt x="70000" y="21818"/>
                    <a:pt x="60000" y="32727"/>
                  </a:cubicBezTo>
                  <a:cubicBezTo>
                    <a:pt x="40000" y="54545"/>
                    <a:pt x="20000" y="76363"/>
                    <a:pt x="10000" y="109090"/>
                  </a:cubicBezTo>
                  <a:cubicBezTo>
                    <a:pt x="0" y="109090"/>
                    <a:pt x="10000" y="120000"/>
                    <a:pt x="10000" y="120000"/>
                  </a:cubicBezTo>
                  <a:cubicBezTo>
                    <a:pt x="30000" y="98181"/>
                    <a:pt x="50000" y="87272"/>
                    <a:pt x="70000" y="65454"/>
                  </a:cubicBezTo>
                  <a:cubicBezTo>
                    <a:pt x="80000" y="54545"/>
                    <a:pt x="90000" y="43636"/>
                    <a:pt x="100000" y="32727"/>
                  </a:cubicBezTo>
                  <a:cubicBezTo>
                    <a:pt x="110000" y="32727"/>
                    <a:pt x="120000" y="21818"/>
                    <a:pt x="120000" y="10909"/>
                  </a:cubicBezTo>
                  <a:cubicBezTo>
                    <a:pt x="120000" y="10909"/>
                    <a:pt x="120000" y="0"/>
                    <a:pt x="120000" y="0"/>
                  </a:cubicBezTo>
                  <a:close/>
                </a:path>
              </a:pathLst>
            </a:custGeom>
            <a:solidFill>
              <a:srgbClr val="0D0138">
                <a:alpha val="1654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5" name="Google Shape;465;p13"/>
            <p:cNvSpPr/>
            <p:nvPr/>
          </p:nvSpPr>
          <p:spPr>
            <a:xfrm>
              <a:off x="4799013" y="4997451"/>
              <a:ext cx="50700" cy="84000"/>
            </a:xfrm>
            <a:custGeom>
              <a:rect b="b" l="l" r="r" t="t"/>
              <a:pathLst>
                <a:path extrusionOk="0" h="120000" w="120000">
                  <a:moveTo>
                    <a:pt x="75000" y="55384"/>
                  </a:moveTo>
                  <a:cubicBezTo>
                    <a:pt x="60000" y="36923"/>
                    <a:pt x="45000" y="18461"/>
                    <a:pt x="15000" y="9230"/>
                  </a:cubicBezTo>
                  <a:cubicBezTo>
                    <a:pt x="15000" y="0"/>
                    <a:pt x="0" y="0"/>
                    <a:pt x="0" y="9230"/>
                  </a:cubicBezTo>
                  <a:cubicBezTo>
                    <a:pt x="0" y="27692"/>
                    <a:pt x="15000" y="46153"/>
                    <a:pt x="30000" y="64615"/>
                  </a:cubicBezTo>
                  <a:cubicBezTo>
                    <a:pt x="45000" y="83076"/>
                    <a:pt x="75000" y="101538"/>
                    <a:pt x="105000" y="110769"/>
                  </a:cubicBezTo>
                  <a:cubicBezTo>
                    <a:pt x="105000" y="120000"/>
                    <a:pt x="120000" y="110769"/>
                    <a:pt x="120000" y="110769"/>
                  </a:cubicBezTo>
                  <a:cubicBezTo>
                    <a:pt x="120000" y="83076"/>
                    <a:pt x="90000" y="73846"/>
                    <a:pt x="75000" y="55384"/>
                  </a:cubicBezTo>
                  <a:close/>
                </a:path>
              </a:pathLst>
            </a:custGeom>
            <a:solidFill>
              <a:srgbClr val="0D0138">
                <a:alpha val="1654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6" name="Google Shape;466;p13"/>
            <p:cNvSpPr/>
            <p:nvPr/>
          </p:nvSpPr>
          <p:spPr>
            <a:xfrm>
              <a:off x="4824413" y="4991101"/>
              <a:ext cx="39600" cy="50700"/>
            </a:xfrm>
            <a:custGeom>
              <a:rect b="b" l="l" r="r" t="t"/>
              <a:pathLst>
                <a:path extrusionOk="0" h="120000" w="120000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20000" y="15000"/>
                    <a:pt x="40000" y="30000"/>
                    <a:pt x="60000" y="60000"/>
                  </a:cubicBezTo>
                  <a:cubicBezTo>
                    <a:pt x="60000" y="75000"/>
                    <a:pt x="80000" y="90000"/>
                    <a:pt x="100000" y="105000"/>
                  </a:cubicBezTo>
                  <a:cubicBezTo>
                    <a:pt x="100000" y="120000"/>
                    <a:pt x="120000" y="120000"/>
                    <a:pt x="120000" y="105000"/>
                  </a:cubicBezTo>
                  <a:cubicBezTo>
                    <a:pt x="120000" y="60000"/>
                    <a:pt x="40000" y="15000"/>
                    <a:pt x="0" y="0"/>
                  </a:cubicBezTo>
                  <a:close/>
                </a:path>
              </a:pathLst>
            </a:custGeom>
            <a:solidFill>
              <a:srgbClr val="0D0138">
                <a:alpha val="1654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7" name="Google Shape;467;p13"/>
            <p:cNvSpPr/>
            <p:nvPr/>
          </p:nvSpPr>
          <p:spPr>
            <a:xfrm>
              <a:off x="4824413" y="4964113"/>
              <a:ext cx="71400" cy="33300"/>
            </a:xfrm>
            <a:custGeom>
              <a:rect b="b" l="l" r="r" t="t"/>
              <a:pathLst>
                <a:path extrusionOk="0" h="120000" w="120000">
                  <a:moveTo>
                    <a:pt x="109090" y="72000"/>
                  </a:moveTo>
                  <a:cubicBezTo>
                    <a:pt x="98181" y="48000"/>
                    <a:pt x="76363" y="48000"/>
                    <a:pt x="54545" y="24000"/>
                  </a:cubicBezTo>
                  <a:cubicBezTo>
                    <a:pt x="32727" y="24000"/>
                    <a:pt x="10909" y="0"/>
                    <a:pt x="0" y="0"/>
                  </a:cubicBezTo>
                  <a:cubicBezTo>
                    <a:pt x="0" y="24000"/>
                    <a:pt x="0" y="24000"/>
                    <a:pt x="0" y="24000"/>
                  </a:cubicBezTo>
                  <a:cubicBezTo>
                    <a:pt x="10909" y="72000"/>
                    <a:pt x="32727" y="72000"/>
                    <a:pt x="43636" y="72000"/>
                  </a:cubicBezTo>
                  <a:cubicBezTo>
                    <a:pt x="65454" y="96000"/>
                    <a:pt x="87272" y="120000"/>
                    <a:pt x="109090" y="120000"/>
                  </a:cubicBezTo>
                  <a:cubicBezTo>
                    <a:pt x="120000" y="96000"/>
                    <a:pt x="120000" y="96000"/>
                    <a:pt x="109090" y="72000"/>
                  </a:cubicBezTo>
                  <a:close/>
                </a:path>
              </a:pathLst>
            </a:custGeom>
            <a:solidFill>
              <a:srgbClr val="0D0138">
                <a:alpha val="1654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8" name="Google Shape;468;p13"/>
            <p:cNvSpPr/>
            <p:nvPr/>
          </p:nvSpPr>
          <p:spPr>
            <a:xfrm>
              <a:off x="3849688" y="4932363"/>
              <a:ext cx="71400" cy="39600"/>
            </a:xfrm>
            <a:custGeom>
              <a:rect b="b" l="l" r="r" t="t"/>
              <a:pathLst>
                <a:path extrusionOk="0" h="120000" w="120000">
                  <a:moveTo>
                    <a:pt x="120000" y="20000"/>
                  </a:moveTo>
                  <a:cubicBezTo>
                    <a:pt x="98181" y="0"/>
                    <a:pt x="76363" y="20000"/>
                    <a:pt x="54545" y="20000"/>
                  </a:cubicBezTo>
                  <a:cubicBezTo>
                    <a:pt x="43636" y="40000"/>
                    <a:pt x="10909" y="40000"/>
                    <a:pt x="10909" y="80000"/>
                  </a:cubicBezTo>
                  <a:cubicBezTo>
                    <a:pt x="0" y="80000"/>
                    <a:pt x="0" y="100000"/>
                    <a:pt x="10909" y="100000"/>
                  </a:cubicBezTo>
                  <a:cubicBezTo>
                    <a:pt x="21818" y="120000"/>
                    <a:pt x="43636" y="100000"/>
                    <a:pt x="54545" y="80000"/>
                  </a:cubicBezTo>
                  <a:cubicBezTo>
                    <a:pt x="76363" y="80000"/>
                    <a:pt x="109090" y="80000"/>
                    <a:pt x="120000" y="40000"/>
                  </a:cubicBezTo>
                  <a:cubicBezTo>
                    <a:pt x="120000" y="40000"/>
                    <a:pt x="120000" y="20000"/>
                    <a:pt x="120000" y="20000"/>
                  </a:cubicBezTo>
                  <a:close/>
                </a:path>
              </a:pathLst>
            </a:custGeom>
            <a:solidFill>
              <a:srgbClr val="0D0138">
                <a:alpha val="1654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9" name="Google Shape;469;p13"/>
            <p:cNvSpPr/>
            <p:nvPr/>
          </p:nvSpPr>
          <p:spPr>
            <a:xfrm>
              <a:off x="3883025" y="4951413"/>
              <a:ext cx="50700" cy="39600"/>
            </a:xfrm>
            <a:custGeom>
              <a:rect b="b" l="l" r="r" t="t"/>
              <a:pathLst>
                <a:path extrusionOk="0" h="120000" w="120000">
                  <a:moveTo>
                    <a:pt x="105000" y="0"/>
                  </a:moveTo>
                  <a:cubicBezTo>
                    <a:pt x="90000" y="20000"/>
                    <a:pt x="75000" y="40000"/>
                    <a:pt x="60000" y="40000"/>
                  </a:cubicBezTo>
                  <a:cubicBezTo>
                    <a:pt x="45000" y="80000"/>
                    <a:pt x="15000" y="100000"/>
                    <a:pt x="0" y="100000"/>
                  </a:cubicBezTo>
                  <a:cubicBezTo>
                    <a:pt x="0" y="120000"/>
                    <a:pt x="0" y="120000"/>
                    <a:pt x="0" y="120000"/>
                  </a:cubicBezTo>
                  <a:cubicBezTo>
                    <a:pt x="30000" y="100000"/>
                    <a:pt x="45000" y="80000"/>
                    <a:pt x="60000" y="60000"/>
                  </a:cubicBezTo>
                  <a:cubicBezTo>
                    <a:pt x="75000" y="60000"/>
                    <a:pt x="105000" y="40000"/>
                    <a:pt x="105000" y="20000"/>
                  </a:cubicBezTo>
                  <a:cubicBezTo>
                    <a:pt x="120000" y="20000"/>
                    <a:pt x="105000" y="0"/>
                    <a:pt x="105000" y="0"/>
                  </a:cubicBezTo>
                  <a:close/>
                </a:path>
              </a:pathLst>
            </a:custGeom>
            <a:solidFill>
              <a:srgbClr val="0D0138">
                <a:alpha val="1654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0" name="Google Shape;470;p13"/>
            <p:cNvSpPr/>
            <p:nvPr/>
          </p:nvSpPr>
          <p:spPr>
            <a:xfrm>
              <a:off x="3895725" y="4964113"/>
              <a:ext cx="63600" cy="71400"/>
            </a:xfrm>
            <a:custGeom>
              <a:rect b="b" l="l" r="r" t="t"/>
              <a:pathLst>
                <a:path extrusionOk="0" h="120000" w="120000">
                  <a:moveTo>
                    <a:pt x="96000" y="0"/>
                  </a:moveTo>
                  <a:cubicBezTo>
                    <a:pt x="72000" y="10909"/>
                    <a:pt x="60000" y="32727"/>
                    <a:pt x="48000" y="54545"/>
                  </a:cubicBezTo>
                  <a:cubicBezTo>
                    <a:pt x="24000" y="65454"/>
                    <a:pt x="12000" y="87272"/>
                    <a:pt x="0" y="120000"/>
                  </a:cubicBezTo>
                  <a:cubicBezTo>
                    <a:pt x="0" y="120000"/>
                    <a:pt x="0" y="120000"/>
                    <a:pt x="0" y="120000"/>
                  </a:cubicBezTo>
                  <a:cubicBezTo>
                    <a:pt x="36000" y="109090"/>
                    <a:pt x="48000" y="98181"/>
                    <a:pt x="72000" y="76363"/>
                  </a:cubicBezTo>
                  <a:cubicBezTo>
                    <a:pt x="84000" y="65454"/>
                    <a:pt x="108000" y="32727"/>
                    <a:pt x="120000" y="10909"/>
                  </a:cubicBezTo>
                  <a:cubicBezTo>
                    <a:pt x="120000" y="0"/>
                    <a:pt x="108000" y="0"/>
                    <a:pt x="96000" y="0"/>
                  </a:cubicBezTo>
                  <a:close/>
                </a:path>
              </a:pathLst>
            </a:custGeom>
            <a:solidFill>
              <a:srgbClr val="0D0138">
                <a:alpha val="1654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1" name="Google Shape;471;p13"/>
            <p:cNvSpPr/>
            <p:nvPr/>
          </p:nvSpPr>
          <p:spPr>
            <a:xfrm>
              <a:off x="3952875" y="4795838"/>
              <a:ext cx="162000" cy="84000"/>
            </a:xfrm>
            <a:custGeom>
              <a:rect b="b" l="l" r="r" t="t"/>
              <a:pathLst>
                <a:path extrusionOk="0" h="120000" w="120000">
                  <a:moveTo>
                    <a:pt x="100800" y="27692"/>
                  </a:moveTo>
                  <a:cubicBezTo>
                    <a:pt x="86400" y="9230"/>
                    <a:pt x="72000" y="9230"/>
                    <a:pt x="57600" y="9230"/>
                  </a:cubicBezTo>
                  <a:cubicBezTo>
                    <a:pt x="43200" y="9230"/>
                    <a:pt x="24000" y="0"/>
                    <a:pt x="9600" y="18461"/>
                  </a:cubicBezTo>
                  <a:cubicBezTo>
                    <a:pt x="0" y="36923"/>
                    <a:pt x="0" y="55384"/>
                    <a:pt x="9600" y="73846"/>
                  </a:cubicBezTo>
                  <a:cubicBezTo>
                    <a:pt x="19200" y="92307"/>
                    <a:pt x="33600" y="101538"/>
                    <a:pt x="48000" y="101538"/>
                  </a:cubicBezTo>
                  <a:cubicBezTo>
                    <a:pt x="62400" y="110769"/>
                    <a:pt x="81600" y="120000"/>
                    <a:pt x="96000" y="110769"/>
                  </a:cubicBezTo>
                  <a:cubicBezTo>
                    <a:pt x="115200" y="101538"/>
                    <a:pt x="120000" y="36923"/>
                    <a:pt x="100800" y="27692"/>
                  </a:cubicBezTo>
                  <a:close/>
                </a:path>
              </a:pathLst>
            </a:custGeom>
            <a:solidFill>
              <a:srgbClr val="F4CCC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2" name="Google Shape;472;p13"/>
            <p:cNvSpPr/>
            <p:nvPr/>
          </p:nvSpPr>
          <p:spPr>
            <a:xfrm>
              <a:off x="4437063" y="4848226"/>
              <a:ext cx="168300" cy="84000"/>
            </a:xfrm>
            <a:custGeom>
              <a:rect b="b" l="l" r="r" t="t"/>
              <a:pathLst>
                <a:path extrusionOk="0" h="120000" w="120000">
                  <a:moveTo>
                    <a:pt x="73846" y="9230"/>
                  </a:moveTo>
                  <a:cubicBezTo>
                    <a:pt x="50769" y="18461"/>
                    <a:pt x="23076" y="0"/>
                    <a:pt x="4615" y="36923"/>
                  </a:cubicBezTo>
                  <a:cubicBezTo>
                    <a:pt x="0" y="46153"/>
                    <a:pt x="4615" y="73846"/>
                    <a:pt x="9230" y="83076"/>
                  </a:cubicBezTo>
                  <a:cubicBezTo>
                    <a:pt x="18461" y="101538"/>
                    <a:pt x="32307" y="101538"/>
                    <a:pt x="41538" y="110769"/>
                  </a:cubicBezTo>
                  <a:cubicBezTo>
                    <a:pt x="60000" y="120000"/>
                    <a:pt x="73846" y="120000"/>
                    <a:pt x="87692" y="110769"/>
                  </a:cubicBezTo>
                  <a:cubicBezTo>
                    <a:pt x="120000" y="92307"/>
                    <a:pt x="106153" y="0"/>
                    <a:pt x="73846" y="9230"/>
                  </a:cubicBezTo>
                  <a:close/>
                </a:path>
              </a:pathLst>
            </a:custGeom>
            <a:solidFill>
              <a:srgbClr val="F4CCC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3" name="Google Shape;473;p13"/>
            <p:cNvSpPr/>
            <p:nvPr/>
          </p:nvSpPr>
          <p:spPr>
            <a:xfrm>
              <a:off x="3708400" y="3967163"/>
              <a:ext cx="1844700" cy="1217700"/>
            </a:xfrm>
            <a:custGeom>
              <a:rect b="b" l="l" r="r" t="t"/>
              <a:pathLst>
                <a:path extrusionOk="0" h="120000" w="120000">
                  <a:moveTo>
                    <a:pt x="117062" y="44042"/>
                  </a:moveTo>
                  <a:cubicBezTo>
                    <a:pt x="118321" y="38936"/>
                    <a:pt x="120000" y="32553"/>
                    <a:pt x="119580" y="27446"/>
                  </a:cubicBezTo>
                  <a:cubicBezTo>
                    <a:pt x="119580" y="25531"/>
                    <a:pt x="118741" y="22978"/>
                    <a:pt x="117062" y="22978"/>
                  </a:cubicBezTo>
                  <a:cubicBezTo>
                    <a:pt x="115804" y="23617"/>
                    <a:pt x="115804" y="25531"/>
                    <a:pt x="114965" y="27446"/>
                  </a:cubicBezTo>
                  <a:cubicBezTo>
                    <a:pt x="113286" y="30000"/>
                    <a:pt x="109510" y="30000"/>
                    <a:pt x="107412" y="30638"/>
                  </a:cubicBezTo>
                  <a:cubicBezTo>
                    <a:pt x="103216" y="31276"/>
                    <a:pt x="99020" y="31914"/>
                    <a:pt x="95244" y="33829"/>
                  </a:cubicBezTo>
                  <a:cubicBezTo>
                    <a:pt x="88951" y="37021"/>
                    <a:pt x="84755" y="45319"/>
                    <a:pt x="83916" y="55531"/>
                  </a:cubicBezTo>
                  <a:cubicBezTo>
                    <a:pt x="80979" y="51702"/>
                    <a:pt x="75524" y="42127"/>
                    <a:pt x="76363" y="36382"/>
                  </a:cubicBezTo>
                  <a:cubicBezTo>
                    <a:pt x="77202" y="29361"/>
                    <a:pt x="82237" y="24893"/>
                    <a:pt x="85594" y="21063"/>
                  </a:cubicBezTo>
                  <a:cubicBezTo>
                    <a:pt x="86853" y="19787"/>
                    <a:pt x="88531" y="17872"/>
                    <a:pt x="87692" y="15319"/>
                  </a:cubicBezTo>
                  <a:cubicBezTo>
                    <a:pt x="86433" y="12765"/>
                    <a:pt x="82237" y="12765"/>
                    <a:pt x="80559" y="11489"/>
                  </a:cubicBezTo>
                  <a:cubicBezTo>
                    <a:pt x="75524" y="8297"/>
                    <a:pt x="71748" y="3829"/>
                    <a:pt x="66713" y="1914"/>
                  </a:cubicBezTo>
                  <a:cubicBezTo>
                    <a:pt x="61258" y="0"/>
                    <a:pt x="55384" y="638"/>
                    <a:pt x="49930" y="2553"/>
                  </a:cubicBezTo>
                  <a:cubicBezTo>
                    <a:pt x="47832" y="3829"/>
                    <a:pt x="45734" y="5106"/>
                    <a:pt x="44055" y="7021"/>
                  </a:cubicBezTo>
                  <a:cubicBezTo>
                    <a:pt x="41538" y="8936"/>
                    <a:pt x="39860" y="12127"/>
                    <a:pt x="37762" y="14042"/>
                  </a:cubicBezTo>
                  <a:cubicBezTo>
                    <a:pt x="36083" y="15319"/>
                    <a:pt x="33146" y="15319"/>
                    <a:pt x="31048" y="16595"/>
                  </a:cubicBezTo>
                  <a:cubicBezTo>
                    <a:pt x="28951" y="17872"/>
                    <a:pt x="26853" y="19787"/>
                    <a:pt x="24755" y="21702"/>
                  </a:cubicBezTo>
                  <a:cubicBezTo>
                    <a:pt x="20979" y="25531"/>
                    <a:pt x="18041" y="31276"/>
                    <a:pt x="15944" y="37021"/>
                  </a:cubicBezTo>
                  <a:cubicBezTo>
                    <a:pt x="10069" y="51702"/>
                    <a:pt x="4615" y="72765"/>
                    <a:pt x="9650" y="89361"/>
                  </a:cubicBezTo>
                  <a:cubicBezTo>
                    <a:pt x="6293" y="89361"/>
                    <a:pt x="0" y="90638"/>
                    <a:pt x="0" y="97659"/>
                  </a:cubicBezTo>
                  <a:cubicBezTo>
                    <a:pt x="419" y="102765"/>
                    <a:pt x="3776" y="108510"/>
                    <a:pt x="6713" y="111063"/>
                  </a:cubicBezTo>
                  <a:cubicBezTo>
                    <a:pt x="10489" y="114255"/>
                    <a:pt x="14265" y="113617"/>
                    <a:pt x="17202" y="108510"/>
                  </a:cubicBezTo>
                  <a:cubicBezTo>
                    <a:pt x="18041" y="107234"/>
                    <a:pt x="18041" y="106595"/>
                    <a:pt x="18881" y="106595"/>
                  </a:cubicBezTo>
                  <a:cubicBezTo>
                    <a:pt x="19720" y="107234"/>
                    <a:pt x="20979" y="109148"/>
                    <a:pt x="21818" y="109787"/>
                  </a:cubicBezTo>
                  <a:cubicBezTo>
                    <a:pt x="23496" y="111702"/>
                    <a:pt x="25594" y="112978"/>
                    <a:pt x="27272" y="114255"/>
                  </a:cubicBezTo>
                  <a:cubicBezTo>
                    <a:pt x="35664" y="119361"/>
                    <a:pt x="45314" y="120000"/>
                    <a:pt x="54125" y="118085"/>
                  </a:cubicBezTo>
                  <a:cubicBezTo>
                    <a:pt x="56223" y="117446"/>
                    <a:pt x="57902" y="116808"/>
                    <a:pt x="60000" y="115531"/>
                  </a:cubicBezTo>
                  <a:cubicBezTo>
                    <a:pt x="60839" y="114893"/>
                    <a:pt x="62097" y="114255"/>
                    <a:pt x="62937" y="113617"/>
                  </a:cubicBezTo>
                  <a:cubicBezTo>
                    <a:pt x="64195" y="112978"/>
                    <a:pt x="65874" y="111063"/>
                    <a:pt x="67132" y="110425"/>
                  </a:cubicBezTo>
                  <a:cubicBezTo>
                    <a:pt x="68811" y="110425"/>
                    <a:pt x="71328" y="114893"/>
                    <a:pt x="73426" y="116170"/>
                  </a:cubicBezTo>
                  <a:cubicBezTo>
                    <a:pt x="78041" y="117446"/>
                    <a:pt x="82657" y="112340"/>
                    <a:pt x="84755" y="107234"/>
                  </a:cubicBezTo>
                  <a:cubicBezTo>
                    <a:pt x="85594" y="104680"/>
                    <a:pt x="87272" y="100212"/>
                    <a:pt x="86433" y="97021"/>
                  </a:cubicBezTo>
                  <a:cubicBezTo>
                    <a:pt x="85594" y="93829"/>
                    <a:pt x="82237" y="93191"/>
                    <a:pt x="80139" y="92553"/>
                  </a:cubicBezTo>
                  <a:cubicBezTo>
                    <a:pt x="82237" y="88085"/>
                    <a:pt x="83076" y="83617"/>
                    <a:pt x="84335" y="79148"/>
                  </a:cubicBezTo>
                  <a:cubicBezTo>
                    <a:pt x="86433" y="88723"/>
                    <a:pt x="91888" y="93829"/>
                    <a:pt x="98181" y="96382"/>
                  </a:cubicBezTo>
                  <a:cubicBezTo>
                    <a:pt x="101958" y="97659"/>
                    <a:pt x="105734" y="98297"/>
                    <a:pt x="109510" y="98936"/>
                  </a:cubicBezTo>
                  <a:cubicBezTo>
                    <a:pt x="110769" y="99574"/>
                    <a:pt x="112867" y="99574"/>
                    <a:pt x="114125" y="100212"/>
                  </a:cubicBezTo>
                  <a:cubicBezTo>
                    <a:pt x="115384" y="101489"/>
                    <a:pt x="114965" y="103404"/>
                    <a:pt x="115804" y="104680"/>
                  </a:cubicBezTo>
                  <a:cubicBezTo>
                    <a:pt x="116643" y="105957"/>
                    <a:pt x="118321" y="105957"/>
                    <a:pt x="119160" y="104680"/>
                  </a:cubicBezTo>
                  <a:cubicBezTo>
                    <a:pt x="120000" y="102765"/>
                    <a:pt x="119580" y="100212"/>
                    <a:pt x="119580" y="98297"/>
                  </a:cubicBezTo>
                  <a:cubicBezTo>
                    <a:pt x="119160" y="93191"/>
                    <a:pt x="118321" y="88723"/>
                    <a:pt x="117062" y="84893"/>
                  </a:cubicBezTo>
                  <a:cubicBezTo>
                    <a:pt x="114965" y="75957"/>
                    <a:pt x="110769" y="68297"/>
                    <a:pt x="104895" y="64468"/>
                  </a:cubicBezTo>
                  <a:cubicBezTo>
                    <a:pt x="111188" y="60638"/>
                    <a:pt x="114545" y="52978"/>
                    <a:pt x="117062" y="44042"/>
                  </a:cubicBezTo>
                  <a:close/>
                  <a:moveTo>
                    <a:pt x="109510" y="93829"/>
                  </a:moveTo>
                  <a:cubicBezTo>
                    <a:pt x="103636" y="92553"/>
                    <a:pt x="96923" y="91914"/>
                    <a:pt x="91468" y="86808"/>
                  </a:cubicBezTo>
                  <a:cubicBezTo>
                    <a:pt x="88951" y="83617"/>
                    <a:pt x="87272" y="79787"/>
                    <a:pt x="86853" y="74680"/>
                  </a:cubicBezTo>
                  <a:cubicBezTo>
                    <a:pt x="86853" y="72765"/>
                    <a:pt x="87272" y="70212"/>
                    <a:pt x="85594" y="70212"/>
                  </a:cubicBezTo>
                  <a:cubicBezTo>
                    <a:pt x="84335" y="70212"/>
                    <a:pt x="83076" y="72127"/>
                    <a:pt x="82657" y="73404"/>
                  </a:cubicBezTo>
                  <a:cubicBezTo>
                    <a:pt x="80559" y="77234"/>
                    <a:pt x="80139" y="81702"/>
                    <a:pt x="78881" y="85531"/>
                  </a:cubicBezTo>
                  <a:cubicBezTo>
                    <a:pt x="78461" y="88085"/>
                    <a:pt x="77202" y="90000"/>
                    <a:pt x="76363" y="91914"/>
                  </a:cubicBezTo>
                  <a:cubicBezTo>
                    <a:pt x="75524" y="93191"/>
                    <a:pt x="75524" y="93191"/>
                    <a:pt x="74265" y="93829"/>
                  </a:cubicBezTo>
                  <a:cubicBezTo>
                    <a:pt x="73846" y="93829"/>
                    <a:pt x="72587" y="93191"/>
                    <a:pt x="72587" y="94468"/>
                  </a:cubicBezTo>
                  <a:cubicBezTo>
                    <a:pt x="71748" y="97659"/>
                    <a:pt x="77202" y="97021"/>
                    <a:pt x="78041" y="97021"/>
                  </a:cubicBezTo>
                  <a:cubicBezTo>
                    <a:pt x="79720" y="97659"/>
                    <a:pt x="82657" y="97659"/>
                    <a:pt x="83076" y="100212"/>
                  </a:cubicBezTo>
                  <a:cubicBezTo>
                    <a:pt x="83496" y="102127"/>
                    <a:pt x="80979" y="107234"/>
                    <a:pt x="79720" y="108510"/>
                  </a:cubicBezTo>
                  <a:cubicBezTo>
                    <a:pt x="77622" y="110425"/>
                    <a:pt x="75104" y="111702"/>
                    <a:pt x="73006" y="109787"/>
                  </a:cubicBezTo>
                  <a:cubicBezTo>
                    <a:pt x="71328" y="108510"/>
                    <a:pt x="70489" y="104680"/>
                    <a:pt x="68811" y="104042"/>
                  </a:cubicBezTo>
                  <a:cubicBezTo>
                    <a:pt x="67132" y="103404"/>
                    <a:pt x="65034" y="106595"/>
                    <a:pt x="63776" y="107872"/>
                  </a:cubicBezTo>
                  <a:cubicBezTo>
                    <a:pt x="60839" y="109787"/>
                    <a:pt x="57902" y="111702"/>
                    <a:pt x="54965" y="112340"/>
                  </a:cubicBezTo>
                  <a:cubicBezTo>
                    <a:pt x="60839" y="108510"/>
                    <a:pt x="66293" y="102127"/>
                    <a:pt x="69650" y="93829"/>
                  </a:cubicBezTo>
                  <a:cubicBezTo>
                    <a:pt x="71328" y="89361"/>
                    <a:pt x="72587" y="84893"/>
                    <a:pt x="73426" y="79787"/>
                  </a:cubicBezTo>
                  <a:cubicBezTo>
                    <a:pt x="73846" y="75957"/>
                    <a:pt x="74685" y="69574"/>
                    <a:pt x="73426" y="66382"/>
                  </a:cubicBezTo>
                  <a:cubicBezTo>
                    <a:pt x="72167" y="62553"/>
                    <a:pt x="71748" y="66382"/>
                    <a:pt x="71748" y="68936"/>
                  </a:cubicBezTo>
                  <a:cubicBezTo>
                    <a:pt x="71328" y="72765"/>
                    <a:pt x="71748" y="75957"/>
                    <a:pt x="71328" y="80425"/>
                  </a:cubicBezTo>
                  <a:cubicBezTo>
                    <a:pt x="70069" y="88723"/>
                    <a:pt x="66713" y="95744"/>
                    <a:pt x="62517" y="101489"/>
                  </a:cubicBezTo>
                  <a:cubicBezTo>
                    <a:pt x="53706" y="112978"/>
                    <a:pt x="41958" y="116808"/>
                    <a:pt x="31048" y="111063"/>
                  </a:cubicBezTo>
                  <a:cubicBezTo>
                    <a:pt x="20559" y="105957"/>
                    <a:pt x="10069" y="91914"/>
                    <a:pt x="10909" y="73404"/>
                  </a:cubicBezTo>
                  <a:cubicBezTo>
                    <a:pt x="11328" y="61914"/>
                    <a:pt x="14685" y="49787"/>
                    <a:pt x="18461" y="40212"/>
                  </a:cubicBezTo>
                  <a:cubicBezTo>
                    <a:pt x="22657" y="30000"/>
                    <a:pt x="28531" y="22340"/>
                    <a:pt x="36083" y="19787"/>
                  </a:cubicBezTo>
                  <a:cubicBezTo>
                    <a:pt x="35664" y="21702"/>
                    <a:pt x="33986" y="23617"/>
                    <a:pt x="33986" y="26170"/>
                  </a:cubicBezTo>
                  <a:cubicBezTo>
                    <a:pt x="33986" y="29361"/>
                    <a:pt x="35244" y="28085"/>
                    <a:pt x="36083" y="26170"/>
                  </a:cubicBezTo>
                  <a:cubicBezTo>
                    <a:pt x="39440" y="19148"/>
                    <a:pt x="42377" y="13404"/>
                    <a:pt x="47412" y="9574"/>
                  </a:cubicBezTo>
                  <a:cubicBezTo>
                    <a:pt x="53286" y="5744"/>
                    <a:pt x="60000" y="5106"/>
                    <a:pt x="66293" y="7021"/>
                  </a:cubicBezTo>
                  <a:cubicBezTo>
                    <a:pt x="72167" y="8936"/>
                    <a:pt x="76783" y="16595"/>
                    <a:pt x="82657" y="17872"/>
                  </a:cubicBezTo>
                  <a:cubicBezTo>
                    <a:pt x="78881" y="22340"/>
                    <a:pt x="74265" y="28085"/>
                    <a:pt x="73006" y="35106"/>
                  </a:cubicBezTo>
                  <a:cubicBezTo>
                    <a:pt x="67552" y="21702"/>
                    <a:pt x="59160" y="16595"/>
                    <a:pt x="49090" y="15319"/>
                  </a:cubicBezTo>
                  <a:cubicBezTo>
                    <a:pt x="48251" y="15319"/>
                    <a:pt x="45734" y="14042"/>
                    <a:pt x="45734" y="16595"/>
                  </a:cubicBezTo>
                  <a:cubicBezTo>
                    <a:pt x="45734" y="19148"/>
                    <a:pt x="49090" y="18510"/>
                    <a:pt x="49930" y="18510"/>
                  </a:cubicBezTo>
                  <a:cubicBezTo>
                    <a:pt x="55384" y="19148"/>
                    <a:pt x="60419" y="21063"/>
                    <a:pt x="64615" y="25531"/>
                  </a:cubicBezTo>
                  <a:cubicBezTo>
                    <a:pt x="71328" y="32553"/>
                    <a:pt x="73426" y="45319"/>
                    <a:pt x="78881" y="54255"/>
                  </a:cubicBezTo>
                  <a:cubicBezTo>
                    <a:pt x="80139" y="56808"/>
                    <a:pt x="82657" y="61914"/>
                    <a:pt x="85174" y="62553"/>
                  </a:cubicBezTo>
                  <a:cubicBezTo>
                    <a:pt x="88531" y="63829"/>
                    <a:pt x="87272" y="54893"/>
                    <a:pt x="87692" y="51702"/>
                  </a:cubicBezTo>
                  <a:cubicBezTo>
                    <a:pt x="89370" y="44042"/>
                    <a:pt x="93986" y="39574"/>
                    <a:pt x="99020" y="37659"/>
                  </a:cubicBezTo>
                  <a:cubicBezTo>
                    <a:pt x="104475" y="35744"/>
                    <a:pt x="110769" y="36382"/>
                    <a:pt x="115804" y="32553"/>
                  </a:cubicBezTo>
                  <a:cubicBezTo>
                    <a:pt x="114545" y="42127"/>
                    <a:pt x="111608" y="51063"/>
                    <a:pt x="106573" y="56808"/>
                  </a:cubicBezTo>
                  <a:cubicBezTo>
                    <a:pt x="104055" y="59361"/>
                    <a:pt x="101118" y="61276"/>
                    <a:pt x="97762" y="61914"/>
                  </a:cubicBezTo>
                  <a:cubicBezTo>
                    <a:pt x="96923" y="62553"/>
                    <a:pt x="92727" y="61914"/>
                    <a:pt x="93146" y="65106"/>
                  </a:cubicBezTo>
                  <a:cubicBezTo>
                    <a:pt x="93566" y="67021"/>
                    <a:pt x="96503" y="66382"/>
                    <a:pt x="97762" y="67021"/>
                  </a:cubicBezTo>
                  <a:cubicBezTo>
                    <a:pt x="100699" y="67659"/>
                    <a:pt x="103636" y="69574"/>
                    <a:pt x="106153" y="72127"/>
                  </a:cubicBezTo>
                  <a:cubicBezTo>
                    <a:pt x="111608" y="77872"/>
                    <a:pt x="114545" y="86808"/>
                    <a:pt x="115804" y="96382"/>
                  </a:cubicBezTo>
                  <a:cubicBezTo>
                    <a:pt x="113706" y="94468"/>
                    <a:pt x="111188" y="94468"/>
                    <a:pt x="108671" y="93829"/>
                  </a:cubicBezTo>
                  <a:cubicBezTo>
                    <a:pt x="108671" y="93829"/>
                    <a:pt x="109090" y="93829"/>
                    <a:pt x="109510" y="93829"/>
                  </a:cubicBezTo>
                  <a:close/>
                  <a:moveTo>
                    <a:pt x="109510" y="93829"/>
                  </a:moveTo>
                  <a:cubicBezTo>
                    <a:pt x="109510" y="93829"/>
                    <a:pt x="109510" y="93829"/>
                    <a:pt x="109510" y="93829"/>
                  </a:cubicBezTo>
                  <a:close/>
                  <a:moveTo>
                    <a:pt x="4195" y="98936"/>
                  </a:moveTo>
                  <a:cubicBezTo>
                    <a:pt x="3356" y="97021"/>
                    <a:pt x="3356" y="97021"/>
                    <a:pt x="4195" y="96382"/>
                  </a:cubicBezTo>
                  <a:cubicBezTo>
                    <a:pt x="5034" y="95744"/>
                    <a:pt x="6713" y="95106"/>
                    <a:pt x="7132" y="95106"/>
                  </a:cubicBezTo>
                  <a:cubicBezTo>
                    <a:pt x="8811" y="94468"/>
                    <a:pt x="10909" y="93829"/>
                    <a:pt x="12587" y="94468"/>
                  </a:cubicBezTo>
                  <a:cubicBezTo>
                    <a:pt x="13426" y="95106"/>
                    <a:pt x="16363" y="99574"/>
                    <a:pt x="16363" y="100851"/>
                  </a:cubicBezTo>
                  <a:cubicBezTo>
                    <a:pt x="16783" y="103404"/>
                    <a:pt x="13426" y="107234"/>
                    <a:pt x="11748" y="107872"/>
                  </a:cubicBezTo>
                  <a:cubicBezTo>
                    <a:pt x="8391" y="108510"/>
                    <a:pt x="5034" y="103404"/>
                    <a:pt x="4195" y="98936"/>
                  </a:cubicBezTo>
                  <a:cubicBezTo>
                    <a:pt x="3776" y="98297"/>
                    <a:pt x="5034" y="103404"/>
                    <a:pt x="4195" y="98936"/>
                  </a:cubicBezTo>
                  <a:close/>
                </a:path>
              </a:pathLst>
            </a:custGeom>
            <a:solidFill>
              <a:srgbClr val="3E4A63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4" name="Google Shape;474;p13"/>
            <p:cNvSpPr/>
            <p:nvPr/>
          </p:nvSpPr>
          <p:spPr>
            <a:xfrm>
              <a:off x="5367338" y="4919663"/>
              <a:ext cx="12600" cy="0"/>
            </a:xfrm>
            <a:custGeom>
              <a:rect b="b" l="l" r="r" t="t"/>
              <a:pathLst>
                <a:path extrusionOk="0" h="120000" w="120000">
                  <a:moveTo>
                    <a:pt x="120000" y="0"/>
                  </a:moveTo>
                  <a:cubicBezTo>
                    <a:pt x="120000" y="0"/>
                    <a:pt x="120000" y="0"/>
                    <a:pt x="0" y="0"/>
                  </a:cubicBezTo>
                  <a:cubicBezTo>
                    <a:pt x="60000" y="0"/>
                    <a:pt x="60000" y="0"/>
                    <a:pt x="120000" y="0"/>
                  </a:cubicBezTo>
                  <a:close/>
                </a:path>
              </a:pathLst>
            </a:custGeom>
            <a:solidFill>
              <a:srgbClr val="22222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5" name="Google Shape;475;p13"/>
            <p:cNvSpPr/>
            <p:nvPr/>
          </p:nvSpPr>
          <p:spPr>
            <a:xfrm>
              <a:off x="3952875" y="4997451"/>
              <a:ext cx="12600" cy="12600"/>
            </a:xfrm>
            <a:custGeom>
              <a:rect b="b" l="l" r="r" t="t"/>
              <a:pathLst>
                <a:path extrusionOk="0" h="120000" w="120000">
                  <a:moveTo>
                    <a:pt x="120000" y="0"/>
                  </a:moveTo>
                  <a:cubicBezTo>
                    <a:pt x="0" y="120000"/>
                    <a:pt x="120000" y="0"/>
                    <a:pt x="120000" y="0"/>
                  </a:cubicBezTo>
                  <a:close/>
                </a:path>
              </a:pathLst>
            </a:custGeom>
            <a:solidFill>
              <a:srgbClr val="22222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6" name="Google Shape;476;p13"/>
            <p:cNvSpPr/>
            <p:nvPr/>
          </p:nvSpPr>
          <p:spPr>
            <a:xfrm>
              <a:off x="5367338" y="4919663"/>
              <a:ext cx="1500" cy="1500"/>
            </a:xfrm>
            <a:prstGeom prst="rect">
              <a:avLst/>
            </a:prstGeom>
            <a:solidFill>
              <a:srgbClr val="22222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7" name="Google Shape;477;p13"/>
            <p:cNvSpPr/>
            <p:nvPr/>
          </p:nvSpPr>
          <p:spPr>
            <a:xfrm>
              <a:off x="5367338" y="4919663"/>
              <a:ext cx="0" cy="0"/>
            </a:xfrm>
            <a:custGeom>
              <a:rect b="b" l="l" r="r" t="t"/>
              <a:pathLst>
                <a:path extrusionOk="0" h="120000" w="120000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22222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8" name="Google Shape;478;p13"/>
            <p:cNvSpPr/>
            <p:nvPr/>
          </p:nvSpPr>
          <p:spPr>
            <a:xfrm>
              <a:off x="4173538" y="4816476"/>
              <a:ext cx="200100" cy="77700"/>
            </a:xfrm>
            <a:custGeom>
              <a:rect b="b" l="l" r="r" t="t"/>
              <a:pathLst>
                <a:path extrusionOk="0" h="120000" w="120000">
                  <a:moveTo>
                    <a:pt x="81290" y="120000"/>
                  </a:moveTo>
                  <a:cubicBezTo>
                    <a:pt x="81290" y="120000"/>
                    <a:pt x="77419" y="120000"/>
                    <a:pt x="77419" y="120000"/>
                  </a:cubicBezTo>
                  <a:cubicBezTo>
                    <a:pt x="69677" y="120000"/>
                    <a:pt x="65806" y="110000"/>
                    <a:pt x="58064" y="100000"/>
                  </a:cubicBezTo>
                  <a:cubicBezTo>
                    <a:pt x="54193" y="110000"/>
                    <a:pt x="50322" y="120000"/>
                    <a:pt x="42580" y="120000"/>
                  </a:cubicBezTo>
                  <a:cubicBezTo>
                    <a:pt x="42580" y="120000"/>
                    <a:pt x="42580" y="120000"/>
                    <a:pt x="38709" y="120000"/>
                  </a:cubicBezTo>
                  <a:cubicBezTo>
                    <a:pt x="27096" y="120000"/>
                    <a:pt x="15483" y="100000"/>
                    <a:pt x="7741" y="70000"/>
                  </a:cubicBezTo>
                  <a:cubicBezTo>
                    <a:pt x="7741" y="70000"/>
                    <a:pt x="0" y="30000"/>
                    <a:pt x="7741" y="10000"/>
                  </a:cubicBezTo>
                  <a:cubicBezTo>
                    <a:pt x="11612" y="10000"/>
                    <a:pt x="11612" y="0"/>
                    <a:pt x="15483" y="0"/>
                  </a:cubicBezTo>
                  <a:cubicBezTo>
                    <a:pt x="15483" y="0"/>
                    <a:pt x="19354" y="10000"/>
                    <a:pt x="19354" y="10000"/>
                  </a:cubicBezTo>
                  <a:cubicBezTo>
                    <a:pt x="23225" y="20000"/>
                    <a:pt x="23225" y="20000"/>
                    <a:pt x="23225" y="30000"/>
                  </a:cubicBezTo>
                  <a:cubicBezTo>
                    <a:pt x="23225" y="40000"/>
                    <a:pt x="23225" y="50000"/>
                    <a:pt x="27096" y="60000"/>
                  </a:cubicBezTo>
                  <a:cubicBezTo>
                    <a:pt x="30967" y="70000"/>
                    <a:pt x="34838" y="70000"/>
                    <a:pt x="38709" y="70000"/>
                  </a:cubicBezTo>
                  <a:cubicBezTo>
                    <a:pt x="42580" y="70000"/>
                    <a:pt x="42580" y="70000"/>
                    <a:pt x="46451" y="70000"/>
                  </a:cubicBezTo>
                  <a:cubicBezTo>
                    <a:pt x="50322" y="60000"/>
                    <a:pt x="50322" y="60000"/>
                    <a:pt x="54193" y="50000"/>
                  </a:cubicBezTo>
                  <a:cubicBezTo>
                    <a:pt x="54193" y="50000"/>
                    <a:pt x="58064" y="40000"/>
                    <a:pt x="61935" y="40000"/>
                  </a:cubicBezTo>
                  <a:cubicBezTo>
                    <a:pt x="61935" y="40000"/>
                    <a:pt x="65806" y="50000"/>
                    <a:pt x="69677" y="60000"/>
                  </a:cubicBezTo>
                  <a:cubicBezTo>
                    <a:pt x="73548" y="70000"/>
                    <a:pt x="77419" y="80000"/>
                    <a:pt x="81290" y="80000"/>
                  </a:cubicBezTo>
                  <a:cubicBezTo>
                    <a:pt x="89032" y="80000"/>
                    <a:pt x="96774" y="70000"/>
                    <a:pt x="96774" y="50000"/>
                  </a:cubicBezTo>
                  <a:cubicBezTo>
                    <a:pt x="96774" y="50000"/>
                    <a:pt x="96774" y="50000"/>
                    <a:pt x="100645" y="50000"/>
                  </a:cubicBezTo>
                  <a:cubicBezTo>
                    <a:pt x="100645" y="30000"/>
                    <a:pt x="100645" y="20000"/>
                    <a:pt x="108387" y="20000"/>
                  </a:cubicBezTo>
                  <a:cubicBezTo>
                    <a:pt x="112258" y="20000"/>
                    <a:pt x="112258" y="20000"/>
                    <a:pt x="116129" y="30000"/>
                  </a:cubicBezTo>
                  <a:cubicBezTo>
                    <a:pt x="120000" y="40000"/>
                    <a:pt x="116129" y="50000"/>
                    <a:pt x="112258" y="70000"/>
                  </a:cubicBezTo>
                  <a:cubicBezTo>
                    <a:pt x="108387" y="100000"/>
                    <a:pt x="96774" y="120000"/>
                    <a:pt x="81290" y="120000"/>
                  </a:cubicBezTo>
                  <a:cubicBezTo>
                    <a:pt x="81290" y="120000"/>
                    <a:pt x="81290" y="120000"/>
                    <a:pt x="81290" y="120000"/>
                  </a:cubicBezTo>
                  <a:close/>
                </a:path>
              </a:pathLst>
            </a:custGeom>
            <a:solidFill>
              <a:srgbClr val="3E4A63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9" name="Google Shape;479;p13"/>
            <p:cNvSpPr/>
            <p:nvPr/>
          </p:nvSpPr>
          <p:spPr>
            <a:xfrm>
              <a:off x="4005263" y="4699001"/>
              <a:ext cx="115800" cy="130200"/>
            </a:xfrm>
            <a:custGeom>
              <a:rect b="b" l="l" r="r" t="t"/>
              <a:pathLst>
                <a:path extrusionOk="0" h="120000" w="120000">
                  <a:moveTo>
                    <a:pt x="66666" y="0"/>
                  </a:moveTo>
                  <a:cubicBezTo>
                    <a:pt x="60000" y="0"/>
                    <a:pt x="60000" y="0"/>
                    <a:pt x="53333" y="6000"/>
                  </a:cubicBezTo>
                  <a:cubicBezTo>
                    <a:pt x="60000" y="6000"/>
                    <a:pt x="66666" y="12000"/>
                    <a:pt x="66666" y="24000"/>
                  </a:cubicBezTo>
                  <a:cubicBezTo>
                    <a:pt x="66666" y="36000"/>
                    <a:pt x="60000" y="42000"/>
                    <a:pt x="46666" y="42000"/>
                  </a:cubicBezTo>
                  <a:cubicBezTo>
                    <a:pt x="33333" y="42000"/>
                    <a:pt x="20000" y="36000"/>
                    <a:pt x="20000" y="24000"/>
                  </a:cubicBezTo>
                  <a:cubicBezTo>
                    <a:pt x="13333" y="30000"/>
                    <a:pt x="6666" y="48000"/>
                    <a:pt x="6666" y="60000"/>
                  </a:cubicBezTo>
                  <a:cubicBezTo>
                    <a:pt x="0" y="90000"/>
                    <a:pt x="26666" y="120000"/>
                    <a:pt x="60000" y="120000"/>
                  </a:cubicBezTo>
                  <a:cubicBezTo>
                    <a:pt x="93333" y="120000"/>
                    <a:pt x="120000" y="96000"/>
                    <a:pt x="120000" y="60000"/>
                  </a:cubicBezTo>
                  <a:cubicBezTo>
                    <a:pt x="120000" y="30000"/>
                    <a:pt x="100000" y="6000"/>
                    <a:pt x="66666" y="0"/>
                  </a:cubicBezTo>
                  <a:close/>
                </a:path>
              </a:pathLst>
            </a:custGeom>
            <a:solidFill>
              <a:srgbClr val="3E4A63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0" name="Google Shape;480;p13"/>
            <p:cNvSpPr/>
            <p:nvPr/>
          </p:nvSpPr>
          <p:spPr>
            <a:xfrm>
              <a:off x="4443413" y="4738688"/>
              <a:ext cx="122100" cy="135000"/>
            </a:xfrm>
            <a:custGeom>
              <a:rect b="b" l="l" r="r" t="t"/>
              <a:pathLst>
                <a:path extrusionOk="0" h="120000" w="120000">
                  <a:moveTo>
                    <a:pt x="69473" y="0"/>
                  </a:moveTo>
                  <a:cubicBezTo>
                    <a:pt x="63157" y="0"/>
                    <a:pt x="56842" y="0"/>
                    <a:pt x="44210" y="5714"/>
                  </a:cubicBezTo>
                  <a:cubicBezTo>
                    <a:pt x="56842" y="5714"/>
                    <a:pt x="63157" y="17142"/>
                    <a:pt x="63157" y="22857"/>
                  </a:cubicBezTo>
                  <a:cubicBezTo>
                    <a:pt x="63157" y="34285"/>
                    <a:pt x="56842" y="45714"/>
                    <a:pt x="44210" y="45714"/>
                  </a:cubicBezTo>
                  <a:cubicBezTo>
                    <a:pt x="31578" y="45714"/>
                    <a:pt x="18947" y="34285"/>
                    <a:pt x="18947" y="22857"/>
                  </a:cubicBezTo>
                  <a:cubicBezTo>
                    <a:pt x="18947" y="22857"/>
                    <a:pt x="18947" y="22857"/>
                    <a:pt x="18947" y="22857"/>
                  </a:cubicBezTo>
                  <a:cubicBezTo>
                    <a:pt x="12631" y="34285"/>
                    <a:pt x="6315" y="40000"/>
                    <a:pt x="6315" y="51428"/>
                  </a:cubicBezTo>
                  <a:cubicBezTo>
                    <a:pt x="0" y="85714"/>
                    <a:pt x="18947" y="114285"/>
                    <a:pt x="50526" y="120000"/>
                  </a:cubicBezTo>
                  <a:cubicBezTo>
                    <a:pt x="82105" y="120000"/>
                    <a:pt x="107368" y="97142"/>
                    <a:pt x="113684" y="62857"/>
                  </a:cubicBezTo>
                  <a:cubicBezTo>
                    <a:pt x="120000" y="34285"/>
                    <a:pt x="101052" y="5714"/>
                    <a:pt x="69473" y="0"/>
                  </a:cubicBezTo>
                  <a:close/>
                </a:path>
              </a:pathLst>
            </a:custGeom>
            <a:solidFill>
              <a:srgbClr val="3E4A63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481" name="Google Shape;481;p13"/>
          <p:cNvSpPr txBox="1"/>
          <p:nvPr>
            <p:ph idx="12" type="sldNum"/>
          </p:nvPr>
        </p:nvSpPr>
        <p:spPr>
          <a:xfrm>
            <a:off x="8529670" y="32126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ubtitle">
  <p:cSld name="TITLE_1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3"/>
          <p:cNvSpPr/>
          <p:nvPr/>
        </p:nvSpPr>
        <p:spPr>
          <a:xfrm>
            <a:off x="-75" y="4253100"/>
            <a:ext cx="9144000" cy="8904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8" name="Google Shape;48;p3"/>
          <p:cNvGrpSpPr/>
          <p:nvPr/>
        </p:nvGrpSpPr>
        <p:grpSpPr>
          <a:xfrm>
            <a:off x="388375" y="557031"/>
            <a:ext cx="7205283" cy="4029437"/>
            <a:chOff x="388375" y="548150"/>
            <a:chExt cx="7205283" cy="4029437"/>
          </a:xfrm>
        </p:grpSpPr>
        <p:sp>
          <p:nvSpPr>
            <p:cNvPr id="49" name="Google Shape;49;p3"/>
            <p:cNvSpPr/>
            <p:nvPr/>
          </p:nvSpPr>
          <p:spPr>
            <a:xfrm>
              <a:off x="428433" y="583382"/>
              <a:ext cx="7165225" cy="3994205"/>
            </a:xfrm>
            <a:custGeom>
              <a:rect b="b" l="l" r="r" t="t"/>
              <a:pathLst>
                <a:path extrusionOk="0" h="181658" w="286609">
                  <a:moveTo>
                    <a:pt x="0" y="0"/>
                  </a:moveTo>
                  <a:lnTo>
                    <a:pt x="0" y="181658"/>
                  </a:lnTo>
                  <a:lnTo>
                    <a:pt x="276798" y="181658"/>
                  </a:lnTo>
                  <a:lnTo>
                    <a:pt x="276798" y="159359"/>
                  </a:lnTo>
                  <a:lnTo>
                    <a:pt x="286609" y="149845"/>
                  </a:lnTo>
                  <a:lnTo>
                    <a:pt x="276798" y="149845"/>
                  </a:lnTo>
                  <a:lnTo>
                    <a:pt x="276798" y="297"/>
                  </a:lnTo>
                  <a:close/>
                </a:path>
              </a:pathLst>
            </a:custGeom>
            <a:solidFill>
              <a:srgbClr val="0D0138">
                <a:alpha val="16540"/>
              </a:srgbClr>
            </a:solidFill>
            <a:ln>
              <a:noFill/>
            </a:ln>
          </p:spPr>
        </p:sp>
        <p:sp>
          <p:nvSpPr>
            <p:cNvPr id="50" name="Google Shape;50;p3"/>
            <p:cNvSpPr/>
            <p:nvPr/>
          </p:nvSpPr>
          <p:spPr>
            <a:xfrm>
              <a:off x="388375" y="548150"/>
              <a:ext cx="7165225" cy="3994205"/>
            </a:xfrm>
            <a:custGeom>
              <a:rect b="b" l="l" r="r" t="t"/>
              <a:pathLst>
                <a:path extrusionOk="0" h="181658" w="286609">
                  <a:moveTo>
                    <a:pt x="0" y="0"/>
                  </a:moveTo>
                  <a:lnTo>
                    <a:pt x="0" y="181658"/>
                  </a:lnTo>
                  <a:lnTo>
                    <a:pt x="276798" y="181658"/>
                  </a:lnTo>
                  <a:lnTo>
                    <a:pt x="276798" y="159359"/>
                  </a:lnTo>
                  <a:lnTo>
                    <a:pt x="286609" y="149845"/>
                  </a:lnTo>
                  <a:lnTo>
                    <a:pt x="276798" y="149845"/>
                  </a:lnTo>
                  <a:lnTo>
                    <a:pt x="276798" y="297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</p:sp>
      </p:grpSp>
      <p:grpSp>
        <p:nvGrpSpPr>
          <p:cNvPr id="51" name="Google Shape;51;p3"/>
          <p:cNvGrpSpPr/>
          <p:nvPr/>
        </p:nvGrpSpPr>
        <p:grpSpPr>
          <a:xfrm>
            <a:off x="7651743" y="3237540"/>
            <a:ext cx="1194349" cy="1381259"/>
            <a:chOff x="3895725" y="1433513"/>
            <a:chExt cx="1490700" cy="1723988"/>
          </a:xfrm>
        </p:grpSpPr>
        <p:sp>
          <p:nvSpPr>
            <p:cNvPr id="52" name="Google Shape;52;p3"/>
            <p:cNvSpPr/>
            <p:nvPr/>
          </p:nvSpPr>
          <p:spPr>
            <a:xfrm>
              <a:off x="3895725" y="1433513"/>
              <a:ext cx="1490700" cy="1690800"/>
            </a:xfrm>
            <a:custGeom>
              <a:rect b="b" l="l" r="r" t="t"/>
              <a:pathLst>
                <a:path extrusionOk="0" h="120000" w="120000">
                  <a:moveTo>
                    <a:pt x="115324" y="12413"/>
                  </a:moveTo>
                  <a:cubicBezTo>
                    <a:pt x="115844" y="12873"/>
                    <a:pt x="115844" y="12873"/>
                    <a:pt x="115324" y="12413"/>
                  </a:cubicBezTo>
                  <a:cubicBezTo>
                    <a:pt x="114285" y="11494"/>
                    <a:pt x="114805" y="11954"/>
                    <a:pt x="115324" y="12413"/>
                  </a:cubicBezTo>
                  <a:cubicBezTo>
                    <a:pt x="111688" y="9195"/>
                    <a:pt x="105454" y="9195"/>
                    <a:pt x="100779" y="11494"/>
                  </a:cubicBezTo>
                  <a:cubicBezTo>
                    <a:pt x="96103" y="13333"/>
                    <a:pt x="94025" y="17471"/>
                    <a:pt x="94025" y="22068"/>
                  </a:cubicBezTo>
                  <a:cubicBezTo>
                    <a:pt x="94025" y="25747"/>
                    <a:pt x="95064" y="29425"/>
                    <a:pt x="96623" y="33103"/>
                  </a:cubicBezTo>
                  <a:cubicBezTo>
                    <a:pt x="97662" y="35862"/>
                    <a:pt x="101298" y="40459"/>
                    <a:pt x="100259" y="43678"/>
                  </a:cubicBezTo>
                  <a:cubicBezTo>
                    <a:pt x="99220" y="47816"/>
                    <a:pt x="90909" y="47356"/>
                    <a:pt x="87792" y="46436"/>
                  </a:cubicBezTo>
                  <a:cubicBezTo>
                    <a:pt x="85714" y="45977"/>
                    <a:pt x="86233" y="46436"/>
                    <a:pt x="86233" y="44597"/>
                  </a:cubicBezTo>
                  <a:cubicBezTo>
                    <a:pt x="85714" y="43218"/>
                    <a:pt x="85714" y="41839"/>
                    <a:pt x="85194" y="40459"/>
                  </a:cubicBezTo>
                  <a:cubicBezTo>
                    <a:pt x="84675" y="38160"/>
                    <a:pt x="83116" y="34942"/>
                    <a:pt x="84155" y="33103"/>
                  </a:cubicBezTo>
                  <a:cubicBezTo>
                    <a:pt x="84675" y="31264"/>
                    <a:pt x="87272" y="28965"/>
                    <a:pt x="88311" y="27586"/>
                  </a:cubicBezTo>
                  <a:cubicBezTo>
                    <a:pt x="89350" y="24827"/>
                    <a:pt x="90909" y="22528"/>
                    <a:pt x="91428" y="19770"/>
                  </a:cubicBezTo>
                  <a:cubicBezTo>
                    <a:pt x="92467" y="16551"/>
                    <a:pt x="95064" y="9195"/>
                    <a:pt x="90909" y="6896"/>
                  </a:cubicBezTo>
                  <a:cubicBezTo>
                    <a:pt x="87272" y="5057"/>
                    <a:pt x="79480" y="5977"/>
                    <a:pt x="74805" y="6436"/>
                  </a:cubicBezTo>
                  <a:cubicBezTo>
                    <a:pt x="72207" y="6436"/>
                    <a:pt x="69090" y="7816"/>
                    <a:pt x="66493" y="7816"/>
                  </a:cubicBezTo>
                  <a:cubicBezTo>
                    <a:pt x="63896" y="7356"/>
                    <a:pt x="62337" y="5977"/>
                    <a:pt x="60259" y="5057"/>
                  </a:cubicBezTo>
                  <a:cubicBezTo>
                    <a:pt x="54545" y="3218"/>
                    <a:pt x="48831" y="2298"/>
                    <a:pt x="42597" y="2298"/>
                  </a:cubicBezTo>
                  <a:cubicBezTo>
                    <a:pt x="40000" y="2298"/>
                    <a:pt x="36883" y="2758"/>
                    <a:pt x="34285" y="3678"/>
                  </a:cubicBezTo>
                  <a:cubicBezTo>
                    <a:pt x="31168" y="4137"/>
                    <a:pt x="30129" y="5057"/>
                    <a:pt x="27532" y="4137"/>
                  </a:cubicBezTo>
                  <a:cubicBezTo>
                    <a:pt x="21818" y="2298"/>
                    <a:pt x="16103" y="1379"/>
                    <a:pt x="10389" y="1379"/>
                  </a:cubicBezTo>
                  <a:cubicBezTo>
                    <a:pt x="6233" y="919"/>
                    <a:pt x="1558" y="0"/>
                    <a:pt x="1038" y="4597"/>
                  </a:cubicBezTo>
                  <a:cubicBezTo>
                    <a:pt x="0" y="9655"/>
                    <a:pt x="1558" y="15632"/>
                    <a:pt x="3116" y="20229"/>
                  </a:cubicBezTo>
                  <a:cubicBezTo>
                    <a:pt x="4155" y="22528"/>
                    <a:pt x="5194" y="24827"/>
                    <a:pt x="6753" y="26666"/>
                  </a:cubicBezTo>
                  <a:cubicBezTo>
                    <a:pt x="7272" y="27586"/>
                    <a:pt x="8311" y="28505"/>
                    <a:pt x="8311" y="29425"/>
                  </a:cubicBezTo>
                  <a:cubicBezTo>
                    <a:pt x="7792" y="30804"/>
                    <a:pt x="6753" y="32183"/>
                    <a:pt x="6753" y="33103"/>
                  </a:cubicBezTo>
                  <a:cubicBezTo>
                    <a:pt x="4155" y="38160"/>
                    <a:pt x="3116" y="43678"/>
                    <a:pt x="4155" y="49195"/>
                  </a:cubicBezTo>
                  <a:cubicBezTo>
                    <a:pt x="6233" y="58850"/>
                    <a:pt x="15064" y="66666"/>
                    <a:pt x="24935" y="71264"/>
                  </a:cubicBezTo>
                  <a:cubicBezTo>
                    <a:pt x="21818" y="76321"/>
                    <a:pt x="21298" y="82758"/>
                    <a:pt x="21298" y="88735"/>
                  </a:cubicBezTo>
                  <a:cubicBezTo>
                    <a:pt x="21818" y="94252"/>
                    <a:pt x="21818" y="99770"/>
                    <a:pt x="23376" y="105287"/>
                  </a:cubicBezTo>
                  <a:cubicBezTo>
                    <a:pt x="23896" y="108965"/>
                    <a:pt x="26493" y="117241"/>
                    <a:pt x="32207" y="116321"/>
                  </a:cubicBezTo>
                  <a:cubicBezTo>
                    <a:pt x="37922" y="115402"/>
                    <a:pt x="36363" y="107126"/>
                    <a:pt x="36883" y="103448"/>
                  </a:cubicBezTo>
                  <a:cubicBezTo>
                    <a:pt x="36883" y="100689"/>
                    <a:pt x="37922" y="98390"/>
                    <a:pt x="39480" y="96091"/>
                  </a:cubicBezTo>
                  <a:cubicBezTo>
                    <a:pt x="40519" y="93793"/>
                    <a:pt x="41038" y="93333"/>
                    <a:pt x="43636" y="94712"/>
                  </a:cubicBezTo>
                  <a:cubicBezTo>
                    <a:pt x="48831" y="96551"/>
                    <a:pt x="50389" y="102068"/>
                    <a:pt x="50389" y="106206"/>
                  </a:cubicBezTo>
                  <a:cubicBezTo>
                    <a:pt x="50389" y="109425"/>
                    <a:pt x="48831" y="120000"/>
                    <a:pt x="55064" y="120000"/>
                  </a:cubicBezTo>
                  <a:cubicBezTo>
                    <a:pt x="60259" y="120000"/>
                    <a:pt x="62337" y="112183"/>
                    <a:pt x="63376" y="108965"/>
                  </a:cubicBezTo>
                  <a:cubicBezTo>
                    <a:pt x="63896" y="106666"/>
                    <a:pt x="63896" y="104367"/>
                    <a:pt x="63896" y="102068"/>
                  </a:cubicBezTo>
                  <a:cubicBezTo>
                    <a:pt x="64415" y="100689"/>
                    <a:pt x="64415" y="99310"/>
                    <a:pt x="64415" y="98390"/>
                  </a:cubicBezTo>
                  <a:cubicBezTo>
                    <a:pt x="64415" y="98390"/>
                    <a:pt x="64415" y="97011"/>
                    <a:pt x="64935" y="96551"/>
                  </a:cubicBezTo>
                  <a:cubicBezTo>
                    <a:pt x="64935" y="96551"/>
                    <a:pt x="68051" y="96091"/>
                    <a:pt x="68571" y="96091"/>
                  </a:cubicBezTo>
                  <a:cubicBezTo>
                    <a:pt x="75844" y="94712"/>
                    <a:pt x="82597" y="91494"/>
                    <a:pt x="87272" y="86436"/>
                  </a:cubicBezTo>
                  <a:cubicBezTo>
                    <a:pt x="87792" y="91034"/>
                    <a:pt x="87792" y="95632"/>
                    <a:pt x="88831" y="100229"/>
                  </a:cubicBezTo>
                  <a:cubicBezTo>
                    <a:pt x="90389" y="103908"/>
                    <a:pt x="94025" y="105747"/>
                    <a:pt x="97142" y="102068"/>
                  </a:cubicBezTo>
                  <a:cubicBezTo>
                    <a:pt x="100259" y="99310"/>
                    <a:pt x="101298" y="93333"/>
                    <a:pt x="102337" y="89655"/>
                  </a:cubicBezTo>
                  <a:cubicBezTo>
                    <a:pt x="103896" y="84597"/>
                    <a:pt x="104935" y="79540"/>
                    <a:pt x="104935" y="74482"/>
                  </a:cubicBezTo>
                  <a:cubicBezTo>
                    <a:pt x="105454" y="71724"/>
                    <a:pt x="105454" y="69425"/>
                    <a:pt x="104935" y="66666"/>
                  </a:cubicBezTo>
                  <a:cubicBezTo>
                    <a:pt x="104935" y="65287"/>
                    <a:pt x="103376" y="61609"/>
                    <a:pt x="103896" y="60689"/>
                  </a:cubicBezTo>
                  <a:cubicBezTo>
                    <a:pt x="104415" y="59770"/>
                    <a:pt x="107012" y="58850"/>
                    <a:pt x="107532" y="57931"/>
                  </a:cubicBezTo>
                  <a:cubicBezTo>
                    <a:pt x="109610" y="57011"/>
                    <a:pt x="111168" y="55172"/>
                    <a:pt x="112727" y="53793"/>
                  </a:cubicBezTo>
                  <a:cubicBezTo>
                    <a:pt x="119999" y="45057"/>
                    <a:pt x="112207" y="36321"/>
                    <a:pt x="108051" y="28505"/>
                  </a:cubicBezTo>
                  <a:cubicBezTo>
                    <a:pt x="107012" y="26666"/>
                    <a:pt x="104935" y="23448"/>
                    <a:pt x="105454" y="21609"/>
                  </a:cubicBezTo>
                  <a:cubicBezTo>
                    <a:pt x="105974" y="19310"/>
                    <a:pt x="108051" y="20689"/>
                    <a:pt x="110129" y="21149"/>
                  </a:cubicBezTo>
                  <a:cubicBezTo>
                    <a:pt x="112727" y="21609"/>
                    <a:pt x="115844" y="21609"/>
                    <a:pt x="116883" y="19310"/>
                  </a:cubicBezTo>
                  <a:cubicBezTo>
                    <a:pt x="117922" y="17011"/>
                    <a:pt x="117402" y="13793"/>
                    <a:pt x="115324" y="12413"/>
                  </a:cubicBezTo>
                  <a:close/>
                </a:path>
              </a:pathLst>
            </a:custGeom>
            <a:solidFill>
              <a:srgbClr val="F4D7B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" name="Google Shape;53;p3"/>
            <p:cNvSpPr/>
            <p:nvPr/>
          </p:nvSpPr>
          <p:spPr>
            <a:xfrm>
              <a:off x="4224338" y="2781301"/>
              <a:ext cx="909600" cy="376200"/>
            </a:xfrm>
            <a:custGeom>
              <a:rect b="b" l="l" r="r" t="t"/>
              <a:pathLst>
                <a:path extrusionOk="0" h="120000" w="120000">
                  <a:moveTo>
                    <a:pt x="112340" y="14482"/>
                  </a:moveTo>
                  <a:cubicBezTo>
                    <a:pt x="112340" y="16551"/>
                    <a:pt x="112340" y="18620"/>
                    <a:pt x="111489" y="20689"/>
                  </a:cubicBezTo>
                  <a:cubicBezTo>
                    <a:pt x="111489" y="22758"/>
                    <a:pt x="110638" y="24827"/>
                    <a:pt x="109787" y="24827"/>
                  </a:cubicBezTo>
                  <a:cubicBezTo>
                    <a:pt x="109787" y="24827"/>
                    <a:pt x="108936" y="24827"/>
                    <a:pt x="108936" y="22758"/>
                  </a:cubicBezTo>
                  <a:cubicBezTo>
                    <a:pt x="108936" y="22758"/>
                    <a:pt x="108936" y="22758"/>
                    <a:pt x="108936" y="22758"/>
                  </a:cubicBezTo>
                  <a:cubicBezTo>
                    <a:pt x="108085" y="18620"/>
                    <a:pt x="108085" y="16551"/>
                    <a:pt x="108085" y="14482"/>
                  </a:cubicBezTo>
                  <a:cubicBezTo>
                    <a:pt x="98723" y="18620"/>
                    <a:pt x="85957" y="24827"/>
                    <a:pt x="79148" y="14482"/>
                  </a:cubicBezTo>
                  <a:cubicBezTo>
                    <a:pt x="71489" y="4137"/>
                    <a:pt x="64680" y="0"/>
                    <a:pt x="57021" y="8275"/>
                  </a:cubicBezTo>
                  <a:cubicBezTo>
                    <a:pt x="57021" y="31034"/>
                    <a:pt x="55319" y="70344"/>
                    <a:pt x="51914" y="84827"/>
                  </a:cubicBezTo>
                  <a:cubicBezTo>
                    <a:pt x="51063" y="91034"/>
                    <a:pt x="49361" y="93103"/>
                    <a:pt x="47659" y="93103"/>
                  </a:cubicBezTo>
                  <a:cubicBezTo>
                    <a:pt x="47659" y="93103"/>
                    <a:pt x="46808" y="93103"/>
                    <a:pt x="46808" y="93103"/>
                  </a:cubicBezTo>
                  <a:cubicBezTo>
                    <a:pt x="46808" y="93103"/>
                    <a:pt x="45957" y="93103"/>
                    <a:pt x="45957" y="93103"/>
                  </a:cubicBezTo>
                  <a:cubicBezTo>
                    <a:pt x="44255" y="91034"/>
                    <a:pt x="44255" y="82758"/>
                    <a:pt x="44255" y="68275"/>
                  </a:cubicBezTo>
                  <a:cubicBezTo>
                    <a:pt x="44255" y="55862"/>
                    <a:pt x="44255" y="41379"/>
                    <a:pt x="43404" y="28965"/>
                  </a:cubicBezTo>
                  <a:cubicBezTo>
                    <a:pt x="34893" y="45517"/>
                    <a:pt x="20425" y="47586"/>
                    <a:pt x="11063" y="57931"/>
                  </a:cubicBezTo>
                  <a:cubicBezTo>
                    <a:pt x="11063" y="64137"/>
                    <a:pt x="11063" y="70344"/>
                    <a:pt x="10212" y="74482"/>
                  </a:cubicBezTo>
                  <a:cubicBezTo>
                    <a:pt x="9361" y="78620"/>
                    <a:pt x="8510" y="80689"/>
                    <a:pt x="8510" y="80689"/>
                  </a:cubicBezTo>
                  <a:cubicBezTo>
                    <a:pt x="8510" y="80689"/>
                    <a:pt x="7659" y="80689"/>
                    <a:pt x="7659" y="80689"/>
                  </a:cubicBezTo>
                  <a:cubicBezTo>
                    <a:pt x="7659" y="80689"/>
                    <a:pt x="7659" y="78620"/>
                    <a:pt x="7659" y="78620"/>
                  </a:cubicBezTo>
                  <a:cubicBezTo>
                    <a:pt x="5957" y="76551"/>
                    <a:pt x="4255" y="72413"/>
                    <a:pt x="3404" y="68275"/>
                  </a:cubicBezTo>
                  <a:cubicBezTo>
                    <a:pt x="1702" y="72413"/>
                    <a:pt x="0" y="76551"/>
                    <a:pt x="0" y="84827"/>
                  </a:cubicBezTo>
                  <a:cubicBezTo>
                    <a:pt x="0" y="84827"/>
                    <a:pt x="1702" y="103448"/>
                    <a:pt x="13617" y="95172"/>
                  </a:cubicBezTo>
                  <a:cubicBezTo>
                    <a:pt x="25531" y="88965"/>
                    <a:pt x="24680" y="95172"/>
                    <a:pt x="32340" y="105517"/>
                  </a:cubicBezTo>
                  <a:cubicBezTo>
                    <a:pt x="40000" y="115862"/>
                    <a:pt x="51063" y="120000"/>
                    <a:pt x="55319" y="99310"/>
                  </a:cubicBezTo>
                  <a:cubicBezTo>
                    <a:pt x="59574" y="80689"/>
                    <a:pt x="83404" y="53793"/>
                    <a:pt x="97021" y="45517"/>
                  </a:cubicBezTo>
                  <a:cubicBezTo>
                    <a:pt x="109787" y="39310"/>
                    <a:pt x="117446" y="49655"/>
                    <a:pt x="119148" y="24827"/>
                  </a:cubicBezTo>
                  <a:cubicBezTo>
                    <a:pt x="120000" y="16551"/>
                    <a:pt x="116595" y="14482"/>
                    <a:pt x="112340" y="14482"/>
                  </a:cubicBezTo>
                  <a:close/>
                </a:path>
              </a:pathLst>
            </a:custGeom>
            <a:solidFill>
              <a:srgbClr val="0D0138">
                <a:alpha val="1654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" name="Google Shape;54;p3"/>
            <p:cNvSpPr/>
            <p:nvPr/>
          </p:nvSpPr>
          <p:spPr>
            <a:xfrm>
              <a:off x="5102225" y="1601788"/>
              <a:ext cx="219000" cy="136500"/>
            </a:xfrm>
            <a:custGeom>
              <a:rect b="b" l="l" r="r" t="t"/>
              <a:pathLst>
                <a:path extrusionOk="0" h="120000" w="120000">
                  <a:moveTo>
                    <a:pt x="109411" y="40000"/>
                  </a:moveTo>
                  <a:cubicBezTo>
                    <a:pt x="109411" y="34285"/>
                    <a:pt x="109411" y="34285"/>
                    <a:pt x="109411" y="34285"/>
                  </a:cubicBezTo>
                  <a:cubicBezTo>
                    <a:pt x="109411" y="34285"/>
                    <a:pt x="109411" y="34285"/>
                    <a:pt x="109411" y="28571"/>
                  </a:cubicBezTo>
                  <a:cubicBezTo>
                    <a:pt x="109411" y="28571"/>
                    <a:pt x="98823" y="17142"/>
                    <a:pt x="105882" y="22857"/>
                  </a:cubicBezTo>
                  <a:cubicBezTo>
                    <a:pt x="102352" y="22857"/>
                    <a:pt x="98823" y="17142"/>
                    <a:pt x="95294" y="17142"/>
                  </a:cubicBezTo>
                  <a:cubicBezTo>
                    <a:pt x="67058" y="0"/>
                    <a:pt x="35294" y="11428"/>
                    <a:pt x="14117" y="51428"/>
                  </a:cubicBezTo>
                  <a:cubicBezTo>
                    <a:pt x="0" y="80000"/>
                    <a:pt x="28235" y="120000"/>
                    <a:pt x="42352" y="91428"/>
                  </a:cubicBezTo>
                  <a:cubicBezTo>
                    <a:pt x="52941" y="74285"/>
                    <a:pt x="67058" y="68571"/>
                    <a:pt x="77647" y="74285"/>
                  </a:cubicBezTo>
                  <a:cubicBezTo>
                    <a:pt x="81176" y="74285"/>
                    <a:pt x="81176" y="74285"/>
                    <a:pt x="81176" y="74285"/>
                  </a:cubicBezTo>
                  <a:cubicBezTo>
                    <a:pt x="88235" y="85714"/>
                    <a:pt x="98823" y="91428"/>
                    <a:pt x="109411" y="80000"/>
                  </a:cubicBezTo>
                  <a:cubicBezTo>
                    <a:pt x="120000" y="74285"/>
                    <a:pt x="120000" y="51428"/>
                    <a:pt x="109411" y="40000"/>
                  </a:cubicBezTo>
                  <a:close/>
                </a:path>
              </a:pathLst>
            </a:custGeom>
            <a:solidFill>
              <a:srgbClr val="0D0138">
                <a:alpha val="1654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5" name="Google Shape;55;p3"/>
            <p:cNvSpPr/>
            <p:nvPr/>
          </p:nvSpPr>
          <p:spPr>
            <a:xfrm>
              <a:off x="4662488" y="1557338"/>
              <a:ext cx="368400" cy="349200"/>
            </a:xfrm>
            <a:custGeom>
              <a:rect b="b" l="l" r="r" t="t"/>
              <a:pathLst>
                <a:path extrusionOk="0" h="120000" w="120000">
                  <a:moveTo>
                    <a:pt x="107368" y="2222"/>
                  </a:moveTo>
                  <a:cubicBezTo>
                    <a:pt x="92631" y="0"/>
                    <a:pt x="77894" y="0"/>
                    <a:pt x="63157" y="2222"/>
                  </a:cubicBezTo>
                  <a:cubicBezTo>
                    <a:pt x="58947" y="2222"/>
                    <a:pt x="54736" y="2222"/>
                    <a:pt x="50526" y="4444"/>
                  </a:cubicBezTo>
                  <a:cubicBezTo>
                    <a:pt x="48421" y="4444"/>
                    <a:pt x="48421" y="4444"/>
                    <a:pt x="46315" y="4444"/>
                  </a:cubicBezTo>
                  <a:cubicBezTo>
                    <a:pt x="35789" y="0"/>
                    <a:pt x="25263" y="0"/>
                    <a:pt x="12631" y="13333"/>
                  </a:cubicBezTo>
                  <a:cubicBezTo>
                    <a:pt x="0" y="28888"/>
                    <a:pt x="6315" y="57777"/>
                    <a:pt x="12631" y="73333"/>
                  </a:cubicBezTo>
                  <a:cubicBezTo>
                    <a:pt x="21052" y="100000"/>
                    <a:pt x="42105" y="120000"/>
                    <a:pt x="67368" y="117777"/>
                  </a:cubicBezTo>
                  <a:cubicBezTo>
                    <a:pt x="80000" y="115555"/>
                    <a:pt x="84210" y="108888"/>
                    <a:pt x="84210" y="97777"/>
                  </a:cubicBezTo>
                  <a:cubicBezTo>
                    <a:pt x="86315" y="97777"/>
                    <a:pt x="86315" y="97777"/>
                    <a:pt x="86315" y="97777"/>
                  </a:cubicBezTo>
                  <a:cubicBezTo>
                    <a:pt x="94736" y="80000"/>
                    <a:pt x="119999" y="46666"/>
                    <a:pt x="111578" y="22222"/>
                  </a:cubicBezTo>
                  <a:cubicBezTo>
                    <a:pt x="111578" y="22222"/>
                    <a:pt x="113684" y="20000"/>
                    <a:pt x="113684" y="17777"/>
                  </a:cubicBezTo>
                  <a:cubicBezTo>
                    <a:pt x="115789" y="11111"/>
                    <a:pt x="113684" y="2222"/>
                    <a:pt x="107368" y="2222"/>
                  </a:cubicBezTo>
                  <a:close/>
                </a:path>
              </a:pathLst>
            </a:custGeom>
            <a:solidFill>
              <a:srgbClr val="0D0138">
                <a:alpha val="1654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6" name="Google Shape;56;p3"/>
            <p:cNvSpPr/>
            <p:nvPr/>
          </p:nvSpPr>
          <p:spPr>
            <a:xfrm>
              <a:off x="3927475" y="1479551"/>
              <a:ext cx="355500" cy="374700"/>
            </a:xfrm>
            <a:custGeom>
              <a:rect b="b" l="l" r="r" t="t"/>
              <a:pathLst>
                <a:path extrusionOk="0" h="120000" w="120000">
                  <a:moveTo>
                    <a:pt x="102545" y="16551"/>
                  </a:moveTo>
                  <a:cubicBezTo>
                    <a:pt x="100363" y="16551"/>
                    <a:pt x="100363" y="16551"/>
                    <a:pt x="100363" y="16551"/>
                  </a:cubicBezTo>
                  <a:cubicBezTo>
                    <a:pt x="87272" y="10344"/>
                    <a:pt x="74181" y="12413"/>
                    <a:pt x="61090" y="10344"/>
                  </a:cubicBezTo>
                  <a:cubicBezTo>
                    <a:pt x="48000" y="8275"/>
                    <a:pt x="37090" y="2068"/>
                    <a:pt x="24000" y="0"/>
                  </a:cubicBezTo>
                  <a:cubicBezTo>
                    <a:pt x="19636" y="0"/>
                    <a:pt x="17454" y="2068"/>
                    <a:pt x="15272" y="6206"/>
                  </a:cubicBezTo>
                  <a:cubicBezTo>
                    <a:pt x="13090" y="6206"/>
                    <a:pt x="10909" y="6206"/>
                    <a:pt x="10909" y="8275"/>
                  </a:cubicBezTo>
                  <a:cubicBezTo>
                    <a:pt x="0" y="37241"/>
                    <a:pt x="13090" y="72413"/>
                    <a:pt x="28363" y="97241"/>
                  </a:cubicBezTo>
                  <a:cubicBezTo>
                    <a:pt x="30545" y="101379"/>
                    <a:pt x="32727" y="103448"/>
                    <a:pt x="37090" y="105517"/>
                  </a:cubicBezTo>
                  <a:cubicBezTo>
                    <a:pt x="34909" y="111724"/>
                    <a:pt x="37090" y="120000"/>
                    <a:pt x="43636" y="120000"/>
                  </a:cubicBezTo>
                  <a:cubicBezTo>
                    <a:pt x="109090" y="117931"/>
                    <a:pt x="120000" y="60000"/>
                    <a:pt x="120000" y="31034"/>
                  </a:cubicBezTo>
                  <a:cubicBezTo>
                    <a:pt x="120000" y="20689"/>
                    <a:pt x="111272" y="16551"/>
                    <a:pt x="102545" y="16551"/>
                  </a:cubicBezTo>
                  <a:close/>
                </a:path>
              </a:pathLst>
            </a:custGeom>
            <a:solidFill>
              <a:srgbClr val="0D0138">
                <a:alpha val="1654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" name="Google Shape;57;p3"/>
            <p:cNvSpPr/>
            <p:nvPr/>
          </p:nvSpPr>
          <p:spPr>
            <a:xfrm>
              <a:off x="3914775" y="1433513"/>
              <a:ext cx="212700" cy="304800"/>
            </a:xfrm>
            <a:custGeom>
              <a:rect b="b" l="l" r="r" t="t"/>
              <a:pathLst>
                <a:path extrusionOk="0" h="120000" w="120000">
                  <a:moveTo>
                    <a:pt x="69090" y="120000"/>
                  </a:moveTo>
                  <a:cubicBezTo>
                    <a:pt x="69090" y="120000"/>
                    <a:pt x="94545" y="84255"/>
                    <a:pt x="120000" y="68936"/>
                  </a:cubicBezTo>
                  <a:cubicBezTo>
                    <a:pt x="120000" y="68936"/>
                    <a:pt x="0" y="0"/>
                    <a:pt x="69090" y="120000"/>
                  </a:cubicBezTo>
                  <a:close/>
                </a:path>
              </a:pathLst>
            </a:custGeom>
            <a:solidFill>
              <a:srgbClr val="F4CCC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" name="Google Shape;58;p3"/>
            <p:cNvSpPr/>
            <p:nvPr/>
          </p:nvSpPr>
          <p:spPr>
            <a:xfrm>
              <a:off x="4830763" y="1498601"/>
              <a:ext cx="225300" cy="298500"/>
            </a:xfrm>
            <a:custGeom>
              <a:rect b="b" l="l" r="r" t="t"/>
              <a:pathLst>
                <a:path extrusionOk="0" h="120000" w="120000">
                  <a:moveTo>
                    <a:pt x="37714" y="120000"/>
                  </a:moveTo>
                  <a:cubicBezTo>
                    <a:pt x="37714" y="120000"/>
                    <a:pt x="20571" y="80869"/>
                    <a:pt x="0" y="65217"/>
                  </a:cubicBezTo>
                  <a:cubicBezTo>
                    <a:pt x="0" y="65217"/>
                    <a:pt x="120000" y="0"/>
                    <a:pt x="37714" y="120000"/>
                  </a:cubicBezTo>
                  <a:close/>
                </a:path>
              </a:pathLst>
            </a:custGeom>
            <a:solidFill>
              <a:srgbClr val="F4CCC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9" name="Google Shape;59;p3"/>
            <p:cNvSpPr/>
            <p:nvPr/>
          </p:nvSpPr>
          <p:spPr>
            <a:xfrm>
              <a:off x="4205288" y="2819401"/>
              <a:ext cx="115800" cy="214200"/>
            </a:xfrm>
            <a:custGeom>
              <a:rect b="b" l="l" r="r" t="t"/>
              <a:pathLst>
                <a:path extrusionOk="0" h="120000" w="120000">
                  <a:moveTo>
                    <a:pt x="120000" y="40000"/>
                  </a:moveTo>
                  <a:cubicBezTo>
                    <a:pt x="120000" y="29090"/>
                    <a:pt x="113333" y="21818"/>
                    <a:pt x="106666" y="18181"/>
                  </a:cubicBezTo>
                  <a:cubicBezTo>
                    <a:pt x="106666" y="14545"/>
                    <a:pt x="106666" y="14545"/>
                    <a:pt x="100000" y="10909"/>
                  </a:cubicBezTo>
                  <a:cubicBezTo>
                    <a:pt x="86666" y="0"/>
                    <a:pt x="53333" y="0"/>
                    <a:pt x="26666" y="3636"/>
                  </a:cubicBezTo>
                  <a:cubicBezTo>
                    <a:pt x="6666" y="7272"/>
                    <a:pt x="0" y="18181"/>
                    <a:pt x="6666" y="29090"/>
                  </a:cubicBezTo>
                  <a:cubicBezTo>
                    <a:pt x="6666" y="36363"/>
                    <a:pt x="13333" y="43636"/>
                    <a:pt x="13333" y="50909"/>
                  </a:cubicBezTo>
                  <a:cubicBezTo>
                    <a:pt x="20000" y="69090"/>
                    <a:pt x="26666" y="90909"/>
                    <a:pt x="46666" y="105454"/>
                  </a:cubicBezTo>
                  <a:cubicBezTo>
                    <a:pt x="60000" y="120000"/>
                    <a:pt x="106666" y="116363"/>
                    <a:pt x="106666" y="101818"/>
                  </a:cubicBezTo>
                  <a:cubicBezTo>
                    <a:pt x="113333" y="80000"/>
                    <a:pt x="120000" y="58181"/>
                    <a:pt x="120000" y="40000"/>
                  </a:cubicBezTo>
                  <a:close/>
                </a:path>
              </a:pathLst>
            </a:custGeom>
            <a:solidFill>
              <a:srgbClr val="0D0138">
                <a:alpha val="1654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" name="Google Shape;60;p3"/>
            <p:cNvSpPr/>
            <p:nvPr/>
          </p:nvSpPr>
          <p:spPr>
            <a:xfrm>
              <a:off x="4540250" y="2840038"/>
              <a:ext cx="109500" cy="246000"/>
            </a:xfrm>
            <a:custGeom>
              <a:rect b="b" l="l" r="r" t="t"/>
              <a:pathLst>
                <a:path extrusionOk="0" h="120000" w="120000">
                  <a:moveTo>
                    <a:pt x="98823" y="9473"/>
                  </a:moveTo>
                  <a:cubicBezTo>
                    <a:pt x="84705" y="6315"/>
                    <a:pt x="77647" y="3157"/>
                    <a:pt x="70588" y="3157"/>
                  </a:cubicBezTo>
                  <a:cubicBezTo>
                    <a:pt x="56470" y="0"/>
                    <a:pt x="35294" y="3157"/>
                    <a:pt x="28235" y="9473"/>
                  </a:cubicBezTo>
                  <a:cubicBezTo>
                    <a:pt x="0" y="31578"/>
                    <a:pt x="7058" y="60000"/>
                    <a:pt x="7058" y="85263"/>
                  </a:cubicBezTo>
                  <a:cubicBezTo>
                    <a:pt x="14117" y="88421"/>
                    <a:pt x="14117" y="91578"/>
                    <a:pt x="21176" y="94736"/>
                  </a:cubicBezTo>
                  <a:cubicBezTo>
                    <a:pt x="21176" y="97894"/>
                    <a:pt x="21176" y="97894"/>
                    <a:pt x="21176" y="101052"/>
                  </a:cubicBezTo>
                  <a:cubicBezTo>
                    <a:pt x="21176" y="101052"/>
                    <a:pt x="21176" y="101052"/>
                    <a:pt x="21176" y="104210"/>
                  </a:cubicBezTo>
                  <a:cubicBezTo>
                    <a:pt x="21176" y="107368"/>
                    <a:pt x="21176" y="110526"/>
                    <a:pt x="28235" y="113684"/>
                  </a:cubicBezTo>
                  <a:cubicBezTo>
                    <a:pt x="42352" y="120000"/>
                    <a:pt x="63529" y="120000"/>
                    <a:pt x="77647" y="113684"/>
                  </a:cubicBezTo>
                  <a:cubicBezTo>
                    <a:pt x="84705" y="107368"/>
                    <a:pt x="84705" y="101052"/>
                    <a:pt x="91764" y="94736"/>
                  </a:cubicBezTo>
                  <a:cubicBezTo>
                    <a:pt x="105882" y="85263"/>
                    <a:pt x="112941" y="72631"/>
                    <a:pt x="112941" y="56842"/>
                  </a:cubicBezTo>
                  <a:cubicBezTo>
                    <a:pt x="120000" y="41052"/>
                    <a:pt x="120000" y="22105"/>
                    <a:pt x="98823" y="9473"/>
                  </a:cubicBezTo>
                  <a:close/>
                </a:path>
              </a:pathLst>
            </a:custGeom>
            <a:solidFill>
              <a:srgbClr val="0D0138">
                <a:alpha val="1654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" name="Google Shape;61;p3"/>
            <p:cNvSpPr/>
            <p:nvPr/>
          </p:nvSpPr>
          <p:spPr>
            <a:xfrm>
              <a:off x="5018088" y="2638426"/>
              <a:ext cx="103200" cy="220800"/>
            </a:xfrm>
            <a:custGeom>
              <a:rect b="b" l="l" r="r" t="t"/>
              <a:pathLst>
                <a:path extrusionOk="0" h="120000" w="120000">
                  <a:moveTo>
                    <a:pt x="105000" y="14117"/>
                  </a:moveTo>
                  <a:cubicBezTo>
                    <a:pt x="97500" y="3529"/>
                    <a:pt x="67500" y="0"/>
                    <a:pt x="45000" y="10588"/>
                  </a:cubicBezTo>
                  <a:cubicBezTo>
                    <a:pt x="7500" y="24705"/>
                    <a:pt x="0" y="49411"/>
                    <a:pt x="0" y="70588"/>
                  </a:cubicBezTo>
                  <a:cubicBezTo>
                    <a:pt x="0" y="84705"/>
                    <a:pt x="7500" y="95294"/>
                    <a:pt x="15000" y="105882"/>
                  </a:cubicBezTo>
                  <a:cubicBezTo>
                    <a:pt x="22500" y="116470"/>
                    <a:pt x="30000" y="116470"/>
                    <a:pt x="45000" y="120000"/>
                  </a:cubicBezTo>
                  <a:cubicBezTo>
                    <a:pt x="45000" y="120000"/>
                    <a:pt x="52500" y="120000"/>
                    <a:pt x="52500" y="116470"/>
                  </a:cubicBezTo>
                  <a:cubicBezTo>
                    <a:pt x="52500" y="116470"/>
                    <a:pt x="52500" y="116470"/>
                    <a:pt x="60000" y="116470"/>
                  </a:cubicBezTo>
                  <a:cubicBezTo>
                    <a:pt x="60000" y="112941"/>
                    <a:pt x="67500" y="112941"/>
                    <a:pt x="75000" y="109411"/>
                  </a:cubicBezTo>
                  <a:cubicBezTo>
                    <a:pt x="97500" y="98823"/>
                    <a:pt x="105000" y="77647"/>
                    <a:pt x="112500" y="63529"/>
                  </a:cubicBezTo>
                  <a:cubicBezTo>
                    <a:pt x="120000" y="45882"/>
                    <a:pt x="120000" y="28235"/>
                    <a:pt x="105000" y="14117"/>
                  </a:cubicBezTo>
                  <a:close/>
                </a:path>
              </a:pathLst>
            </a:custGeom>
            <a:solidFill>
              <a:srgbClr val="0D0138">
                <a:alpha val="1654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2" name="Google Shape;62;p3"/>
            <p:cNvSpPr/>
            <p:nvPr/>
          </p:nvSpPr>
          <p:spPr>
            <a:xfrm>
              <a:off x="4056063" y="2093913"/>
              <a:ext cx="949200" cy="401700"/>
            </a:xfrm>
            <a:custGeom>
              <a:rect b="b" l="l" r="r" t="t"/>
              <a:pathLst>
                <a:path extrusionOk="0" h="120000" w="120000">
                  <a:moveTo>
                    <a:pt x="110204" y="11612"/>
                  </a:moveTo>
                  <a:cubicBezTo>
                    <a:pt x="109387" y="13548"/>
                    <a:pt x="108571" y="13548"/>
                    <a:pt x="108571" y="15483"/>
                  </a:cubicBezTo>
                  <a:cubicBezTo>
                    <a:pt x="95510" y="65806"/>
                    <a:pt x="74285" y="83225"/>
                    <a:pt x="51428" y="87096"/>
                  </a:cubicBezTo>
                  <a:cubicBezTo>
                    <a:pt x="42448" y="89032"/>
                    <a:pt x="32653" y="85161"/>
                    <a:pt x="23673" y="81290"/>
                  </a:cubicBezTo>
                  <a:cubicBezTo>
                    <a:pt x="14693" y="75483"/>
                    <a:pt x="6530" y="58064"/>
                    <a:pt x="0" y="44516"/>
                  </a:cubicBezTo>
                  <a:cubicBezTo>
                    <a:pt x="0" y="44516"/>
                    <a:pt x="0" y="44516"/>
                    <a:pt x="0" y="44516"/>
                  </a:cubicBezTo>
                  <a:cubicBezTo>
                    <a:pt x="4897" y="63870"/>
                    <a:pt x="11428" y="77419"/>
                    <a:pt x="19591" y="89032"/>
                  </a:cubicBezTo>
                  <a:cubicBezTo>
                    <a:pt x="29387" y="102580"/>
                    <a:pt x="37551" y="106451"/>
                    <a:pt x="48979" y="106451"/>
                  </a:cubicBezTo>
                  <a:cubicBezTo>
                    <a:pt x="59591" y="104516"/>
                    <a:pt x="69387" y="100645"/>
                    <a:pt x="78367" y="92903"/>
                  </a:cubicBezTo>
                  <a:cubicBezTo>
                    <a:pt x="76734" y="94838"/>
                    <a:pt x="75102" y="96774"/>
                    <a:pt x="72653" y="98709"/>
                  </a:cubicBezTo>
                  <a:cubicBezTo>
                    <a:pt x="65306" y="106451"/>
                    <a:pt x="57959" y="110322"/>
                    <a:pt x="50612" y="112258"/>
                  </a:cubicBezTo>
                  <a:cubicBezTo>
                    <a:pt x="45714" y="112258"/>
                    <a:pt x="41632" y="108387"/>
                    <a:pt x="37551" y="108387"/>
                  </a:cubicBezTo>
                  <a:cubicBezTo>
                    <a:pt x="33469" y="106451"/>
                    <a:pt x="30204" y="102580"/>
                    <a:pt x="26122" y="100645"/>
                  </a:cubicBezTo>
                  <a:cubicBezTo>
                    <a:pt x="25306" y="100645"/>
                    <a:pt x="24489" y="100645"/>
                    <a:pt x="24489" y="102580"/>
                  </a:cubicBezTo>
                  <a:cubicBezTo>
                    <a:pt x="29387" y="116129"/>
                    <a:pt x="39183" y="120000"/>
                    <a:pt x="46530" y="120000"/>
                  </a:cubicBezTo>
                  <a:cubicBezTo>
                    <a:pt x="55510" y="120000"/>
                    <a:pt x="66122" y="120000"/>
                    <a:pt x="75102" y="114193"/>
                  </a:cubicBezTo>
                  <a:cubicBezTo>
                    <a:pt x="84897" y="106451"/>
                    <a:pt x="94693" y="94838"/>
                    <a:pt x="102857" y="79354"/>
                  </a:cubicBezTo>
                  <a:cubicBezTo>
                    <a:pt x="111836" y="61935"/>
                    <a:pt x="115102" y="42580"/>
                    <a:pt x="118367" y="17419"/>
                  </a:cubicBezTo>
                  <a:cubicBezTo>
                    <a:pt x="120000" y="3870"/>
                    <a:pt x="111836" y="0"/>
                    <a:pt x="110204" y="11612"/>
                  </a:cubicBezTo>
                  <a:close/>
                </a:path>
              </a:pathLst>
            </a:custGeom>
            <a:solidFill>
              <a:srgbClr val="0D0138">
                <a:alpha val="1654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3" name="Google Shape;63;p3"/>
            <p:cNvSpPr/>
            <p:nvPr/>
          </p:nvSpPr>
          <p:spPr>
            <a:xfrm>
              <a:off x="4346575" y="2470151"/>
              <a:ext cx="103200" cy="103200"/>
            </a:xfrm>
            <a:custGeom>
              <a:rect b="b" l="l" r="r" t="t"/>
              <a:pathLst>
                <a:path extrusionOk="0" h="120000" w="120000">
                  <a:moveTo>
                    <a:pt x="7500" y="67500"/>
                  </a:moveTo>
                  <a:cubicBezTo>
                    <a:pt x="0" y="30000"/>
                    <a:pt x="30000" y="7500"/>
                    <a:pt x="60000" y="7500"/>
                  </a:cubicBezTo>
                  <a:cubicBezTo>
                    <a:pt x="90000" y="0"/>
                    <a:pt x="120000" y="30000"/>
                    <a:pt x="120000" y="60000"/>
                  </a:cubicBezTo>
                  <a:cubicBezTo>
                    <a:pt x="120000" y="90000"/>
                    <a:pt x="97500" y="120000"/>
                    <a:pt x="67500" y="120000"/>
                  </a:cubicBezTo>
                  <a:cubicBezTo>
                    <a:pt x="30000" y="120000"/>
                    <a:pt x="7500" y="97500"/>
                    <a:pt x="7500" y="67500"/>
                  </a:cubicBezTo>
                  <a:close/>
                </a:path>
              </a:pathLst>
            </a:custGeom>
            <a:solidFill>
              <a:srgbClr val="FFE599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4" name="Google Shape;64;p3"/>
            <p:cNvSpPr/>
            <p:nvPr/>
          </p:nvSpPr>
          <p:spPr>
            <a:xfrm>
              <a:off x="4662488" y="2463801"/>
              <a:ext cx="355500" cy="317400"/>
            </a:xfrm>
            <a:custGeom>
              <a:rect b="b" l="l" r="r" t="t"/>
              <a:pathLst>
                <a:path extrusionOk="0" h="120000" w="120000">
                  <a:moveTo>
                    <a:pt x="93818" y="19591"/>
                  </a:moveTo>
                  <a:cubicBezTo>
                    <a:pt x="91636" y="61224"/>
                    <a:pt x="37090" y="90612"/>
                    <a:pt x="6545" y="95510"/>
                  </a:cubicBezTo>
                  <a:cubicBezTo>
                    <a:pt x="0" y="95510"/>
                    <a:pt x="0" y="105306"/>
                    <a:pt x="4363" y="107755"/>
                  </a:cubicBezTo>
                  <a:cubicBezTo>
                    <a:pt x="54545" y="119999"/>
                    <a:pt x="104727" y="73469"/>
                    <a:pt x="117818" y="22040"/>
                  </a:cubicBezTo>
                  <a:cubicBezTo>
                    <a:pt x="120000" y="4897"/>
                    <a:pt x="96000" y="0"/>
                    <a:pt x="93818" y="19591"/>
                  </a:cubicBezTo>
                  <a:close/>
                </a:path>
              </a:pathLst>
            </a:custGeom>
            <a:solidFill>
              <a:srgbClr val="0D0138">
                <a:alpha val="1654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5" name="Google Shape;65;p3"/>
            <p:cNvSpPr/>
            <p:nvPr/>
          </p:nvSpPr>
          <p:spPr>
            <a:xfrm>
              <a:off x="5064125" y="1874838"/>
              <a:ext cx="238200" cy="381000"/>
            </a:xfrm>
            <a:custGeom>
              <a:rect b="b" l="l" r="r" t="t"/>
              <a:pathLst>
                <a:path extrusionOk="0" h="120000" w="120000">
                  <a:moveTo>
                    <a:pt x="87567" y="10169"/>
                  </a:moveTo>
                  <a:cubicBezTo>
                    <a:pt x="84324" y="6101"/>
                    <a:pt x="74594" y="0"/>
                    <a:pt x="74594" y="6101"/>
                  </a:cubicBezTo>
                  <a:cubicBezTo>
                    <a:pt x="84324" y="22372"/>
                    <a:pt x="94054" y="46779"/>
                    <a:pt x="94054" y="63050"/>
                  </a:cubicBezTo>
                  <a:cubicBezTo>
                    <a:pt x="97297" y="81355"/>
                    <a:pt x="74594" y="87457"/>
                    <a:pt x="55135" y="95593"/>
                  </a:cubicBezTo>
                  <a:cubicBezTo>
                    <a:pt x="45405" y="85423"/>
                    <a:pt x="25945" y="73220"/>
                    <a:pt x="9729" y="81355"/>
                  </a:cubicBezTo>
                  <a:cubicBezTo>
                    <a:pt x="9729" y="81355"/>
                    <a:pt x="0" y="85423"/>
                    <a:pt x="0" y="85423"/>
                  </a:cubicBezTo>
                  <a:cubicBezTo>
                    <a:pt x="3243" y="93559"/>
                    <a:pt x="32432" y="97627"/>
                    <a:pt x="35675" y="107796"/>
                  </a:cubicBezTo>
                  <a:cubicBezTo>
                    <a:pt x="35675" y="115932"/>
                    <a:pt x="45405" y="120000"/>
                    <a:pt x="55135" y="115932"/>
                  </a:cubicBezTo>
                  <a:cubicBezTo>
                    <a:pt x="84324" y="105762"/>
                    <a:pt x="113513" y="87457"/>
                    <a:pt x="116756" y="69152"/>
                  </a:cubicBezTo>
                  <a:cubicBezTo>
                    <a:pt x="120000" y="48813"/>
                    <a:pt x="97297" y="28474"/>
                    <a:pt x="87567" y="10169"/>
                  </a:cubicBezTo>
                  <a:close/>
                </a:path>
              </a:pathLst>
            </a:custGeom>
            <a:solidFill>
              <a:srgbClr val="0D0138">
                <a:alpha val="1654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6" name="Google Shape;66;p3"/>
            <p:cNvSpPr/>
            <p:nvPr/>
          </p:nvSpPr>
          <p:spPr>
            <a:xfrm>
              <a:off x="4095750" y="2146301"/>
              <a:ext cx="160200" cy="84000"/>
            </a:xfrm>
            <a:custGeom>
              <a:rect b="b" l="l" r="r" t="t"/>
              <a:pathLst>
                <a:path extrusionOk="0" h="120000" w="120000">
                  <a:moveTo>
                    <a:pt x="100800" y="18461"/>
                  </a:moveTo>
                  <a:cubicBezTo>
                    <a:pt x="86400" y="9230"/>
                    <a:pt x="72000" y="9230"/>
                    <a:pt x="57600" y="9230"/>
                  </a:cubicBezTo>
                  <a:cubicBezTo>
                    <a:pt x="43200" y="9230"/>
                    <a:pt x="24000" y="0"/>
                    <a:pt x="9600" y="18461"/>
                  </a:cubicBezTo>
                  <a:cubicBezTo>
                    <a:pt x="0" y="36923"/>
                    <a:pt x="0" y="55384"/>
                    <a:pt x="9600" y="73846"/>
                  </a:cubicBezTo>
                  <a:cubicBezTo>
                    <a:pt x="19200" y="92307"/>
                    <a:pt x="33600" y="92307"/>
                    <a:pt x="48000" y="101538"/>
                  </a:cubicBezTo>
                  <a:cubicBezTo>
                    <a:pt x="62400" y="110769"/>
                    <a:pt x="81600" y="120000"/>
                    <a:pt x="96000" y="110769"/>
                  </a:cubicBezTo>
                  <a:cubicBezTo>
                    <a:pt x="115200" y="101538"/>
                    <a:pt x="120000" y="36923"/>
                    <a:pt x="100800" y="18461"/>
                  </a:cubicBezTo>
                  <a:close/>
                </a:path>
              </a:pathLst>
            </a:custGeom>
            <a:solidFill>
              <a:srgbClr val="F8BAB6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7" name="Google Shape;67;p3"/>
            <p:cNvSpPr/>
            <p:nvPr/>
          </p:nvSpPr>
          <p:spPr>
            <a:xfrm>
              <a:off x="4579938" y="2192338"/>
              <a:ext cx="166800" cy="84000"/>
            </a:xfrm>
            <a:custGeom>
              <a:rect b="b" l="l" r="r" t="t"/>
              <a:pathLst>
                <a:path extrusionOk="0" h="120000" w="120000">
                  <a:moveTo>
                    <a:pt x="78461" y="18461"/>
                  </a:moveTo>
                  <a:cubicBezTo>
                    <a:pt x="55384" y="18461"/>
                    <a:pt x="23076" y="0"/>
                    <a:pt x="4615" y="46153"/>
                  </a:cubicBezTo>
                  <a:cubicBezTo>
                    <a:pt x="0" y="55384"/>
                    <a:pt x="4615" y="83076"/>
                    <a:pt x="9230" y="92307"/>
                  </a:cubicBezTo>
                  <a:cubicBezTo>
                    <a:pt x="18461" y="110769"/>
                    <a:pt x="32307" y="110769"/>
                    <a:pt x="41538" y="120000"/>
                  </a:cubicBezTo>
                  <a:cubicBezTo>
                    <a:pt x="60000" y="120000"/>
                    <a:pt x="73846" y="120000"/>
                    <a:pt x="87692" y="110769"/>
                  </a:cubicBezTo>
                  <a:cubicBezTo>
                    <a:pt x="120000" y="101538"/>
                    <a:pt x="110769" y="9230"/>
                    <a:pt x="78461" y="18461"/>
                  </a:cubicBezTo>
                  <a:close/>
                </a:path>
              </a:pathLst>
            </a:custGeom>
            <a:solidFill>
              <a:srgbClr val="F8BAB6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8" name="Google Shape;68;p3"/>
            <p:cNvSpPr/>
            <p:nvPr/>
          </p:nvSpPr>
          <p:spPr>
            <a:xfrm>
              <a:off x="4767263" y="2093913"/>
              <a:ext cx="109500" cy="39600"/>
            </a:xfrm>
            <a:custGeom>
              <a:rect b="b" l="l" r="r" t="t"/>
              <a:pathLst>
                <a:path extrusionOk="0" h="120000" w="120000">
                  <a:moveTo>
                    <a:pt x="14117" y="120000"/>
                  </a:moveTo>
                  <a:cubicBezTo>
                    <a:pt x="28235" y="120000"/>
                    <a:pt x="120000" y="100000"/>
                    <a:pt x="105882" y="40000"/>
                  </a:cubicBezTo>
                  <a:cubicBezTo>
                    <a:pt x="98823" y="0"/>
                    <a:pt x="56470" y="20000"/>
                    <a:pt x="42352" y="40000"/>
                  </a:cubicBezTo>
                  <a:cubicBezTo>
                    <a:pt x="35294" y="40000"/>
                    <a:pt x="21176" y="40000"/>
                    <a:pt x="7058" y="60000"/>
                  </a:cubicBezTo>
                  <a:cubicBezTo>
                    <a:pt x="0" y="60000"/>
                    <a:pt x="0" y="120000"/>
                    <a:pt x="14117" y="120000"/>
                  </a:cubicBezTo>
                  <a:cubicBezTo>
                    <a:pt x="14117" y="120000"/>
                    <a:pt x="7058" y="120000"/>
                    <a:pt x="14117" y="120000"/>
                  </a:cubicBezTo>
                  <a:close/>
                </a:path>
              </a:pathLst>
            </a:custGeom>
            <a:solidFill>
              <a:srgbClr val="3E4A63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9" name="Google Shape;69;p3"/>
            <p:cNvSpPr/>
            <p:nvPr/>
          </p:nvSpPr>
          <p:spPr>
            <a:xfrm>
              <a:off x="4759325" y="2159001"/>
              <a:ext cx="90600" cy="52500"/>
            </a:xfrm>
            <a:custGeom>
              <a:rect b="b" l="l" r="r" t="t"/>
              <a:pathLst>
                <a:path extrusionOk="0" h="120000" w="120000">
                  <a:moveTo>
                    <a:pt x="17142" y="60000"/>
                  </a:moveTo>
                  <a:cubicBezTo>
                    <a:pt x="42857" y="75000"/>
                    <a:pt x="68571" y="90000"/>
                    <a:pt x="94285" y="120000"/>
                  </a:cubicBezTo>
                  <a:cubicBezTo>
                    <a:pt x="111428" y="120000"/>
                    <a:pt x="119999" y="75000"/>
                    <a:pt x="102857" y="75000"/>
                  </a:cubicBezTo>
                  <a:cubicBezTo>
                    <a:pt x="77142" y="60000"/>
                    <a:pt x="51428" y="30000"/>
                    <a:pt x="25714" y="15000"/>
                  </a:cubicBezTo>
                  <a:cubicBezTo>
                    <a:pt x="8571" y="0"/>
                    <a:pt x="0" y="45000"/>
                    <a:pt x="17142" y="60000"/>
                  </a:cubicBezTo>
                  <a:cubicBezTo>
                    <a:pt x="25714" y="60000"/>
                    <a:pt x="8571" y="45000"/>
                    <a:pt x="17142" y="60000"/>
                  </a:cubicBezTo>
                  <a:close/>
                </a:path>
              </a:pathLst>
            </a:custGeom>
            <a:solidFill>
              <a:srgbClr val="3E4A63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" name="Google Shape;70;p3"/>
            <p:cNvSpPr/>
            <p:nvPr/>
          </p:nvSpPr>
          <p:spPr>
            <a:xfrm>
              <a:off x="4740275" y="2224088"/>
              <a:ext cx="71400" cy="52500"/>
            </a:xfrm>
            <a:custGeom>
              <a:rect b="b" l="l" r="r" t="t"/>
              <a:pathLst>
                <a:path extrusionOk="0" h="120000" w="120000">
                  <a:moveTo>
                    <a:pt x="21818" y="60000"/>
                  </a:moveTo>
                  <a:cubicBezTo>
                    <a:pt x="43636" y="75000"/>
                    <a:pt x="65454" y="105000"/>
                    <a:pt x="87272" y="105000"/>
                  </a:cubicBezTo>
                  <a:cubicBezTo>
                    <a:pt x="109090" y="120000"/>
                    <a:pt x="120000" y="75000"/>
                    <a:pt x="98181" y="60000"/>
                  </a:cubicBezTo>
                  <a:cubicBezTo>
                    <a:pt x="76363" y="60000"/>
                    <a:pt x="65454" y="30000"/>
                    <a:pt x="43636" y="15000"/>
                  </a:cubicBezTo>
                  <a:cubicBezTo>
                    <a:pt x="21818" y="0"/>
                    <a:pt x="0" y="45000"/>
                    <a:pt x="21818" y="60000"/>
                  </a:cubicBezTo>
                  <a:cubicBezTo>
                    <a:pt x="32727" y="60000"/>
                    <a:pt x="10909" y="45000"/>
                    <a:pt x="21818" y="60000"/>
                  </a:cubicBezTo>
                  <a:close/>
                </a:path>
              </a:pathLst>
            </a:custGeom>
            <a:solidFill>
              <a:srgbClr val="3E4A63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" name="Google Shape;71;p3"/>
            <p:cNvSpPr/>
            <p:nvPr/>
          </p:nvSpPr>
          <p:spPr>
            <a:xfrm>
              <a:off x="4005263" y="1990726"/>
              <a:ext cx="103200" cy="65100"/>
            </a:xfrm>
            <a:custGeom>
              <a:rect b="b" l="l" r="r" t="t"/>
              <a:pathLst>
                <a:path extrusionOk="0" h="120000" w="120000">
                  <a:moveTo>
                    <a:pt x="22500" y="0"/>
                  </a:moveTo>
                  <a:cubicBezTo>
                    <a:pt x="7500" y="0"/>
                    <a:pt x="0" y="36000"/>
                    <a:pt x="15000" y="48000"/>
                  </a:cubicBezTo>
                  <a:cubicBezTo>
                    <a:pt x="45000" y="60000"/>
                    <a:pt x="67500" y="72000"/>
                    <a:pt x="90000" y="108000"/>
                  </a:cubicBezTo>
                  <a:cubicBezTo>
                    <a:pt x="97500" y="120000"/>
                    <a:pt x="120000" y="96000"/>
                    <a:pt x="105000" y="72000"/>
                  </a:cubicBezTo>
                  <a:cubicBezTo>
                    <a:pt x="82500" y="36000"/>
                    <a:pt x="52500" y="24000"/>
                    <a:pt x="22500" y="0"/>
                  </a:cubicBezTo>
                  <a:cubicBezTo>
                    <a:pt x="15000" y="0"/>
                    <a:pt x="52500" y="24000"/>
                    <a:pt x="22500" y="0"/>
                  </a:cubicBezTo>
                  <a:close/>
                </a:path>
              </a:pathLst>
            </a:custGeom>
            <a:solidFill>
              <a:srgbClr val="3E4A63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" name="Google Shape;72;p3"/>
            <p:cNvSpPr/>
            <p:nvPr/>
          </p:nvSpPr>
          <p:spPr>
            <a:xfrm>
              <a:off x="4005263" y="2062163"/>
              <a:ext cx="103200" cy="44400"/>
            </a:xfrm>
            <a:custGeom>
              <a:rect b="b" l="l" r="r" t="t"/>
              <a:pathLst>
                <a:path extrusionOk="0" h="120000" w="120000">
                  <a:moveTo>
                    <a:pt x="82500" y="119999"/>
                  </a:moveTo>
                  <a:cubicBezTo>
                    <a:pt x="120000" y="119999"/>
                    <a:pt x="52500" y="0"/>
                    <a:pt x="30000" y="34285"/>
                  </a:cubicBezTo>
                  <a:cubicBezTo>
                    <a:pt x="0" y="68571"/>
                    <a:pt x="75000" y="119999"/>
                    <a:pt x="82500" y="119999"/>
                  </a:cubicBezTo>
                  <a:cubicBezTo>
                    <a:pt x="90000" y="119999"/>
                    <a:pt x="82500" y="119999"/>
                    <a:pt x="82500" y="119999"/>
                  </a:cubicBezTo>
                  <a:close/>
                </a:path>
              </a:pathLst>
            </a:custGeom>
            <a:solidFill>
              <a:srgbClr val="3E4A63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3" name="Google Shape;73;p3"/>
            <p:cNvSpPr/>
            <p:nvPr/>
          </p:nvSpPr>
          <p:spPr>
            <a:xfrm>
              <a:off x="4037013" y="2139951"/>
              <a:ext cx="65100" cy="31800"/>
            </a:xfrm>
            <a:custGeom>
              <a:rect b="b" l="l" r="r" t="t"/>
              <a:pathLst>
                <a:path extrusionOk="0" h="120000" w="120000">
                  <a:moveTo>
                    <a:pt x="96000" y="0"/>
                  </a:moveTo>
                  <a:cubicBezTo>
                    <a:pt x="72000" y="24000"/>
                    <a:pt x="24000" y="0"/>
                    <a:pt x="12000" y="48000"/>
                  </a:cubicBezTo>
                  <a:cubicBezTo>
                    <a:pt x="0" y="72000"/>
                    <a:pt x="12000" y="120000"/>
                    <a:pt x="24000" y="120000"/>
                  </a:cubicBezTo>
                  <a:cubicBezTo>
                    <a:pt x="48000" y="96000"/>
                    <a:pt x="84000" y="96000"/>
                    <a:pt x="96000" y="72000"/>
                  </a:cubicBezTo>
                  <a:cubicBezTo>
                    <a:pt x="120000" y="72000"/>
                    <a:pt x="120000" y="0"/>
                    <a:pt x="96000" y="0"/>
                  </a:cubicBezTo>
                  <a:cubicBezTo>
                    <a:pt x="84000" y="0"/>
                    <a:pt x="108000" y="0"/>
                    <a:pt x="96000" y="0"/>
                  </a:cubicBezTo>
                  <a:close/>
                </a:path>
              </a:pathLst>
            </a:custGeom>
            <a:solidFill>
              <a:srgbClr val="3E4A63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" name="Google Shape;74;p3"/>
            <p:cNvSpPr/>
            <p:nvPr/>
          </p:nvSpPr>
          <p:spPr>
            <a:xfrm>
              <a:off x="4314825" y="2165351"/>
              <a:ext cx="200100" cy="77700"/>
            </a:xfrm>
            <a:custGeom>
              <a:rect b="b" l="l" r="r" t="t"/>
              <a:pathLst>
                <a:path extrusionOk="0" h="120000" w="120000">
                  <a:moveTo>
                    <a:pt x="81290" y="120000"/>
                  </a:moveTo>
                  <a:cubicBezTo>
                    <a:pt x="81290" y="120000"/>
                    <a:pt x="77419" y="120000"/>
                    <a:pt x="77419" y="120000"/>
                  </a:cubicBezTo>
                  <a:cubicBezTo>
                    <a:pt x="69677" y="120000"/>
                    <a:pt x="65806" y="110000"/>
                    <a:pt x="61935" y="100000"/>
                  </a:cubicBezTo>
                  <a:cubicBezTo>
                    <a:pt x="54193" y="110000"/>
                    <a:pt x="50322" y="110000"/>
                    <a:pt x="46451" y="120000"/>
                  </a:cubicBezTo>
                  <a:cubicBezTo>
                    <a:pt x="42580" y="120000"/>
                    <a:pt x="42580" y="120000"/>
                    <a:pt x="38709" y="120000"/>
                  </a:cubicBezTo>
                  <a:cubicBezTo>
                    <a:pt x="27096" y="120000"/>
                    <a:pt x="15483" y="100000"/>
                    <a:pt x="11612" y="70000"/>
                  </a:cubicBezTo>
                  <a:cubicBezTo>
                    <a:pt x="7741" y="60000"/>
                    <a:pt x="0" y="30000"/>
                    <a:pt x="7741" y="10000"/>
                  </a:cubicBezTo>
                  <a:cubicBezTo>
                    <a:pt x="11612" y="0"/>
                    <a:pt x="11612" y="0"/>
                    <a:pt x="15483" y="0"/>
                  </a:cubicBezTo>
                  <a:cubicBezTo>
                    <a:pt x="15483" y="0"/>
                    <a:pt x="19354" y="10000"/>
                    <a:pt x="23225" y="10000"/>
                  </a:cubicBezTo>
                  <a:cubicBezTo>
                    <a:pt x="23225" y="10000"/>
                    <a:pt x="23225" y="20000"/>
                    <a:pt x="23225" y="30000"/>
                  </a:cubicBezTo>
                  <a:cubicBezTo>
                    <a:pt x="23225" y="40000"/>
                    <a:pt x="27096" y="50000"/>
                    <a:pt x="27096" y="60000"/>
                  </a:cubicBezTo>
                  <a:cubicBezTo>
                    <a:pt x="30967" y="70000"/>
                    <a:pt x="34838" y="70000"/>
                    <a:pt x="38709" y="70000"/>
                  </a:cubicBezTo>
                  <a:cubicBezTo>
                    <a:pt x="42580" y="70000"/>
                    <a:pt x="46451" y="70000"/>
                    <a:pt x="46451" y="70000"/>
                  </a:cubicBezTo>
                  <a:cubicBezTo>
                    <a:pt x="50322" y="60000"/>
                    <a:pt x="54193" y="60000"/>
                    <a:pt x="54193" y="50000"/>
                  </a:cubicBezTo>
                  <a:cubicBezTo>
                    <a:pt x="58064" y="50000"/>
                    <a:pt x="58064" y="40000"/>
                    <a:pt x="61935" y="40000"/>
                  </a:cubicBezTo>
                  <a:cubicBezTo>
                    <a:pt x="65806" y="40000"/>
                    <a:pt x="69677" y="50000"/>
                    <a:pt x="73548" y="60000"/>
                  </a:cubicBezTo>
                  <a:cubicBezTo>
                    <a:pt x="73548" y="70000"/>
                    <a:pt x="77419" y="80000"/>
                    <a:pt x="85161" y="80000"/>
                  </a:cubicBezTo>
                  <a:cubicBezTo>
                    <a:pt x="89032" y="80000"/>
                    <a:pt x="96774" y="70000"/>
                    <a:pt x="100645" y="50000"/>
                  </a:cubicBezTo>
                  <a:cubicBezTo>
                    <a:pt x="100645" y="50000"/>
                    <a:pt x="100645" y="50000"/>
                    <a:pt x="100645" y="50000"/>
                  </a:cubicBezTo>
                  <a:cubicBezTo>
                    <a:pt x="100645" y="30000"/>
                    <a:pt x="104516" y="10000"/>
                    <a:pt x="108387" y="10000"/>
                  </a:cubicBezTo>
                  <a:cubicBezTo>
                    <a:pt x="112258" y="10000"/>
                    <a:pt x="112258" y="20000"/>
                    <a:pt x="116129" y="20000"/>
                  </a:cubicBezTo>
                  <a:cubicBezTo>
                    <a:pt x="120000" y="30000"/>
                    <a:pt x="120000" y="50000"/>
                    <a:pt x="116129" y="70000"/>
                  </a:cubicBezTo>
                  <a:cubicBezTo>
                    <a:pt x="108387" y="100000"/>
                    <a:pt x="96774" y="120000"/>
                    <a:pt x="85161" y="120000"/>
                  </a:cubicBezTo>
                  <a:cubicBezTo>
                    <a:pt x="85161" y="120000"/>
                    <a:pt x="81290" y="120000"/>
                    <a:pt x="81290" y="120000"/>
                  </a:cubicBezTo>
                  <a:close/>
                </a:path>
              </a:pathLst>
            </a:custGeom>
            <a:solidFill>
              <a:srgbClr val="3E4A63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" name="Google Shape;75;p3"/>
            <p:cNvSpPr/>
            <p:nvPr/>
          </p:nvSpPr>
          <p:spPr>
            <a:xfrm>
              <a:off x="4152900" y="2049463"/>
              <a:ext cx="115800" cy="128700"/>
            </a:xfrm>
            <a:custGeom>
              <a:rect b="b" l="l" r="r" t="t"/>
              <a:pathLst>
                <a:path extrusionOk="0" h="120000" w="120000">
                  <a:moveTo>
                    <a:pt x="60000" y="0"/>
                  </a:moveTo>
                  <a:cubicBezTo>
                    <a:pt x="60000" y="0"/>
                    <a:pt x="53333" y="0"/>
                    <a:pt x="53333" y="0"/>
                  </a:cubicBezTo>
                  <a:cubicBezTo>
                    <a:pt x="60000" y="6000"/>
                    <a:pt x="60000" y="12000"/>
                    <a:pt x="60000" y="18000"/>
                  </a:cubicBezTo>
                  <a:cubicBezTo>
                    <a:pt x="60000" y="30000"/>
                    <a:pt x="53333" y="42000"/>
                    <a:pt x="40000" y="42000"/>
                  </a:cubicBezTo>
                  <a:cubicBezTo>
                    <a:pt x="26666" y="42000"/>
                    <a:pt x="20000" y="30000"/>
                    <a:pt x="13333" y="24000"/>
                  </a:cubicBezTo>
                  <a:cubicBezTo>
                    <a:pt x="6666" y="30000"/>
                    <a:pt x="0" y="42000"/>
                    <a:pt x="0" y="60000"/>
                  </a:cubicBezTo>
                  <a:cubicBezTo>
                    <a:pt x="0" y="90000"/>
                    <a:pt x="20000" y="120000"/>
                    <a:pt x="53333" y="120000"/>
                  </a:cubicBezTo>
                  <a:cubicBezTo>
                    <a:pt x="86666" y="120000"/>
                    <a:pt x="113333" y="96000"/>
                    <a:pt x="113333" y="60000"/>
                  </a:cubicBezTo>
                  <a:cubicBezTo>
                    <a:pt x="120000" y="30000"/>
                    <a:pt x="93333" y="0"/>
                    <a:pt x="60000" y="0"/>
                  </a:cubicBezTo>
                  <a:close/>
                </a:path>
              </a:pathLst>
            </a:custGeom>
            <a:solidFill>
              <a:srgbClr val="3E4A63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" name="Google Shape;76;p3"/>
            <p:cNvSpPr/>
            <p:nvPr/>
          </p:nvSpPr>
          <p:spPr>
            <a:xfrm>
              <a:off x="4321175" y="2457451"/>
              <a:ext cx="162000" cy="122100"/>
            </a:xfrm>
            <a:custGeom>
              <a:rect b="b" l="l" r="r" t="t"/>
              <a:pathLst>
                <a:path extrusionOk="0" h="120000" w="120000">
                  <a:moveTo>
                    <a:pt x="62400" y="120000"/>
                  </a:moveTo>
                  <a:cubicBezTo>
                    <a:pt x="4800" y="120000"/>
                    <a:pt x="0" y="6315"/>
                    <a:pt x="57600" y="0"/>
                  </a:cubicBezTo>
                  <a:cubicBezTo>
                    <a:pt x="115200" y="0"/>
                    <a:pt x="120000" y="113684"/>
                    <a:pt x="62400" y="120000"/>
                  </a:cubicBezTo>
                  <a:cubicBezTo>
                    <a:pt x="38400" y="120000"/>
                    <a:pt x="62400" y="120000"/>
                    <a:pt x="62400" y="120000"/>
                  </a:cubicBezTo>
                  <a:close/>
                  <a:moveTo>
                    <a:pt x="57600" y="18947"/>
                  </a:moveTo>
                  <a:cubicBezTo>
                    <a:pt x="19200" y="25263"/>
                    <a:pt x="24000" y="101052"/>
                    <a:pt x="62400" y="94736"/>
                  </a:cubicBezTo>
                  <a:cubicBezTo>
                    <a:pt x="96000" y="94736"/>
                    <a:pt x="96000" y="18947"/>
                    <a:pt x="57600" y="18947"/>
                  </a:cubicBezTo>
                  <a:cubicBezTo>
                    <a:pt x="43200" y="25263"/>
                    <a:pt x="57600" y="18947"/>
                    <a:pt x="57600" y="18947"/>
                  </a:cubicBezTo>
                  <a:close/>
                </a:path>
              </a:pathLst>
            </a:custGeom>
            <a:solidFill>
              <a:srgbClr val="E69138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" name="Google Shape;77;p3"/>
            <p:cNvSpPr/>
            <p:nvPr/>
          </p:nvSpPr>
          <p:spPr>
            <a:xfrm>
              <a:off x="4352925" y="2489201"/>
              <a:ext cx="84000" cy="58800"/>
            </a:xfrm>
            <a:custGeom>
              <a:rect b="b" l="l" r="r" t="t"/>
              <a:pathLst>
                <a:path extrusionOk="0" h="120000" w="120000">
                  <a:moveTo>
                    <a:pt x="64615" y="120000"/>
                  </a:moveTo>
                  <a:cubicBezTo>
                    <a:pt x="46153" y="120000"/>
                    <a:pt x="0" y="80000"/>
                    <a:pt x="36923" y="66666"/>
                  </a:cubicBezTo>
                  <a:cubicBezTo>
                    <a:pt x="55384" y="66666"/>
                    <a:pt x="92307" y="93333"/>
                    <a:pt x="83076" y="40000"/>
                  </a:cubicBezTo>
                  <a:cubicBezTo>
                    <a:pt x="73846" y="13333"/>
                    <a:pt x="101538" y="0"/>
                    <a:pt x="110769" y="26666"/>
                  </a:cubicBezTo>
                  <a:cubicBezTo>
                    <a:pt x="120000" y="66666"/>
                    <a:pt x="92307" y="120000"/>
                    <a:pt x="64615" y="120000"/>
                  </a:cubicBezTo>
                  <a:cubicBezTo>
                    <a:pt x="55384" y="120000"/>
                    <a:pt x="64615" y="120000"/>
                    <a:pt x="64615" y="120000"/>
                  </a:cubicBezTo>
                  <a:close/>
                </a:path>
              </a:pathLst>
            </a:custGeom>
            <a:solidFill>
              <a:srgbClr val="E69138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8" name="Google Shape;78;p3"/>
            <p:cNvSpPr/>
            <p:nvPr/>
          </p:nvSpPr>
          <p:spPr>
            <a:xfrm>
              <a:off x="3895725" y="1433513"/>
              <a:ext cx="1490700" cy="1690800"/>
            </a:xfrm>
            <a:custGeom>
              <a:rect b="b" l="l" r="r" t="t"/>
              <a:pathLst>
                <a:path extrusionOk="0" h="120000" w="120000">
                  <a:moveTo>
                    <a:pt x="115324" y="12413"/>
                  </a:moveTo>
                  <a:cubicBezTo>
                    <a:pt x="111688" y="9195"/>
                    <a:pt x="105454" y="9195"/>
                    <a:pt x="100779" y="11494"/>
                  </a:cubicBezTo>
                  <a:cubicBezTo>
                    <a:pt x="96103" y="13333"/>
                    <a:pt x="94025" y="17471"/>
                    <a:pt x="94025" y="22068"/>
                  </a:cubicBezTo>
                  <a:cubicBezTo>
                    <a:pt x="94025" y="25747"/>
                    <a:pt x="95064" y="29425"/>
                    <a:pt x="96623" y="33103"/>
                  </a:cubicBezTo>
                  <a:cubicBezTo>
                    <a:pt x="97662" y="35862"/>
                    <a:pt x="101298" y="40459"/>
                    <a:pt x="100259" y="43678"/>
                  </a:cubicBezTo>
                  <a:cubicBezTo>
                    <a:pt x="99220" y="47816"/>
                    <a:pt x="90909" y="47356"/>
                    <a:pt x="87792" y="46436"/>
                  </a:cubicBezTo>
                  <a:cubicBezTo>
                    <a:pt x="85714" y="45977"/>
                    <a:pt x="86233" y="46436"/>
                    <a:pt x="86233" y="44597"/>
                  </a:cubicBezTo>
                  <a:cubicBezTo>
                    <a:pt x="85714" y="43218"/>
                    <a:pt x="85714" y="41839"/>
                    <a:pt x="85194" y="40459"/>
                  </a:cubicBezTo>
                  <a:cubicBezTo>
                    <a:pt x="84675" y="38160"/>
                    <a:pt x="83116" y="34942"/>
                    <a:pt x="84155" y="33103"/>
                  </a:cubicBezTo>
                  <a:cubicBezTo>
                    <a:pt x="84675" y="31264"/>
                    <a:pt x="87272" y="28965"/>
                    <a:pt x="88311" y="27586"/>
                  </a:cubicBezTo>
                  <a:cubicBezTo>
                    <a:pt x="89350" y="24827"/>
                    <a:pt x="90909" y="22528"/>
                    <a:pt x="91428" y="19770"/>
                  </a:cubicBezTo>
                  <a:cubicBezTo>
                    <a:pt x="92467" y="16551"/>
                    <a:pt x="95064" y="9195"/>
                    <a:pt x="90909" y="6896"/>
                  </a:cubicBezTo>
                  <a:cubicBezTo>
                    <a:pt x="87272" y="5057"/>
                    <a:pt x="79480" y="5977"/>
                    <a:pt x="74805" y="6436"/>
                  </a:cubicBezTo>
                  <a:cubicBezTo>
                    <a:pt x="72207" y="6436"/>
                    <a:pt x="69090" y="7816"/>
                    <a:pt x="66493" y="7816"/>
                  </a:cubicBezTo>
                  <a:cubicBezTo>
                    <a:pt x="63896" y="7356"/>
                    <a:pt x="62337" y="5977"/>
                    <a:pt x="60259" y="5057"/>
                  </a:cubicBezTo>
                  <a:cubicBezTo>
                    <a:pt x="54545" y="3218"/>
                    <a:pt x="48831" y="2298"/>
                    <a:pt x="42597" y="2298"/>
                  </a:cubicBezTo>
                  <a:cubicBezTo>
                    <a:pt x="40000" y="2298"/>
                    <a:pt x="36883" y="2758"/>
                    <a:pt x="34285" y="3678"/>
                  </a:cubicBezTo>
                  <a:cubicBezTo>
                    <a:pt x="31168" y="4137"/>
                    <a:pt x="30129" y="5057"/>
                    <a:pt x="27532" y="4137"/>
                  </a:cubicBezTo>
                  <a:cubicBezTo>
                    <a:pt x="21818" y="2298"/>
                    <a:pt x="16103" y="1379"/>
                    <a:pt x="10389" y="1379"/>
                  </a:cubicBezTo>
                  <a:cubicBezTo>
                    <a:pt x="6233" y="919"/>
                    <a:pt x="1558" y="0"/>
                    <a:pt x="1038" y="4597"/>
                  </a:cubicBezTo>
                  <a:cubicBezTo>
                    <a:pt x="0" y="9655"/>
                    <a:pt x="1558" y="15632"/>
                    <a:pt x="3116" y="20229"/>
                  </a:cubicBezTo>
                  <a:cubicBezTo>
                    <a:pt x="4155" y="22528"/>
                    <a:pt x="5194" y="24827"/>
                    <a:pt x="6753" y="26666"/>
                  </a:cubicBezTo>
                  <a:cubicBezTo>
                    <a:pt x="7272" y="27586"/>
                    <a:pt x="8311" y="28505"/>
                    <a:pt x="8311" y="29425"/>
                  </a:cubicBezTo>
                  <a:cubicBezTo>
                    <a:pt x="7792" y="30804"/>
                    <a:pt x="6753" y="32183"/>
                    <a:pt x="6753" y="33103"/>
                  </a:cubicBezTo>
                  <a:cubicBezTo>
                    <a:pt x="4155" y="38160"/>
                    <a:pt x="3116" y="43678"/>
                    <a:pt x="4155" y="49195"/>
                  </a:cubicBezTo>
                  <a:cubicBezTo>
                    <a:pt x="6233" y="58850"/>
                    <a:pt x="15064" y="66666"/>
                    <a:pt x="24935" y="71264"/>
                  </a:cubicBezTo>
                  <a:cubicBezTo>
                    <a:pt x="21818" y="76321"/>
                    <a:pt x="21298" y="82758"/>
                    <a:pt x="21298" y="88735"/>
                  </a:cubicBezTo>
                  <a:cubicBezTo>
                    <a:pt x="21818" y="94252"/>
                    <a:pt x="21818" y="99770"/>
                    <a:pt x="23376" y="105287"/>
                  </a:cubicBezTo>
                  <a:cubicBezTo>
                    <a:pt x="23896" y="108965"/>
                    <a:pt x="26493" y="117241"/>
                    <a:pt x="32207" y="116321"/>
                  </a:cubicBezTo>
                  <a:cubicBezTo>
                    <a:pt x="37922" y="115402"/>
                    <a:pt x="36363" y="107126"/>
                    <a:pt x="36883" y="103448"/>
                  </a:cubicBezTo>
                  <a:cubicBezTo>
                    <a:pt x="36883" y="100689"/>
                    <a:pt x="37922" y="98390"/>
                    <a:pt x="39480" y="96091"/>
                  </a:cubicBezTo>
                  <a:cubicBezTo>
                    <a:pt x="40519" y="93793"/>
                    <a:pt x="41038" y="93333"/>
                    <a:pt x="43636" y="94712"/>
                  </a:cubicBezTo>
                  <a:cubicBezTo>
                    <a:pt x="48831" y="96551"/>
                    <a:pt x="50389" y="102068"/>
                    <a:pt x="50389" y="106206"/>
                  </a:cubicBezTo>
                  <a:cubicBezTo>
                    <a:pt x="50389" y="109425"/>
                    <a:pt x="48831" y="120000"/>
                    <a:pt x="55064" y="120000"/>
                  </a:cubicBezTo>
                  <a:cubicBezTo>
                    <a:pt x="60259" y="120000"/>
                    <a:pt x="62337" y="112183"/>
                    <a:pt x="63376" y="108965"/>
                  </a:cubicBezTo>
                  <a:cubicBezTo>
                    <a:pt x="63896" y="106666"/>
                    <a:pt x="63896" y="104367"/>
                    <a:pt x="63896" y="102068"/>
                  </a:cubicBezTo>
                  <a:cubicBezTo>
                    <a:pt x="64415" y="100689"/>
                    <a:pt x="64415" y="99310"/>
                    <a:pt x="64415" y="98390"/>
                  </a:cubicBezTo>
                  <a:cubicBezTo>
                    <a:pt x="64415" y="98390"/>
                    <a:pt x="64415" y="97011"/>
                    <a:pt x="64935" y="96551"/>
                  </a:cubicBezTo>
                  <a:cubicBezTo>
                    <a:pt x="64935" y="96551"/>
                    <a:pt x="68051" y="96091"/>
                    <a:pt x="68571" y="96091"/>
                  </a:cubicBezTo>
                  <a:cubicBezTo>
                    <a:pt x="75844" y="94712"/>
                    <a:pt x="82597" y="91494"/>
                    <a:pt x="87272" y="86436"/>
                  </a:cubicBezTo>
                  <a:cubicBezTo>
                    <a:pt x="87792" y="91034"/>
                    <a:pt x="87792" y="95632"/>
                    <a:pt x="88831" y="100229"/>
                  </a:cubicBezTo>
                  <a:cubicBezTo>
                    <a:pt x="90389" y="103908"/>
                    <a:pt x="94025" y="105747"/>
                    <a:pt x="97142" y="102068"/>
                  </a:cubicBezTo>
                  <a:cubicBezTo>
                    <a:pt x="100259" y="99310"/>
                    <a:pt x="101298" y="93333"/>
                    <a:pt x="102337" y="89655"/>
                  </a:cubicBezTo>
                  <a:cubicBezTo>
                    <a:pt x="103896" y="84597"/>
                    <a:pt x="104935" y="79540"/>
                    <a:pt x="104935" y="74482"/>
                  </a:cubicBezTo>
                  <a:cubicBezTo>
                    <a:pt x="105454" y="71724"/>
                    <a:pt x="105454" y="69425"/>
                    <a:pt x="104935" y="66666"/>
                  </a:cubicBezTo>
                  <a:cubicBezTo>
                    <a:pt x="104935" y="65287"/>
                    <a:pt x="103376" y="61609"/>
                    <a:pt x="103896" y="60689"/>
                  </a:cubicBezTo>
                  <a:cubicBezTo>
                    <a:pt x="104415" y="59770"/>
                    <a:pt x="107012" y="58850"/>
                    <a:pt x="107532" y="57931"/>
                  </a:cubicBezTo>
                  <a:cubicBezTo>
                    <a:pt x="109610" y="57011"/>
                    <a:pt x="111168" y="55172"/>
                    <a:pt x="112727" y="53793"/>
                  </a:cubicBezTo>
                  <a:cubicBezTo>
                    <a:pt x="119999" y="45057"/>
                    <a:pt x="112207" y="36321"/>
                    <a:pt x="108051" y="28505"/>
                  </a:cubicBezTo>
                  <a:cubicBezTo>
                    <a:pt x="107012" y="26666"/>
                    <a:pt x="104935" y="23448"/>
                    <a:pt x="105454" y="21609"/>
                  </a:cubicBezTo>
                  <a:cubicBezTo>
                    <a:pt x="105974" y="19310"/>
                    <a:pt x="108051" y="20689"/>
                    <a:pt x="110129" y="21149"/>
                  </a:cubicBezTo>
                  <a:cubicBezTo>
                    <a:pt x="112727" y="21609"/>
                    <a:pt x="115844" y="21609"/>
                    <a:pt x="116883" y="19310"/>
                  </a:cubicBezTo>
                  <a:cubicBezTo>
                    <a:pt x="117922" y="17011"/>
                    <a:pt x="117402" y="13793"/>
                    <a:pt x="115324" y="12413"/>
                  </a:cubicBezTo>
                  <a:cubicBezTo>
                    <a:pt x="113246" y="10574"/>
                    <a:pt x="116883" y="13793"/>
                    <a:pt x="115324" y="12413"/>
                  </a:cubicBezTo>
                  <a:close/>
                  <a:moveTo>
                    <a:pt x="109610" y="38620"/>
                  </a:moveTo>
                  <a:cubicBezTo>
                    <a:pt x="114285" y="47356"/>
                    <a:pt x="109610" y="53333"/>
                    <a:pt x="101298" y="57471"/>
                  </a:cubicBezTo>
                  <a:cubicBezTo>
                    <a:pt x="100259" y="54712"/>
                    <a:pt x="97662" y="51954"/>
                    <a:pt x="95064" y="50574"/>
                  </a:cubicBezTo>
                  <a:cubicBezTo>
                    <a:pt x="98181" y="50114"/>
                    <a:pt x="101818" y="48735"/>
                    <a:pt x="103376" y="46436"/>
                  </a:cubicBezTo>
                  <a:cubicBezTo>
                    <a:pt x="105454" y="43678"/>
                    <a:pt x="103896" y="40459"/>
                    <a:pt x="102857" y="37701"/>
                  </a:cubicBezTo>
                  <a:cubicBezTo>
                    <a:pt x="100779" y="32183"/>
                    <a:pt x="95584" y="23908"/>
                    <a:pt x="98701" y="17931"/>
                  </a:cubicBezTo>
                  <a:cubicBezTo>
                    <a:pt x="100259" y="15172"/>
                    <a:pt x="103896" y="13793"/>
                    <a:pt x="107532" y="13793"/>
                  </a:cubicBezTo>
                  <a:cubicBezTo>
                    <a:pt x="109090" y="13793"/>
                    <a:pt x="114285" y="14712"/>
                    <a:pt x="113766" y="17011"/>
                  </a:cubicBezTo>
                  <a:cubicBezTo>
                    <a:pt x="112207" y="20229"/>
                    <a:pt x="103896" y="14252"/>
                    <a:pt x="101818" y="18850"/>
                  </a:cubicBezTo>
                  <a:cubicBezTo>
                    <a:pt x="99740" y="23908"/>
                    <a:pt x="106493" y="33103"/>
                    <a:pt x="109610" y="38620"/>
                  </a:cubicBezTo>
                  <a:close/>
                  <a:moveTo>
                    <a:pt x="94025" y="100229"/>
                  </a:moveTo>
                  <a:cubicBezTo>
                    <a:pt x="94025" y="100229"/>
                    <a:pt x="94025" y="100229"/>
                    <a:pt x="93506" y="100229"/>
                  </a:cubicBezTo>
                  <a:cubicBezTo>
                    <a:pt x="92987" y="100689"/>
                    <a:pt x="91948" y="90574"/>
                    <a:pt x="91428" y="89655"/>
                  </a:cubicBezTo>
                  <a:cubicBezTo>
                    <a:pt x="91428" y="85977"/>
                    <a:pt x="91948" y="81379"/>
                    <a:pt x="90909" y="77701"/>
                  </a:cubicBezTo>
                  <a:cubicBezTo>
                    <a:pt x="89870" y="75402"/>
                    <a:pt x="86753" y="71724"/>
                    <a:pt x="83636" y="73563"/>
                  </a:cubicBezTo>
                  <a:cubicBezTo>
                    <a:pt x="80519" y="75862"/>
                    <a:pt x="86753" y="75862"/>
                    <a:pt x="87792" y="76781"/>
                  </a:cubicBezTo>
                  <a:cubicBezTo>
                    <a:pt x="90909" y="80000"/>
                    <a:pt x="83636" y="85057"/>
                    <a:pt x="81558" y="86896"/>
                  </a:cubicBezTo>
                  <a:cubicBezTo>
                    <a:pt x="76363" y="90574"/>
                    <a:pt x="70129" y="92873"/>
                    <a:pt x="63376" y="92873"/>
                  </a:cubicBezTo>
                  <a:cubicBezTo>
                    <a:pt x="63376" y="91494"/>
                    <a:pt x="63376" y="85057"/>
                    <a:pt x="61298" y="84597"/>
                  </a:cubicBezTo>
                  <a:cubicBezTo>
                    <a:pt x="59740" y="84137"/>
                    <a:pt x="60259" y="91954"/>
                    <a:pt x="60779" y="92873"/>
                  </a:cubicBezTo>
                  <a:cubicBezTo>
                    <a:pt x="61298" y="98850"/>
                    <a:pt x="60779" y="107586"/>
                    <a:pt x="58181" y="113563"/>
                  </a:cubicBezTo>
                  <a:cubicBezTo>
                    <a:pt x="57142" y="115402"/>
                    <a:pt x="55064" y="117241"/>
                    <a:pt x="54545" y="114482"/>
                  </a:cubicBezTo>
                  <a:cubicBezTo>
                    <a:pt x="53506" y="110804"/>
                    <a:pt x="54545" y="106206"/>
                    <a:pt x="54025" y="102528"/>
                  </a:cubicBezTo>
                  <a:cubicBezTo>
                    <a:pt x="52987" y="97471"/>
                    <a:pt x="50389" y="92873"/>
                    <a:pt x="45194" y="91034"/>
                  </a:cubicBezTo>
                  <a:cubicBezTo>
                    <a:pt x="42597" y="90114"/>
                    <a:pt x="37922" y="89195"/>
                    <a:pt x="35324" y="90574"/>
                  </a:cubicBezTo>
                  <a:cubicBezTo>
                    <a:pt x="32727" y="91954"/>
                    <a:pt x="34805" y="92873"/>
                    <a:pt x="36883" y="92413"/>
                  </a:cubicBezTo>
                  <a:cubicBezTo>
                    <a:pt x="33246" y="97931"/>
                    <a:pt x="32727" y="103448"/>
                    <a:pt x="32207" y="109425"/>
                  </a:cubicBezTo>
                  <a:cubicBezTo>
                    <a:pt x="32207" y="110804"/>
                    <a:pt x="32727" y="113103"/>
                    <a:pt x="30649" y="112183"/>
                  </a:cubicBezTo>
                  <a:cubicBezTo>
                    <a:pt x="28571" y="110804"/>
                    <a:pt x="28051" y="107586"/>
                    <a:pt x="27532" y="105287"/>
                  </a:cubicBezTo>
                  <a:cubicBezTo>
                    <a:pt x="26493" y="100689"/>
                    <a:pt x="21818" y="69425"/>
                    <a:pt x="32207" y="71724"/>
                  </a:cubicBezTo>
                  <a:cubicBezTo>
                    <a:pt x="39480" y="73563"/>
                    <a:pt x="46233" y="74482"/>
                    <a:pt x="54025" y="73103"/>
                  </a:cubicBezTo>
                  <a:cubicBezTo>
                    <a:pt x="60779" y="72183"/>
                    <a:pt x="68051" y="69425"/>
                    <a:pt x="73766" y="65287"/>
                  </a:cubicBezTo>
                  <a:cubicBezTo>
                    <a:pt x="75844" y="63908"/>
                    <a:pt x="77922" y="61609"/>
                    <a:pt x="80000" y="59310"/>
                  </a:cubicBezTo>
                  <a:cubicBezTo>
                    <a:pt x="81038" y="58390"/>
                    <a:pt x="81558" y="57011"/>
                    <a:pt x="82077" y="55632"/>
                  </a:cubicBezTo>
                  <a:cubicBezTo>
                    <a:pt x="82597" y="54712"/>
                    <a:pt x="83116" y="50574"/>
                    <a:pt x="84155" y="50114"/>
                  </a:cubicBezTo>
                  <a:cubicBezTo>
                    <a:pt x="85714" y="48735"/>
                    <a:pt x="91428" y="51034"/>
                    <a:pt x="92987" y="51954"/>
                  </a:cubicBezTo>
                  <a:cubicBezTo>
                    <a:pt x="95584" y="53333"/>
                    <a:pt x="97662" y="55632"/>
                    <a:pt x="99220" y="58390"/>
                  </a:cubicBezTo>
                  <a:cubicBezTo>
                    <a:pt x="101818" y="63908"/>
                    <a:pt x="101298" y="70804"/>
                    <a:pt x="100779" y="76781"/>
                  </a:cubicBezTo>
                  <a:cubicBezTo>
                    <a:pt x="99740" y="84597"/>
                    <a:pt x="97142" y="92413"/>
                    <a:pt x="94025" y="100229"/>
                  </a:cubicBezTo>
                  <a:cubicBezTo>
                    <a:pt x="94025" y="100689"/>
                    <a:pt x="97142" y="92873"/>
                    <a:pt x="94025" y="100229"/>
                  </a:cubicBezTo>
                  <a:close/>
                  <a:moveTo>
                    <a:pt x="11428" y="31724"/>
                  </a:moveTo>
                  <a:cubicBezTo>
                    <a:pt x="12467" y="29885"/>
                    <a:pt x="13506" y="27586"/>
                    <a:pt x="14545" y="25747"/>
                  </a:cubicBezTo>
                  <a:cubicBezTo>
                    <a:pt x="14545" y="25287"/>
                    <a:pt x="15584" y="23908"/>
                    <a:pt x="15584" y="22988"/>
                  </a:cubicBezTo>
                  <a:cubicBezTo>
                    <a:pt x="14545" y="19770"/>
                    <a:pt x="11948" y="25747"/>
                    <a:pt x="11428" y="26206"/>
                  </a:cubicBezTo>
                  <a:cubicBezTo>
                    <a:pt x="8831" y="23448"/>
                    <a:pt x="7272" y="20229"/>
                    <a:pt x="6233" y="16551"/>
                  </a:cubicBezTo>
                  <a:cubicBezTo>
                    <a:pt x="5714" y="13793"/>
                    <a:pt x="4155" y="8735"/>
                    <a:pt x="5194" y="5517"/>
                  </a:cubicBezTo>
                  <a:cubicBezTo>
                    <a:pt x="6233" y="3678"/>
                    <a:pt x="10909" y="5057"/>
                    <a:pt x="12987" y="5057"/>
                  </a:cubicBezTo>
                  <a:cubicBezTo>
                    <a:pt x="17662" y="5517"/>
                    <a:pt x="22337" y="6436"/>
                    <a:pt x="27012" y="7816"/>
                  </a:cubicBezTo>
                  <a:cubicBezTo>
                    <a:pt x="25454" y="8735"/>
                    <a:pt x="20259" y="13333"/>
                    <a:pt x="24935" y="11954"/>
                  </a:cubicBezTo>
                  <a:cubicBezTo>
                    <a:pt x="27012" y="11494"/>
                    <a:pt x="28571" y="9655"/>
                    <a:pt x="30649" y="8735"/>
                  </a:cubicBezTo>
                  <a:cubicBezTo>
                    <a:pt x="33766" y="6896"/>
                    <a:pt x="37922" y="6436"/>
                    <a:pt x="41558" y="5977"/>
                  </a:cubicBezTo>
                  <a:cubicBezTo>
                    <a:pt x="48311" y="5517"/>
                    <a:pt x="56103" y="7356"/>
                    <a:pt x="62337" y="10114"/>
                  </a:cubicBezTo>
                  <a:cubicBezTo>
                    <a:pt x="63376" y="11034"/>
                    <a:pt x="64935" y="11954"/>
                    <a:pt x="66493" y="12873"/>
                  </a:cubicBezTo>
                  <a:cubicBezTo>
                    <a:pt x="67012" y="13333"/>
                    <a:pt x="68571" y="15172"/>
                    <a:pt x="69610" y="15172"/>
                  </a:cubicBezTo>
                  <a:cubicBezTo>
                    <a:pt x="73766" y="15632"/>
                    <a:pt x="68571" y="11494"/>
                    <a:pt x="68051" y="11034"/>
                  </a:cubicBezTo>
                  <a:cubicBezTo>
                    <a:pt x="72207" y="10114"/>
                    <a:pt x="76363" y="9655"/>
                    <a:pt x="81038" y="9655"/>
                  </a:cubicBezTo>
                  <a:cubicBezTo>
                    <a:pt x="82597" y="9655"/>
                    <a:pt x="87792" y="9195"/>
                    <a:pt x="88831" y="11034"/>
                  </a:cubicBezTo>
                  <a:cubicBezTo>
                    <a:pt x="89870" y="12873"/>
                    <a:pt x="87792" y="18390"/>
                    <a:pt x="86753" y="20229"/>
                  </a:cubicBezTo>
                  <a:cubicBezTo>
                    <a:pt x="85714" y="23908"/>
                    <a:pt x="83636" y="27586"/>
                    <a:pt x="81038" y="30344"/>
                  </a:cubicBezTo>
                  <a:cubicBezTo>
                    <a:pt x="80519" y="29425"/>
                    <a:pt x="80000" y="27126"/>
                    <a:pt x="78961" y="26666"/>
                  </a:cubicBezTo>
                  <a:cubicBezTo>
                    <a:pt x="77402" y="26206"/>
                    <a:pt x="77402" y="28045"/>
                    <a:pt x="77922" y="29425"/>
                  </a:cubicBezTo>
                  <a:cubicBezTo>
                    <a:pt x="77922" y="31264"/>
                    <a:pt x="78961" y="33103"/>
                    <a:pt x="79480" y="34942"/>
                  </a:cubicBezTo>
                  <a:cubicBezTo>
                    <a:pt x="80519" y="37701"/>
                    <a:pt x="81558" y="41379"/>
                    <a:pt x="82077" y="44597"/>
                  </a:cubicBezTo>
                  <a:cubicBezTo>
                    <a:pt x="82597" y="54712"/>
                    <a:pt x="75324" y="63448"/>
                    <a:pt x="64935" y="67586"/>
                  </a:cubicBezTo>
                  <a:cubicBezTo>
                    <a:pt x="47272" y="75402"/>
                    <a:pt x="22857" y="71724"/>
                    <a:pt x="11948" y="56091"/>
                  </a:cubicBezTo>
                  <a:cubicBezTo>
                    <a:pt x="7272" y="49655"/>
                    <a:pt x="7792" y="40000"/>
                    <a:pt x="11428" y="31724"/>
                  </a:cubicBezTo>
                  <a:close/>
                </a:path>
              </a:pathLst>
            </a:custGeom>
            <a:solidFill>
              <a:srgbClr val="3E4A63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9" name="Google Shape;79;p3"/>
            <p:cNvSpPr/>
            <p:nvPr/>
          </p:nvSpPr>
          <p:spPr>
            <a:xfrm>
              <a:off x="4586288" y="2087563"/>
              <a:ext cx="122100" cy="136500"/>
            </a:xfrm>
            <a:custGeom>
              <a:rect b="b" l="l" r="r" t="t"/>
              <a:pathLst>
                <a:path extrusionOk="0" h="120000" w="120000">
                  <a:moveTo>
                    <a:pt x="69473" y="0"/>
                  </a:moveTo>
                  <a:cubicBezTo>
                    <a:pt x="63157" y="0"/>
                    <a:pt x="56842" y="0"/>
                    <a:pt x="50526" y="5714"/>
                  </a:cubicBezTo>
                  <a:cubicBezTo>
                    <a:pt x="56842" y="5714"/>
                    <a:pt x="63157" y="11428"/>
                    <a:pt x="63157" y="22857"/>
                  </a:cubicBezTo>
                  <a:cubicBezTo>
                    <a:pt x="63157" y="34285"/>
                    <a:pt x="56842" y="45714"/>
                    <a:pt x="44210" y="45714"/>
                  </a:cubicBezTo>
                  <a:cubicBezTo>
                    <a:pt x="31578" y="45714"/>
                    <a:pt x="18947" y="34285"/>
                    <a:pt x="18947" y="22857"/>
                  </a:cubicBezTo>
                  <a:cubicBezTo>
                    <a:pt x="18947" y="22857"/>
                    <a:pt x="18947" y="22857"/>
                    <a:pt x="18947" y="22857"/>
                  </a:cubicBezTo>
                  <a:cubicBezTo>
                    <a:pt x="12631" y="28571"/>
                    <a:pt x="6315" y="40000"/>
                    <a:pt x="6315" y="51428"/>
                  </a:cubicBezTo>
                  <a:cubicBezTo>
                    <a:pt x="0" y="85714"/>
                    <a:pt x="18947" y="114285"/>
                    <a:pt x="50526" y="114285"/>
                  </a:cubicBezTo>
                  <a:cubicBezTo>
                    <a:pt x="82105" y="120000"/>
                    <a:pt x="107368" y="97142"/>
                    <a:pt x="113684" y="62857"/>
                  </a:cubicBezTo>
                  <a:cubicBezTo>
                    <a:pt x="120000" y="34285"/>
                    <a:pt x="101052" y="5714"/>
                    <a:pt x="69473" y="0"/>
                  </a:cubicBezTo>
                  <a:close/>
                </a:path>
              </a:pathLst>
            </a:custGeom>
            <a:solidFill>
              <a:srgbClr val="3E4A63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80" name="Google Shape;80;p3"/>
          <p:cNvSpPr txBox="1"/>
          <p:nvPr>
            <p:ph type="ctrTitle"/>
          </p:nvPr>
        </p:nvSpPr>
        <p:spPr>
          <a:xfrm>
            <a:off x="967600" y="1583350"/>
            <a:ext cx="5711400" cy="1159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4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4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4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4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4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4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4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4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4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1" name="Google Shape;81;p3"/>
          <p:cNvSpPr txBox="1"/>
          <p:nvPr>
            <p:ph idx="1" type="subTitle"/>
          </p:nvPr>
        </p:nvSpPr>
        <p:spPr>
          <a:xfrm>
            <a:off x="967600" y="2840052"/>
            <a:ext cx="5711400" cy="7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000"/>
              <a:buNone/>
              <a:defRPr>
                <a:solidFill>
                  <a:schemeClr val="accent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000"/>
              <a:buNone/>
              <a:defRPr sz="3000">
                <a:solidFill>
                  <a:schemeClr val="accent4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000"/>
              <a:buNone/>
              <a:defRPr sz="3000">
                <a:solidFill>
                  <a:schemeClr val="accent4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000"/>
              <a:buNone/>
              <a:defRPr sz="3000">
                <a:solidFill>
                  <a:schemeClr val="accent4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000"/>
              <a:buNone/>
              <a:defRPr sz="3000">
                <a:solidFill>
                  <a:schemeClr val="accent4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000"/>
              <a:buNone/>
              <a:defRPr sz="3000">
                <a:solidFill>
                  <a:schemeClr val="accent4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000"/>
              <a:buNone/>
              <a:defRPr sz="3000">
                <a:solidFill>
                  <a:schemeClr val="accent4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000"/>
              <a:buNone/>
              <a:defRPr sz="3000">
                <a:solidFill>
                  <a:schemeClr val="accent4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000"/>
              <a:buNone/>
              <a:defRPr sz="3000">
                <a:solidFill>
                  <a:schemeClr val="accent4"/>
                </a:solidFill>
              </a:defRPr>
            </a:lvl9pPr>
          </a:lstStyle>
          <a:p/>
        </p:txBody>
      </p:sp>
      <p:sp>
        <p:nvSpPr>
          <p:cNvPr id="82" name="Google Shape;82;p3"/>
          <p:cNvSpPr txBox="1"/>
          <p:nvPr>
            <p:ph idx="12" type="sldNum"/>
          </p:nvPr>
        </p:nvSpPr>
        <p:spPr>
          <a:xfrm>
            <a:off x="8529670" y="32126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TITLE_1_1"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4" name="Google Shape;84;p4"/>
          <p:cNvGrpSpPr/>
          <p:nvPr/>
        </p:nvGrpSpPr>
        <p:grpSpPr>
          <a:xfrm>
            <a:off x="7553734" y="3075310"/>
            <a:ext cx="1453993" cy="1092425"/>
            <a:chOff x="3708400" y="3798888"/>
            <a:chExt cx="1844700" cy="1385975"/>
          </a:xfrm>
        </p:grpSpPr>
        <p:sp>
          <p:nvSpPr>
            <p:cNvPr id="85" name="Google Shape;85;p4"/>
            <p:cNvSpPr/>
            <p:nvPr/>
          </p:nvSpPr>
          <p:spPr>
            <a:xfrm>
              <a:off x="3708400" y="3967163"/>
              <a:ext cx="1844700" cy="1217700"/>
            </a:xfrm>
            <a:custGeom>
              <a:rect b="b" l="l" r="r" t="t"/>
              <a:pathLst>
                <a:path extrusionOk="0" h="120000" w="120000">
                  <a:moveTo>
                    <a:pt x="117062" y="84893"/>
                  </a:moveTo>
                  <a:cubicBezTo>
                    <a:pt x="114965" y="75957"/>
                    <a:pt x="110769" y="68297"/>
                    <a:pt x="104895" y="64468"/>
                  </a:cubicBezTo>
                  <a:cubicBezTo>
                    <a:pt x="111188" y="60638"/>
                    <a:pt x="114545" y="52978"/>
                    <a:pt x="117062" y="44042"/>
                  </a:cubicBezTo>
                  <a:cubicBezTo>
                    <a:pt x="118321" y="38936"/>
                    <a:pt x="120000" y="32553"/>
                    <a:pt x="119580" y="27446"/>
                  </a:cubicBezTo>
                  <a:cubicBezTo>
                    <a:pt x="119580" y="25531"/>
                    <a:pt x="118741" y="22978"/>
                    <a:pt x="117062" y="22978"/>
                  </a:cubicBezTo>
                  <a:cubicBezTo>
                    <a:pt x="115804" y="23617"/>
                    <a:pt x="115804" y="25531"/>
                    <a:pt x="114965" y="27446"/>
                  </a:cubicBezTo>
                  <a:cubicBezTo>
                    <a:pt x="113286" y="30000"/>
                    <a:pt x="109510" y="30000"/>
                    <a:pt x="107412" y="30638"/>
                  </a:cubicBezTo>
                  <a:cubicBezTo>
                    <a:pt x="103216" y="31276"/>
                    <a:pt x="99020" y="31914"/>
                    <a:pt x="95244" y="33829"/>
                  </a:cubicBezTo>
                  <a:cubicBezTo>
                    <a:pt x="88951" y="37021"/>
                    <a:pt x="84755" y="45319"/>
                    <a:pt x="83916" y="55531"/>
                  </a:cubicBezTo>
                  <a:cubicBezTo>
                    <a:pt x="80979" y="51702"/>
                    <a:pt x="75524" y="42127"/>
                    <a:pt x="76363" y="36382"/>
                  </a:cubicBezTo>
                  <a:cubicBezTo>
                    <a:pt x="77202" y="29361"/>
                    <a:pt x="82237" y="24893"/>
                    <a:pt x="85594" y="21063"/>
                  </a:cubicBezTo>
                  <a:cubicBezTo>
                    <a:pt x="86853" y="19787"/>
                    <a:pt x="88531" y="17872"/>
                    <a:pt x="87692" y="15319"/>
                  </a:cubicBezTo>
                  <a:cubicBezTo>
                    <a:pt x="86433" y="12765"/>
                    <a:pt x="82237" y="12765"/>
                    <a:pt x="80559" y="11489"/>
                  </a:cubicBezTo>
                  <a:cubicBezTo>
                    <a:pt x="75524" y="8297"/>
                    <a:pt x="71748" y="3829"/>
                    <a:pt x="66713" y="1914"/>
                  </a:cubicBezTo>
                  <a:cubicBezTo>
                    <a:pt x="61258" y="0"/>
                    <a:pt x="55384" y="638"/>
                    <a:pt x="49930" y="2553"/>
                  </a:cubicBezTo>
                  <a:cubicBezTo>
                    <a:pt x="47832" y="3829"/>
                    <a:pt x="45734" y="5106"/>
                    <a:pt x="44055" y="7021"/>
                  </a:cubicBezTo>
                  <a:cubicBezTo>
                    <a:pt x="41538" y="8936"/>
                    <a:pt x="39860" y="12127"/>
                    <a:pt x="37762" y="14042"/>
                  </a:cubicBezTo>
                  <a:cubicBezTo>
                    <a:pt x="36083" y="15319"/>
                    <a:pt x="33146" y="15319"/>
                    <a:pt x="31048" y="16595"/>
                  </a:cubicBezTo>
                  <a:cubicBezTo>
                    <a:pt x="28951" y="17872"/>
                    <a:pt x="26853" y="19787"/>
                    <a:pt x="24755" y="21702"/>
                  </a:cubicBezTo>
                  <a:cubicBezTo>
                    <a:pt x="20979" y="25531"/>
                    <a:pt x="18041" y="31276"/>
                    <a:pt x="15944" y="37021"/>
                  </a:cubicBezTo>
                  <a:cubicBezTo>
                    <a:pt x="10069" y="51702"/>
                    <a:pt x="4615" y="72765"/>
                    <a:pt x="9650" y="89361"/>
                  </a:cubicBezTo>
                  <a:cubicBezTo>
                    <a:pt x="6293" y="89361"/>
                    <a:pt x="0" y="90638"/>
                    <a:pt x="0" y="97659"/>
                  </a:cubicBezTo>
                  <a:cubicBezTo>
                    <a:pt x="419" y="102765"/>
                    <a:pt x="3776" y="108510"/>
                    <a:pt x="6713" y="111063"/>
                  </a:cubicBezTo>
                  <a:cubicBezTo>
                    <a:pt x="10489" y="114255"/>
                    <a:pt x="14265" y="113617"/>
                    <a:pt x="17202" y="108510"/>
                  </a:cubicBezTo>
                  <a:cubicBezTo>
                    <a:pt x="18041" y="107234"/>
                    <a:pt x="18041" y="106595"/>
                    <a:pt x="18881" y="106595"/>
                  </a:cubicBezTo>
                  <a:cubicBezTo>
                    <a:pt x="19720" y="107234"/>
                    <a:pt x="20979" y="109148"/>
                    <a:pt x="21818" y="109787"/>
                  </a:cubicBezTo>
                  <a:cubicBezTo>
                    <a:pt x="23496" y="111702"/>
                    <a:pt x="25594" y="112978"/>
                    <a:pt x="27272" y="114255"/>
                  </a:cubicBezTo>
                  <a:cubicBezTo>
                    <a:pt x="35664" y="119361"/>
                    <a:pt x="45314" y="120000"/>
                    <a:pt x="54125" y="118085"/>
                  </a:cubicBezTo>
                  <a:cubicBezTo>
                    <a:pt x="56223" y="117446"/>
                    <a:pt x="57902" y="116808"/>
                    <a:pt x="60000" y="115531"/>
                  </a:cubicBezTo>
                  <a:cubicBezTo>
                    <a:pt x="60839" y="114893"/>
                    <a:pt x="62097" y="114255"/>
                    <a:pt x="62937" y="113617"/>
                  </a:cubicBezTo>
                  <a:cubicBezTo>
                    <a:pt x="64195" y="112978"/>
                    <a:pt x="65874" y="111063"/>
                    <a:pt x="67132" y="110425"/>
                  </a:cubicBezTo>
                  <a:cubicBezTo>
                    <a:pt x="68811" y="110425"/>
                    <a:pt x="71328" y="114893"/>
                    <a:pt x="73426" y="116170"/>
                  </a:cubicBezTo>
                  <a:cubicBezTo>
                    <a:pt x="78041" y="117446"/>
                    <a:pt x="82657" y="112340"/>
                    <a:pt x="84755" y="107234"/>
                  </a:cubicBezTo>
                  <a:cubicBezTo>
                    <a:pt x="85594" y="104680"/>
                    <a:pt x="87272" y="100212"/>
                    <a:pt x="86433" y="97021"/>
                  </a:cubicBezTo>
                  <a:cubicBezTo>
                    <a:pt x="85594" y="93829"/>
                    <a:pt x="82237" y="93191"/>
                    <a:pt x="80139" y="92553"/>
                  </a:cubicBezTo>
                  <a:cubicBezTo>
                    <a:pt x="82237" y="88085"/>
                    <a:pt x="83076" y="83617"/>
                    <a:pt x="84335" y="79148"/>
                  </a:cubicBezTo>
                  <a:cubicBezTo>
                    <a:pt x="86433" y="88723"/>
                    <a:pt x="91888" y="93829"/>
                    <a:pt x="98181" y="96382"/>
                  </a:cubicBezTo>
                  <a:cubicBezTo>
                    <a:pt x="101958" y="97659"/>
                    <a:pt x="105734" y="98297"/>
                    <a:pt x="109510" y="98936"/>
                  </a:cubicBezTo>
                  <a:cubicBezTo>
                    <a:pt x="110769" y="99574"/>
                    <a:pt x="112867" y="99574"/>
                    <a:pt x="114125" y="100212"/>
                  </a:cubicBezTo>
                  <a:cubicBezTo>
                    <a:pt x="115384" y="101489"/>
                    <a:pt x="114965" y="103404"/>
                    <a:pt x="115804" y="104680"/>
                  </a:cubicBezTo>
                  <a:cubicBezTo>
                    <a:pt x="116643" y="105957"/>
                    <a:pt x="118321" y="105957"/>
                    <a:pt x="119160" y="104680"/>
                  </a:cubicBezTo>
                  <a:cubicBezTo>
                    <a:pt x="120000" y="102765"/>
                    <a:pt x="119580" y="100212"/>
                    <a:pt x="119580" y="98297"/>
                  </a:cubicBezTo>
                  <a:cubicBezTo>
                    <a:pt x="119160" y="93191"/>
                    <a:pt x="118321" y="88723"/>
                    <a:pt x="117062" y="84893"/>
                  </a:cubicBezTo>
                  <a:close/>
                </a:path>
              </a:pathLst>
            </a:custGeom>
            <a:solidFill>
              <a:srgbClr val="F6B26B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6" name="Google Shape;86;p4"/>
            <p:cNvSpPr/>
            <p:nvPr/>
          </p:nvSpPr>
          <p:spPr>
            <a:xfrm>
              <a:off x="3921125" y="4044951"/>
              <a:ext cx="128700" cy="1221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7" name="Google Shape;87;p4"/>
            <p:cNvSpPr/>
            <p:nvPr/>
          </p:nvSpPr>
          <p:spPr>
            <a:xfrm>
              <a:off x="4017963" y="3908426"/>
              <a:ext cx="71400" cy="651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8" name="Google Shape;88;p4"/>
            <p:cNvSpPr/>
            <p:nvPr/>
          </p:nvSpPr>
          <p:spPr>
            <a:xfrm>
              <a:off x="3946525" y="3798888"/>
              <a:ext cx="39600" cy="381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9" name="Google Shape;89;p4"/>
            <p:cNvSpPr/>
            <p:nvPr/>
          </p:nvSpPr>
          <p:spPr>
            <a:xfrm>
              <a:off x="3746500" y="4906963"/>
              <a:ext cx="193800" cy="77700"/>
            </a:xfrm>
            <a:custGeom>
              <a:rect b="b" l="l" r="r" t="t"/>
              <a:pathLst>
                <a:path extrusionOk="0" h="120000" w="120000">
                  <a:moveTo>
                    <a:pt x="108000" y="20000"/>
                  </a:moveTo>
                  <a:cubicBezTo>
                    <a:pt x="92000" y="0"/>
                    <a:pt x="72000" y="10000"/>
                    <a:pt x="56000" y="10000"/>
                  </a:cubicBezTo>
                  <a:cubicBezTo>
                    <a:pt x="40000" y="20000"/>
                    <a:pt x="24000" y="40000"/>
                    <a:pt x="8000" y="60000"/>
                  </a:cubicBezTo>
                  <a:cubicBezTo>
                    <a:pt x="0" y="80000"/>
                    <a:pt x="12000" y="120000"/>
                    <a:pt x="20000" y="110000"/>
                  </a:cubicBezTo>
                  <a:cubicBezTo>
                    <a:pt x="36000" y="100000"/>
                    <a:pt x="48000" y="100000"/>
                    <a:pt x="64000" y="90000"/>
                  </a:cubicBezTo>
                  <a:cubicBezTo>
                    <a:pt x="76000" y="90000"/>
                    <a:pt x="92000" y="100000"/>
                    <a:pt x="108000" y="90000"/>
                  </a:cubicBezTo>
                  <a:cubicBezTo>
                    <a:pt x="120000" y="80000"/>
                    <a:pt x="120000" y="30000"/>
                    <a:pt x="108000" y="20000"/>
                  </a:cubicBezTo>
                  <a:close/>
                </a:path>
              </a:pathLst>
            </a:custGeom>
            <a:solidFill>
              <a:srgbClr val="FCE5CD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0" name="Google Shape;90;p4"/>
            <p:cNvSpPr/>
            <p:nvPr/>
          </p:nvSpPr>
          <p:spPr>
            <a:xfrm>
              <a:off x="4824413" y="4938713"/>
              <a:ext cx="174600" cy="71400"/>
            </a:xfrm>
            <a:custGeom>
              <a:rect b="b" l="l" r="r" t="t"/>
              <a:pathLst>
                <a:path extrusionOk="0" h="120000" w="120000">
                  <a:moveTo>
                    <a:pt x="120000" y="87272"/>
                  </a:moveTo>
                  <a:cubicBezTo>
                    <a:pt x="120000" y="43636"/>
                    <a:pt x="97777" y="32727"/>
                    <a:pt x="84444" y="21818"/>
                  </a:cubicBezTo>
                  <a:cubicBezTo>
                    <a:pt x="66666" y="10909"/>
                    <a:pt x="44444" y="0"/>
                    <a:pt x="26666" y="10909"/>
                  </a:cubicBezTo>
                  <a:cubicBezTo>
                    <a:pt x="26666" y="10909"/>
                    <a:pt x="22222" y="10909"/>
                    <a:pt x="22222" y="10909"/>
                  </a:cubicBezTo>
                  <a:cubicBezTo>
                    <a:pt x="17777" y="10909"/>
                    <a:pt x="13333" y="10909"/>
                    <a:pt x="8888" y="10909"/>
                  </a:cubicBezTo>
                  <a:cubicBezTo>
                    <a:pt x="4444" y="10909"/>
                    <a:pt x="0" y="21818"/>
                    <a:pt x="4444" y="32727"/>
                  </a:cubicBezTo>
                  <a:cubicBezTo>
                    <a:pt x="13333" y="54545"/>
                    <a:pt x="17777" y="65454"/>
                    <a:pt x="26666" y="76363"/>
                  </a:cubicBezTo>
                  <a:cubicBezTo>
                    <a:pt x="48888" y="109090"/>
                    <a:pt x="84444" y="120000"/>
                    <a:pt x="106666" y="120000"/>
                  </a:cubicBezTo>
                  <a:cubicBezTo>
                    <a:pt x="106666" y="120000"/>
                    <a:pt x="106666" y="120000"/>
                    <a:pt x="106666" y="120000"/>
                  </a:cubicBezTo>
                  <a:cubicBezTo>
                    <a:pt x="111111" y="120000"/>
                    <a:pt x="120000" y="109090"/>
                    <a:pt x="120000" y="87272"/>
                  </a:cubicBezTo>
                  <a:close/>
                </a:path>
              </a:pathLst>
            </a:custGeom>
            <a:solidFill>
              <a:srgbClr val="FCE5CD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1" name="Google Shape;91;p4"/>
            <p:cNvSpPr/>
            <p:nvPr/>
          </p:nvSpPr>
          <p:spPr>
            <a:xfrm>
              <a:off x="5064125" y="4329113"/>
              <a:ext cx="354000" cy="233400"/>
            </a:xfrm>
            <a:custGeom>
              <a:rect b="b" l="l" r="r" t="t"/>
              <a:pathLst>
                <a:path extrusionOk="0" h="120000" w="120000">
                  <a:moveTo>
                    <a:pt x="115636" y="3333"/>
                  </a:moveTo>
                  <a:cubicBezTo>
                    <a:pt x="104727" y="0"/>
                    <a:pt x="89454" y="6666"/>
                    <a:pt x="76363" y="13333"/>
                  </a:cubicBezTo>
                  <a:cubicBezTo>
                    <a:pt x="63272" y="16666"/>
                    <a:pt x="50181" y="20000"/>
                    <a:pt x="39272" y="26666"/>
                  </a:cubicBezTo>
                  <a:cubicBezTo>
                    <a:pt x="13090" y="46666"/>
                    <a:pt x="0" y="73333"/>
                    <a:pt x="0" y="116666"/>
                  </a:cubicBezTo>
                  <a:cubicBezTo>
                    <a:pt x="0" y="120000"/>
                    <a:pt x="2181" y="120000"/>
                    <a:pt x="2181" y="116666"/>
                  </a:cubicBezTo>
                  <a:cubicBezTo>
                    <a:pt x="10909" y="76666"/>
                    <a:pt x="32727" y="53333"/>
                    <a:pt x="61090" y="40000"/>
                  </a:cubicBezTo>
                  <a:cubicBezTo>
                    <a:pt x="72000" y="36666"/>
                    <a:pt x="82909" y="33333"/>
                    <a:pt x="93818" y="30000"/>
                  </a:cubicBezTo>
                  <a:cubicBezTo>
                    <a:pt x="104727" y="26666"/>
                    <a:pt x="113454" y="30000"/>
                    <a:pt x="117818" y="13333"/>
                  </a:cubicBezTo>
                  <a:cubicBezTo>
                    <a:pt x="120000" y="10000"/>
                    <a:pt x="117818" y="6666"/>
                    <a:pt x="115636" y="3333"/>
                  </a:cubicBezTo>
                  <a:close/>
                </a:path>
              </a:pathLst>
            </a:custGeom>
            <a:solidFill>
              <a:srgbClr val="FCE5CD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2" name="Google Shape;92;p4"/>
            <p:cNvSpPr/>
            <p:nvPr/>
          </p:nvSpPr>
          <p:spPr>
            <a:xfrm>
              <a:off x="5160963" y="4646613"/>
              <a:ext cx="270000" cy="214200"/>
            </a:xfrm>
            <a:custGeom>
              <a:rect b="b" l="l" r="r" t="t"/>
              <a:pathLst>
                <a:path extrusionOk="0" h="120000" w="120000">
                  <a:moveTo>
                    <a:pt x="117142" y="94545"/>
                  </a:moveTo>
                  <a:cubicBezTo>
                    <a:pt x="102857" y="65454"/>
                    <a:pt x="91428" y="47272"/>
                    <a:pt x="65714" y="32727"/>
                  </a:cubicBezTo>
                  <a:cubicBezTo>
                    <a:pt x="48571" y="21818"/>
                    <a:pt x="17142" y="0"/>
                    <a:pt x="0" y="7272"/>
                  </a:cubicBezTo>
                  <a:cubicBezTo>
                    <a:pt x="0" y="7272"/>
                    <a:pt x="0" y="7272"/>
                    <a:pt x="0" y="7272"/>
                  </a:cubicBezTo>
                  <a:cubicBezTo>
                    <a:pt x="5714" y="25454"/>
                    <a:pt x="31428" y="36363"/>
                    <a:pt x="45714" y="43636"/>
                  </a:cubicBezTo>
                  <a:cubicBezTo>
                    <a:pt x="71428" y="61818"/>
                    <a:pt x="82857" y="80000"/>
                    <a:pt x="97142" y="109090"/>
                  </a:cubicBezTo>
                  <a:cubicBezTo>
                    <a:pt x="100000" y="116363"/>
                    <a:pt x="105714" y="120000"/>
                    <a:pt x="111428" y="116363"/>
                  </a:cubicBezTo>
                  <a:cubicBezTo>
                    <a:pt x="111428" y="116363"/>
                    <a:pt x="114285" y="116363"/>
                    <a:pt x="117142" y="112727"/>
                  </a:cubicBezTo>
                  <a:cubicBezTo>
                    <a:pt x="120000" y="109090"/>
                    <a:pt x="120000" y="101818"/>
                    <a:pt x="117142" y="94545"/>
                  </a:cubicBezTo>
                  <a:close/>
                </a:path>
              </a:pathLst>
            </a:custGeom>
            <a:solidFill>
              <a:srgbClr val="FCE5CD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3" name="Google Shape;93;p4"/>
            <p:cNvSpPr/>
            <p:nvPr/>
          </p:nvSpPr>
          <p:spPr>
            <a:xfrm>
              <a:off x="4476750" y="4044951"/>
              <a:ext cx="528600" cy="168300"/>
            </a:xfrm>
            <a:custGeom>
              <a:rect b="b" l="l" r="r" t="t"/>
              <a:pathLst>
                <a:path extrusionOk="0" h="120000" w="120000">
                  <a:moveTo>
                    <a:pt x="112682" y="69230"/>
                  </a:moveTo>
                  <a:cubicBezTo>
                    <a:pt x="96585" y="55384"/>
                    <a:pt x="74634" y="23076"/>
                    <a:pt x="57073" y="13846"/>
                  </a:cubicBezTo>
                  <a:cubicBezTo>
                    <a:pt x="38048" y="0"/>
                    <a:pt x="19024" y="9230"/>
                    <a:pt x="1463" y="18461"/>
                  </a:cubicBezTo>
                  <a:cubicBezTo>
                    <a:pt x="0" y="18461"/>
                    <a:pt x="0" y="18461"/>
                    <a:pt x="1463" y="18461"/>
                  </a:cubicBezTo>
                  <a:cubicBezTo>
                    <a:pt x="17560" y="27692"/>
                    <a:pt x="33658" y="23076"/>
                    <a:pt x="51219" y="32307"/>
                  </a:cubicBezTo>
                  <a:cubicBezTo>
                    <a:pt x="68780" y="50769"/>
                    <a:pt x="89268" y="87692"/>
                    <a:pt x="105365" y="110769"/>
                  </a:cubicBezTo>
                  <a:cubicBezTo>
                    <a:pt x="109756" y="120000"/>
                    <a:pt x="120000" y="78461"/>
                    <a:pt x="112682" y="69230"/>
                  </a:cubicBezTo>
                  <a:close/>
                </a:path>
              </a:pathLst>
            </a:custGeom>
            <a:solidFill>
              <a:srgbClr val="FCE5CD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4" name="Google Shape;94;p4"/>
            <p:cNvSpPr/>
            <p:nvPr/>
          </p:nvSpPr>
          <p:spPr>
            <a:xfrm>
              <a:off x="4352925" y="4194176"/>
              <a:ext cx="593700" cy="433500"/>
            </a:xfrm>
            <a:custGeom>
              <a:rect b="b" l="l" r="r" t="t"/>
              <a:pathLst>
                <a:path extrusionOk="0" h="120000" w="120000">
                  <a:moveTo>
                    <a:pt x="120000" y="112835"/>
                  </a:moveTo>
                  <a:cubicBezTo>
                    <a:pt x="108260" y="109253"/>
                    <a:pt x="101739" y="91343"/>
                    <a:pt x="97826" y="77014"/>
                  </a:cubicBezTo>
                  <a:cubicBezTo>
                    <a:pt x="92608" y="64477"/>
                    <a:pt x="86086" y="51940"/>
                    <a:pt x="79565" y="39402"/>
                  </a:cubicBezTo>
                  <a:cubicBezTo>
                    <a:pt x="62608" y="14328"/>
                    <a:pt x="36521" y="0"/>
                    <a:pt x="13043" y="5373"/>
                  </a:cubicBezTo>
                  <a:cubicBezTo>
                    <a:pt x="0" y="8955"/>
                    <a:pt x="5217" y="34029"/>
                    <a:pt x="18260" y="30447"/>
                  </a:cubicBezTo>
                  <a:cubicBezTo>
                    <a:pt x="45652" y="25074"/>
                    <a:pt x="67826" y="44776"/>
                    <a:pt x="83478" y="75223"/>
                  </a:cubicBezTo>
                  <a:cubicBezTo>
                    <a:pt x="92608" y="93134"/>
                    <a:pt x="100434" y="120000"/>
                    <a:pt x="120000" y="112835"/>
                  </a:cubicBezTo>
                  <a:cubicBezTo>
                    <a:pt x="120000" y="112835"/>
                    <a:pt x="120000" y="112835"/>
                    <a:pt x="120000" y="112835"/>
                  </a:cubicBezTo>
                  <a:close/>
                </a:path>
              </a:pathLst>
            </a:custGeom>
            <a:solidFill>
              <a:srgbClr val="FCE5CD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5" name="Google Shape;95;p4"/>
            <p:cNvSpPr/>
            <p:nvPr/>
          </p:nvSpPr>
          <p:spPr>
            <a:xfrm>
              <a:off x="3952875" y="4699001"/>
              <a:ext cx="1027200" cy="441300"/>
            </a:xfrm>
            <a:custGeom>
              <a:rect b="b" l="l" r="r" t="t"/>
              <a:pathLst>
                <a:path extrusionOk="0" h="120000" w="120000">
                  <a:moveTo>
                    <a:pt x="118490" y="93529"/>
                  </a:moveTo>
                  <a:cubicBezTo>
                    <a:pt x="115471" y="95294"/>
                    <a:pt x="110188" y="95294"/>
                    <a:pt x="108679" y="95294"/>
                  </a:cubicBezTo>
                  <a:cubicBezTo>
                    <a:pt x="105660" y="95294"/>
                    <a:pt x="103396" y="91764"/>
                    <a:pt x="101132" y="90000"/>
                  </a:cubicBezTo>
                  <a:cubicBezTo>
                    <a:pt x="97358" y="84705"/>
                    <a:pt x="93584" y="77647"/>
                    <a:pt x="89811" y="79411"/>
                  </a:cubicBezTo>
                  <a:cubicBezTo>
                    <a:pt x="89056" y="79411"/>
                    <a:pt x="85283" y="86470"/>
                    <a:pt x="84528" y="86470"/>
                  </a:cubicBezTo>
                  <a:cubicBezTo>
                    <a:pt x="91320" y="70588"/>
                    <a:pt x="98867" y="47647"/>
                    <a:pt x="101132" y="26470"/>
                  </a:cubicBezTo>
                  <a:cubicBezTo>
                    <a:pt x="102641" y="15882"/>
                    <a:pt x="101132" y="0"/>
                    <a:pt x="99622" y="10588"/>
                  </a:cubicBezTo>
                  <a:cubicBezTo>
                    <a:pt x="93584" y="52941"/>
                    <a:pt x="72452" y="93529"/>
                    <a:pt x="53584" y="100588"/>
                  </a:cubicBezTo>
                  <a:cubicBezTo>
                    <a:pt x="44528" y="102352"/>
                    <a:pt x="34716" y="100588"/>
                    <a:pt x="26415" y="95294"/>
                  </a:cubicBezTo>
                  <a:cubicBezTo>
                    <a:pt x="21886" y="91764"/>
                    <a:pt x="17358" y="88235"/>
                    <a:pt x="12830" y="82941"/>
                  </a:cubicBezTo>
                  <a:cubicBezTo>
                    <a:pt x="8301" y="77647"/>
                    <a:pt x="3773" y="72352"/>
                    <a:pt x="0" y="65294"/>
                  </a:cubicBezTo>
                  <a:cubicBezTo>
                    <a:pt x="0" y="65294"/>
                    <a:pt x="0" y="65294"/>
                    <a:pt x="0" y="65294"/>
                  </a:cubicBezTo>
                  <a:cubicBezTo>
                    <a:pt x="3773" y="75882"/>
                    <a:pt x="6037" y="86470"/>
                    <a:pt x="10566" y="93529"/>
                  </a:cubicBezTo>
                  <a:cubicBezTo>
                    <a:pt x="15094" y="98823"/>
                    <a:pt x="20377" y="104117"/>
                    <a:pt x="24905" y="109411"/>
                  </a:cubicBezTo>
                  <a:cubicBezTo>
                    <a:pt x="35471" y="118235"/>
                    <a:pt x="46037" y="120000"/>
                    <a:pt x="56603" y="118235"/>
                  </a:cubicBezTo>
                  <a:cubicBezTo>
                    <a:pt x="61132" y="116470"/>
                    <a:pt x="65660" y="112941"/>
                    <a:pt x="69433" y="109411"/>
                  </a:cubicBezTo>
                  <a:cubicBezTo>
                    <a:pt x="69433" y="109411"/>
                    <a:pt x="69433" y="109411"/>
                    <a:pt x="69433" y="109411"/>
                  </a:cubicBezTo>
                  <a:cubicBezTo>
                    <a:pt x="69433" y="109411"/>
                    <a:pt x="69433" y="111176"/>
                    <a:pt x="69433" y="111176"/>
                  </a:cubicBezTo>
                  <a:cubicBezTo>
                    <a:pt x="69433" y="111176"/>
                    <a:pt x="69433" y="111176"/>
                    <a:pt x="70188" y="112941"/>
                  </a:cubicBezTo>
                  <a:cubicBezTo>
                    <a:pt x="70188" y="112941"/>
                    <a:pt x="70943" y="114705"/>
                    <a:pt x="70943" y="114705"/>
                  </a:cubicBezTo>
                  <a:cubicBezTo>
                    <a:pt x="78490" y="112941"/>
                    <a:pt x="85283" y="95294"/>
                    <a:pt x="92830" y="98823"/>
                  </a:cubicBezTo>
                  <a:cubicBezTo>
                    <a:pt x="100377" y="100588"/>
                    <a:pt x="106415" y="120000"/>
                    <a:pt x="113962" y="105882"/>
                  </a:cubicBezTo>
                  <a:cubicBezTo>
                    <a:pt x="115471" y="104117"/>
                    <a:pt x="120000" y="93529"/>
                    <a:pt x="118490" y="93529"/>
                  </a:cubicBezTo>
                  <a:close/>
                </a:path>
              </a:pathLst>
            </a:custGeom>
            <a:solidFill>
              <a:srgbClr val="0D0138">
                <a:alpha val="1654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6" name="Google Shape;96;p4"/>
            <p:cNvSpPr/>
            <p:nvPr/>
          </p:nvSpPr>
          <p:spPr>
            <a:xfrm>
              <a:off x="3779838" y="4951413"/>
              <a:ext cx="212700" cy="123900"/>
            </a:xfrm>
            <a:custGeom>
              <a:rect b="b" l="l" r="r" t="t"/>
              <a:pathLst>
                <a:path extrusionOk="0" h="120000" w="120000">
                  <a:moveTo>
                    <a:pt x="83636" y="25263"/>
                  </a:moveTo>
                  <a:cubicBezTo>
                    <a:pt x="76363" y="44210"/>
                    <a:pt x="65454" y="56842"/>
                    <a:pt x="50909" y="63157"/>
                  </a:cubicBezTo>
                  <a:cubicBezTo>
                    <a:pt x="40000" y="75789"/>
                    <a:pt x="18181" y="69473"/>
                    <a:pt x="3636" y="63157"/>
                  </a:cubicBezTo>
                  <a:cubicBezTo>
                    <a:pt x="0" y="56842"/>
                    <a:pt x="7272" y="75789"/>
                    <a:pt x="7272" y="75789"/>
                  </a:cubicBezTo>
                  <a:cubicBezTo>
                    <a:pt x="7272" y="107368"/>
                    <a:pt x="36363" y="120000"/>
                    <a:pt x="50909" y="120000"/>
                  </a:cubicBezTo>
                  <a:cubicBezTo>
                    <a:pt x="72727" y="113684"/>
                    <a:pt x="90909" y="88421"/>
                    <a:pt x="105454" y="63157"/>
                  </a:cubicBezTo>
                  <a:cubicBezTo>
                    <a:pt x="120000" y="37894"/>
                    <a:pt x="98181" y="0"/>
                    <a:pt x="83636" y="25263"/>
                  </a:cubicBezTo>
                  <a:close/>
                </a:path>
              </a:pathLst>
            </a:custGeom>
            <a:solidFill>
              <a:srgbClr val="0D0138">
                <a:alpha val="1654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7" name="Google Shape;97;p4"/>
            <p:cNvSpPr/>
            <p:nvPr/>
          </p:nvSpPr>
          <p:spPr>
            <a:xfrm>
              <a:off x="4443413" y="4110038"/>
              <a:ext cx="439800" cy="239700"/>
            </a:xfrm>
            <a:custGeom>
              <a:rect b="b" l="l" r="r" t="t"/>
              <a:pathLst>
                <a:path extrusionOk="0" h="120000" w="120000">
                  <a:moveTo>
                    <a:pt x="114705" y="87567"/>
                  </a:moveTo>
                  <a:cubicBezTo>
                    <a:pt x="105882" y="48648"/>
                    <a:pt x="91764" y="25945"/>
                    <a:pt x="68823" y="12972"/>
                  </a:cubicBezTo>
                  <a:cubicBezTo>
                    <a:pt x="45882" y="0"/>
                    <a:pt x="24705" y="6486"/>
                    <a:pt x="0" y="6486"/>
                  </a:cubicBezTo>
                  <a:cubicBezTo>
                    <a:pt x="0" y="6486"/>
                    <a:pt x="0" y="6486"/>
                    <a:pt x="0" y="6486"/>
                  </a:cubicBezTo>
                  <a:cubicBezTo>
                    <a:pt x="19411" y="12972"/>
                    <a:pt x="37058" y="19459"/>
                    <a:pt x="54705" y="29189"/>
                  </a:cubicBezTo>
                  <a:cubicBezTo>
                    <a:pt x="60000" y="32432"/>
                    <a:pt x="65294" y="35675"/>
                    <a:pt x="68823" y="38918"/>
                  </a:cubicBezTo>
                  <a:cubicBezTo>
                    <a:pt x="68823" y="38918"/>
                    <a:pt x="70588" y="42162"/>
                    <a:pt x="70588" y="42162"/>
                  </a:cubicBezTo>
                  <a:cubicBezTo>
                    <a:pt x="72352" y="51891"/>
                    <a:pt x="77647" y="55135"/>
                    <a:pt x="82941" y="61621"/>
                  </a:cubicBezTo>
                  <a:cubicBezTo>
                    <a:pt x="88235" y="71351"/>
                    <a:pt x="91764" y="81081"/>
                    <a:pt x="95294" y="90810"/>
                  </a:cubicBezTo>
                  <a:cubicBezTo>
                    <a:pt x="95294" y="90810"/>
                    <a:pt x="95294" y="90810"/>
                    <a:pt x="95294" y="90810"/>
                  </a:cubicBezTo>
                  <a:cubicBezTo>
                    <a:pt x="97058" y="94054"/>
                    <a:pt x="97058" y="94054"/>
                    <a:pt x="97058" y="97297"/>
                  </a:cubicBezTo>
                  <a:cubicBezTo>
                    <a:pt x="100588" y="120000"/>
                    <a:pt x="120000" y="107027"/>
                    <a:pt x="114705" y="87567"/>
                  </a:cubicBezTo>
                  <a:close/>
                </a:path>
              </a:pathLst>
            </a:custGeom>
            <a:solidFill>
              <a:srgbClr val="0D0138">
                <a:alpha val="1654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8" name="Google Shape;98;p4"/>
            <p:cNvSpPr/>
            <p:nvPr/>
          </p:nvSpPr>
          <p:spPr>
            <a:xfrm>
              <a:off x="4818063" y="4673601"/>
              <a:ext cx="212700" cy="271500"/>
            </a:xfrm>
            <a:custGeom>
              <a:rect b="b" l="l" r="r" t="t"/>
              <a:pathLst>
                <a:path extrusionOk="0" h="120000" w="120000">
                  <a:moveTo>
                    <a:pt x="101818" y="5714"/>
                  </a:moveTo>
                  <a:cubicBezTo>
                    <a:pt x="76363" y="17142"/>
                    <a:pt x="58181" y="42857"/>
                    <a:pt x="47272" y="62857"/>
                  </a:cubicBezTo>
                  <a:cubicBezTo>
                    <a:pt x="32727" y="94285"/>
                    <a:pt x="0" y="108571"/>
                    <a:pt x="3636" y="111428"/>
                  </a:cubicBezTo>
                  <a:cubicBezTo>
                    <a:pt x="25454" y="120000"/>
                    <a:pt x="47272" y="91428"/>
                    <a:pt x="58181" y="82857"/>
                  </a:cubicBezTo>
                  <a:cubicBezTo>
                    <a:pt x="76363" y="60000"/>
                    <a:pt x="80000" y="31428"/>
                    <a:pt x="109090" y="14285"/>
                  </a:cubicBezTo>
                  <a:cubicBezTo>
                    <a:pt x="120000" y="11428"/>
                    <a:pt x="112727" y="0"/>
                    <a:pt x="101818" y="5714"/>
                  </a:cubicBezTo>
                  <a:close/>
                </a:path>
              </a:pathLst>
            </a:custGeom>
            <a:solidFill>
              <a:srgbClr val="0D0138">
                <a:alpha val="1654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9" name="Google Shape;99;p4"/>
            <p:cNvSpPr/>
            <p:nvPr/>
          </p:nvSpPr>
          <p:spPr>
            <a:xfrm>
              <a:off x="5005388" y="4699001"/>
              <a:ext cx="522300" cy="273000"/>
            </a:xfrm>
            <a:custGeom>
              <a:rect b="b" l="l" r="r" t="t"/>
              <a:pathLst>
                <a:path extrusionOk="0" h="120000" w="120000">
                  <a:moveTo>
                    <a:pt x="115555" y="100000"/>
                  </a:moveTo>
                  <a:cubicBezTo>
                    <a:pt x="100740" y="74285"/>
                    <a:pt x="74074" y="74285"/>
                    <a:pt x="56296" y="68571"/>
                  </a:cubicBezTo>
                  <a:cubicBezTo>
                    <a:pt x="45925" y="65714"/>
                    <a:pt x="35555" y="60000"/>
                    <a:pt x="26666" y="48571"/>
                  </a:cubicBezTo>
                  <a:cubicBezTo>
                    <a:pt x="22222" y="42857"/>
                    <a:pt x="19259" y="34285"/>
                    <a:pt x="16296" y="25714"/>
                  </a:cubicBezTo>
                  <a:cubicBezTo>
                    <a:pt x="13333" y="17142"/>
                    <a:pt x="11851" y="8571"/>
                    <a:pt x="8888" y="0"/>
                  </a:cubicBezTo>
                  <a:cubicBezTo>
                    <a:pt x="8888" y="0"/>
                    <a:pt x="7407" y="0"/>
                    <a:pt x="7407" y="0"/>
                  </a:cubicBezTo>
                  <a:cubicBezTo>
                    <a:pt x="0" y="31428"/>
                    <a:pt x="25185" y="65714"/>
                    <a:pt x="37037" y="74285"/>
                  </a:cubicBezTo>
                  <a:cubicBezTo>
                    <a:pt x="59259" y="94285"/>
                    <a:pt x="85925" y="94285"/>
                    <a:pt x="108148" y="114285"/>
                  </a:cubicBezTo>
                  <a:cubicBezTo>
                    <a:pt x="114074" y="120000"/>
                    <a:pt x="120000" y="108571"/>
                    <a:pt x="115555" y="100000"/>
                  </a:cubicBezTo>
                  <a:close/>
                </a:path>
              </a:pathLst>
            </a:custGeom>
            <a:solidFill>
              <a:srgbClr val="0D0138">
                <a:alpha val="1654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0" name="Google Shape;100;p4"/>
            <p:cNvSpPr/>
            <p:nvPr/>
          </p:nvSpPr>
          <p:spPr>
            <a:xfrm>
              <a:off x="5167313" y="4271963"/>
              <a:ext cx="341400" cy="355500"/>
            </a:xfrm>
            <a:custGeom>
              <a:rect b="b" l="l" r="r" t="t"/>
              <a:pathLst>
                <a:path extrusionOk="0" h="120000" w="120000">
                  <a:moveTo>
                    <a:pt x="99622" y="10909"/>
                  </a:moveTo>
                  <a:cubicBezTo>
                    <a:pt x="90566" y="34909"/>
                    <a:pt x="83773" y="54545"/>
                    <a:pt x="65660" y="74181"/>
                  </a:cubicBezTo>
                  <a:cubicBezTo>
                    <a:pt x="47547" y="93818"/>
                    <a:pt x="24905" y="102545"/>
                    <a:pt x="0" y="111272"/>
                  </a:cubicBezTo>
                  <a:cubicBezTo>
                    <a:pt x="0" y="111272"/>
                    <a:pt x="0" y="111272"/>
                    <a:pt x="0" y="111272"/>
                  </a:cubicBezTo>
                  <a:cubicBezTo>
                    <a:pt x="24905" y="120000"/>
                    <a:pt x="49811" y="104727"/>
                    <a:pt x="65660" y="89454"/>
                  </a:cubicBezTo>
                  <a:cubicBezTo>
                    <a:pt x="92830" y="69818"/>
                    <a:pt x="101886" y="45818"/>
                    <a:pt x="115471" y="15272"/>
                  </a:cubicBezTo>
                  <a:cubicBezTo>
                    <a:pt x="120000" y="6545"/>
                    <a:pt x="104150" y="0"/>
                    <a:pt x="99622" y="10909"/>
                  </a:cubicBezTo>
                  <a:close/>
                </a:path>
              </a:pathLst>
            </a:custGeom>
            <a:solidFill>
              <a:srgbClr val="0D0138">
                <a:alpha val="1654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1" name="Google Shape;101;p4"/>
            <p:cNvSpPr/>
            <p:nvPr/>
          </p:nvSpPr>
          <p:spPr>
            <a:xfrm>
              <a:off x="5064125" y="4471988"/>
              <a:ext cx="173100" cy="149100"/>
            </a:xfrm>
            <a:custGeom>
              <a:rect b="b" l="l" r="r" t="t"/>
              <a:pathLst>
                <a:path extrusionOk="0" h="120000" w="120000">
                  <a:moveTo>
                    <a:pt x="115555" y="0"/>
                  </a:moveTo>
                  <a:cubicBezTo>
                    <a:pt x="93333" y="0"/>
                    <a:pt x="71111" y="20869"/>
                    <a:pt x="53333" y="36521"/>
                  </a:cubicBezTo>
                  <a:cubicBezTo>
                    <a:pt x="31111" y="62608"/>
                    <a:pt x="13333" y="88695"/>
                    <a:pt x="0" y="120000"/>
                  </a:cubicBezTo>
                  <a:cubicBezTo>
                    <a:pt x="0" y="120000"/>
                    <a:pt x="0" y="120000"/>
                    <a:pt x="0" y="120000"/>
                  </a:cubicBezTo>
                  <a:cubicBezTo>
                    <a:pt x="17777" y="93913"/>
                    <a:pt x="35555" y="73043"/>
                    <a:pt x="53333" y="52173"/>
                  </a:cubicBezTo>
                  <a:cubicBezTo>
                    <a:pt x="71111" y="31304"/>
                    <a:pt x="97777" y="15652"/>
                    <a:pt x="120000" y="0"/>
                  </a:cubicBezTo>
                  <a:cubicBezTo>
                    <a:pt x="120000" y="0"/>
                    <a:pt x="120000" y="0"/>
                    <a:pt x="115555" y="0"/>
                  </a:cubicBezTo>
                  <a:close/>
                </a:path>
              </a:pathLst>
            </a:custGeom>
            <a:solidFill>
              <a:srgbClr val="0D0138">
                <a:alpha val="1654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2" name="Google Shape;102;p4"/>
            <p:cNvSpPr/>
            <p:nvPr/>
          </p:nvSpPr>
          <p:spPr>
            <a:xfrm>
              <a:off x="5076825" y="4537076"/>
              <a:ext cx="147600" cy="90600"/>
            </a:xfrm>
            <a:custGeom>
              <a:rect b="b" l="l" r="r" t="t"/>
              <a:pathLst>
                <a:path extrusionOk="0" h="120000" w="120000">
                  <a:moveTo>
                    <a:pt x="114782" y="0"/>
                  </a:moveTo>
                  <a:cubicBezTo>
                    <a:pt x="93913" y="8571"/>
                    <a:pt x="73043" y="34285"/>
                    <a:pt x="57391" y="51428"/>
                  </a:cubicBezTo>
                  <a:cubicBezTo>
                    <a:pt x="36521" y="77142"/>
                    <a:pt x="20869" y="94285"/>
                    <a:pt x="0" y="119999"/>
                  </a:cubicBezTo>
                  <a:cubicBezTo>
                    <a:pt x="0" y="119999"/>
                    <a:pt x="0" y="119999"/>
                    <a:pt x="5217" y="119999"/>
                  </a:cubicBezTo>
                  <a:cubicBezTo>
                    <a:pt x="26086" y="102857"/>
                    <a:pt x="46956" y="85714"/>
                    <a:pt x="73043" y="68571"/>
                  </a:cubicBezTo>
                  <a:cubicBezTo>
                    <a:pt x="88695" y="51428"/>
                    <a:pt x="109565" y="42857"/>
                    <a:pt x="120000" y="8571"/>
                  </a:cubicBezTo>
                  <a:cubicBezTo>
                    <a:pt x="120000" y="8571"/>
                    <a:pt x="120000" y="0"/>
                    <a:pt x="114782" y="0"/>
                  </a:cubicBezTo>
                  <a:close/>
                </a:path>
              </a:pathLst>
            </a:custGeom>
            <a:solidFill>
              <a:srgbClr val="0D0138">
                <a:alpha val="1654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3" name="Google Shape;103;p4"/>
            <p:cNvSpPr/>
            <p:nvPr/>
          </p:nvSpPr>
          <p:spPr>
            <a:xfrm>
              <a:off x="5089525" y="4654551"/>
              <a:ext cx="63600" cy="44400"/>
            </a:xfrm>
            <a:custGeom>
              <a:rect b="b" l="l" r="r" t="t"/>
              <a:pathLst>
                <a:path extrusionOk="0" h="120000" w="120000">
                  <a:moveTo>
                    <a:pt x="108000" y="102857"/>
                  </a:moveTo>
                  <a:cubicBezTo>
                    <a:pt x="108000" y="102857"/>
                    <a:pt x="108000" y="85714"/>
                    <a:pt x="96000" y="68571"/>
                  </a:cubicBezTo>
                  <a:cubicBezTo>
                    <a:pt x="96000" y="68571"/>
                    <a:pt x="84000" y="51428"/>
                    <a:pt x="72000" y="34285"/>
                  </a:cubicBezTo>
                  <a:cubicBezTo>
                    <a:pt x="48000" y="17142"/>
                    <a:pt x="36000" y="17142"/>
                    <a:pt x="12000" y="0"/>
                  </a:cubicBezTo>
                  <a:cubicBezTo>
                    <a:pt x="0" y="0"/>
                    <a:pt x="0" y="17142"/>
                    <a:pt x="0" y="17142"/>
                  </a:cubicBezTo>
                  <a:cubicBezTo>
                    <a:pt x="24000" y="34285"/>
                    <a:pt x="36000" y="51428"/>
                    <a:pt x="48000" y="68571"/>
                  </a:cubicBezTo>
                  <a:cubicBezTo>
                    <a:pt x="60000" y="85714"/>
                    <a:pt x="72000" y="102857"/>
                    <a:pt x="72000" y="102857"/>
                  </a:cubicBezTo>
                  <a:cubicBezTo>
                    <a:pt x="84000" y="119999"/>
                    <a:pt x="96000" y="119999"/>
                    <a:pt x="108000" y="119999"/>
                  </a:cubicBezTo>
                  <a:cubicBezTo>
                    <a:pt x="108000" y="119999"/>
                    <a:pt x="120000" y="119999"/>
                    <a:pt x="108000" y="102857"/>
                  </a:cubicBezTo>
                  <a:close/>
                </a:path>
              </a:pathLst>
            </a:custGeom>
            <a:solidFill>
              <a:srgbClr val="0D0138">
                <a:alpha val="1654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4" name="Google Shape;104;p4"/>
            <p:cNvSpPr/>
            <p:nvPr/>
          </p:nvSpPr>
          <p:spPr>
            <a:xfrm>
              <a:off x="5043488" y="4654551"/>
              <a:ext cx="142800" cy="147600"/>
            </a:xfrm>
            <a:custGeom>
              <a:rect b="b" l="l" r="r" t="t"/>
              <a:pathLst>
                <a:path extrusionOk="0" h="120000" w="120000">
                  <a:moveTo>
                    <a:pt x="120000" y="114782"/>
                  </a:moveTo>
                  <a:cubicBezTo>
                    <a:pt x="103636" y="93913"/>
                    <a:pt x="76363" y="83478"/>
                    <a:pt x="54545" y="62608"/>
                  </a:cubicBezTo>
                  <a:cubicBezTo>
                    <a:pt x="38181" y="41739"/>
                    <a:pt x="27272" y="20869"/>
                    <a:pt x="10909" y="0"/>
                  </a:cubicBezTo>
                  <a:cubicBezTo>
                    <a:pt x="10909" y="0"/>
                    <a:pt x="5454" y="0"/>
                    <a:pt x="5454" y="5217"/>
                  </a:cubicBezTo>
                  <a:cubicBezTo>
                    <a:pt x="0" y="26086"/>
                    <a:pt x="21818" y="52173"/>
                    <a:pt x="38181" y="67826"/>
                  </a:cubicBezTo>
                  <a:cubicBezTo>
                    <a:pt x="60000" y="88695"/>
                    <a:pt x="87272" y="114782"/>
                    <a:pt x="114545" y="120000"/>
                  </a:cubicBezTo>
                  <a:cubicBezTo>
                    <a:pt x="120000" y="120000"/>
                    <a:pt x="120000" y="114782"/>
                    <a:pt x="120000" y="114782"/>
                  </a:cubicBezTo>
                  <a:close/>
                </a:path>
              </a:pathLst>
            </a:custGeom>
            <a:solidFill>
              <a:srgbClr val="0D0138">
                <a:alpha val="1654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5" name="Google Shape;105;p4"/>
            <p:cNvSpPr/>
            <p:nvPr/>
          </p:nvSpPr>
          <p:spPr>
            <a:xfrm>
              <a:off x="4721225" y="4154488"/>
              <a:ext cx="96900" cy="77700"/>
            </a:xfrm>
            <a:custGeom>
              <a:rect b="b" l="l" r="r" t="t"/>
              <a:pathLst>
                <a:path extrusionOk="0" h="120000" w="120000">
                  <a:moveTo>
                    <a:pt x="120000" y="10000"/>
                  </a:moveTo>
                  <a:cubicBezTo>
                    <a:pt x="72000" y="0"/>
                    <a:pt x="32000" y="60000"/>
                    <a:pt x="0" y="100000"/>
                  </a:cubicBezTo>
                  <a:cubicBezTo>
                    <a:pt x="0" y="110000"/>
                    <a:pt x="8000" y="120000"/>
                    <a:pt x="16000" y="110000"/>
                  </a:cubicBezTo>
                  <a:cubicBezTo>
                    <a:pt x="32000" y="90000"/>
                    <a:pt x="48000" y="80000"/>
                    <a:pt x="64000" y="60000"/>
                  </a:cubicBezTo>
                  <a:cubicBezTo>
                    <a:pt x="80000" y="40000"/>
                    <a:pt x="104000" y="30000"/>
                    <a:pt x="120000" y="20000"/>
                  </a:cubicBezTo>
                  <a:cubicBezTo>
                    <a:pt x="120000" y="10000"/>
                    <a:pt x="120000" y="10000"/>
                    <a:pt x="120000" y="10000"/>
                  </a:cubicBezTo>
                  <a:close/>
                </a:path>
              </a:pathLst>
            </a:custGeom>
            <a:solidFill>
              <a:srgbClr val="0D0138">
                <a:alpha val="1654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6" name="Google Shape;106;p4"/>
            <p:cNvSpPr/>
            <p:nvPr/>
          </p:nvSpPr>
          <p:spPr>
            <a:xfrm>
              <a:off x="4792663" y="4200526"/>
              <a:ext cx="103200" cy="103200"/>
            </a:xfrm>
            <a:custGeom>
              <a:rect b="b" l="l" r="r" t="t"/>
              <a:pathLst>
                <a:path extrusionOk="0" h="120000" w="120000">
                  <a:moveTo>
                    <a:pt x="112500" y="0"/>
                  </a:moveTo>
                  <a:cubicBezTo>
                    <a:pt x="82500" y="0"/>
                    <a:pt x="60000" y="30000"/>
                    <a:pt x="45000" y="52500"/>
                  </a:cubicBezTo>
                  <a:cubicBezTo>
                    <a:pt x="30000" y="67500"/>
                    <a:pt x="0" y="97500"/>
                    <a:pt x="0" y="120000"/>
                  </a:cubicBezTo>
                  <a:cubicBezTo>
                    <a:pt x="0" y="120000"/>
                    <a:pt x="7500" y="120000"/>
                    <a:pt x="7500" y="120000"/>
                  </a:cubicBezTo>
                  <a:cubicBezTo>
                    <a:pt x="15000" y="120000"/>
                    <a:pt x="22500" y="112500"/>
                    <a:pt x="30000" y="105000"/>
                  </a:cubicBezTo>
                  <a:cubicBezTo>
                    <a:pt x="37500" y="90000"/>
                    <a:pt x="45000" y="75000"/>
                    <a:pt x="60000" y="67500"/>
                  </a:cubicBezTo>
                  <a:cubicBezTo>
                    <a:pt x="67500" y="52500"/>
                    <a:pt x="82500" y="45000"/>
                    <a:pt x="90000" y="37500"/>
                  </a:cubicBezTo>
                  <a:cubicBezTo>
                    <a:pt x="105000" y="30000"/>
                    <a:pt x="112500" y="22500"/>
                    <a:pt x="120000" y="7500"/>
                  </a:cubicBezTo>
                  <a:cubicBezTo>
                    <a:pt x="120000" y="0"/>
                    <a:pt x="112500" y="0"/>
                    <a:pt x="112500" y="0"/>
                  </a:cubicBezTo>
                  <a:close/>
                </a:path>
              </a:pathLst>
            </a:custGeom>
            <a:solidFill>
              <a:srgbClr val="0D0138">
                <a:alpha val="1654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7" name="Google Shape;107;p4"/>
            <p:cNvSpPr/>
            <p:nvPr/>
          </p:nvSpPr>
          <p:spPr>
            <a:xfrm>
              <a:off x="4759325" y="4187826"/>
              <a:ext cx="77700" cy="71400"/>
            </a:xfrm>
            <a:custGeom>
              <a:rect b="b" l="l" r="r" t="t"/>
              <a:pathLst>
                <a:path extrusionOk="0" h="120000" w="120000">
                  <a:moveTo>
                    <a:pt x="120000" y="0"/>
                  </a:moveTo>
                  <a:cubicBezTo>
                    <a:pt x="100000" y="0"/>
                    <a:pt x="70000" y="21818"/>
                    <a:pt x="60000" y="32727"/>
                  </a:cubicBezTo>
                  <a:cubicBezTo>
                    <a:pt x="40000" y="54545"/>
                    <a:pt x="20000" y="76363"/>
                    <a:pt x="10000" y="109090"/>
                  </a:cubicBezTo>
                  <a:cubicBezTo>
                    <a:pt x="0" y="109090"/>
                    <a:pt x="10000" y="120000"/>
                    <a:pt x="10000" y="120000"/>
                  </a:cubicBezTo>
                  <a:cubicBezTo>
                    <a:pt x="30000" y="98181"/>
                    <a:pt x="50000" y="87272"/>
                    <a:pt x="70000" y="65454"/>
                  </a:cubicBezTo>
                  <a:cubicBezTo>
                    <a:pt x="80000" y="54545"/>
                    <a:pt x="90000" y="43636"/>
                    <a:pt x="100000" y="32727"/>
                  </a:cubicBezTo>
                  <a:cubicBezTo>
                    <a:pt x="110000" y="32727"/>
                    <a:pt x="120000" y="21818"/>
                    <a:pt x="120000" y="10909"/>
                  </a:cubicBezTo>
                  <a:cubicBezTo>
                    <a:pt x="120000" y="10909"/>
                    <a:pt x="120000" y="0"/>
                    <a:pt x="120000" y="0"/>
                  </a:cubicBezTo>
                  <a:close/>
                </a:path>
              </a:pathLst>
            </a:custGeom>
            <a:solidFill>
              <a:srgbClr val="0D0138">
                <a:alpha val="1654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8" name="Google Shape;108;p4"/>
            <p:cNvSpPr/>
            <p:nvPr/>
          </p:nvSpPr>
          <p:spPr>
            <a:xfrm>
              <a:off x="4799013" y="4997451"/>
              <a:ext cx="50700" cy="84000"/>
            </a:xfrm>
            <a:custGeom>
              <a:rect b="b" l="l" r="r" t="t"/>
              <a:pathLst>
                <a:path extrusionOk="0" h="120000" w="120000">
                  <a:moveTo>
                    <a:pt x="75000" y="55384"/>
                  </a:moveTo>
                  <a:cubicBezTo>
                    <a:pt x="60000" y="36923"/>
                    <a:pt x="45000" y="18461"/>
                    <a:pt x="15000" y="9230"/>
                  </a:cubicBezTo>
                  <a:cubicBezTo>
                    <a:pt x="15000" y="0"/>
                    <a:pt x="0" y="0"/>
                    <a:pt x="0" y="9230"/>
                  </a:cubicBezTo>
                  <a:cubicBezTo>
                    <a:pt x="0" y="27692"/>
                    <a:pt x="15000" y="46153"/>
                    <a:pt x="30000" y="64615"/>
                  </a:cubicBezTo>
                  <a:cubicBezTo>
                    <a:pt x="45000" y="83076"/>
                    <a:pt x="75000" y="101538"/>
                    <a:pt x="105000" y="110769"/>
                  </a:cubicBezTo>
                  <a:cubicBezTo>
                    <a:pt x="105000" y="120000"/>
                    <a:pt x="120000" y="110769"/>
                    <a:pt x="120000" y="110769"/>
                  </a:cubicBezTo>
                  <a:cubicBezTo>
                    <a:pt x="120000" y="83076"/>
                    <a:pt x="90000" y="73846"/>
                    <a:pt x="75000" y="55384"/>
                  </a:cubicBezTo>
                  <a:close/>
                </a:path>
              </a:pathLst>
            </a:custGeom>
            <a:solidFill>
              <a:srgbClr val="0D0138">
                <a:alpha val="1654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9" name="Google Shape;109;p4"/>
            <p:cNvSpPr/>
            <p:nvPr/>
          </p:nvSpPr>
          <p:spPr>
            <a:xfrm>
              <a:off x="4824413" y="4991101"/>
              <a:ext cx="39600" cy="50700"/>
            </a:xfrm>
            <a:custGeom>
              <a:rect b="b" l="l" r="r" t="t"/>
              <a:pathLst>
                <a:path extrusionOk="0" h="120000" w="120000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20000" y="15000"/>
                    <a:pt x="40000" y="30000"/>
                    <a:pt x="60000" y="60000"/>
                  </a:cubicBezTo>
                  <a:cubicBezTo>
                    <a:pt x="60000" y="75000"/>
                    <a:pt x="80000" y="90000"/>
                    <a:pt x="100000" y="105000"/>
                  </a:cubicBezTo>
                  <a:cubicBezTo>
                    <a:pt x="100000" y="120000"/>
                    <a:pt x="120000" y="120000"/>
                    <a:pt x="120000" y="105000"/>
                  </a:cubicBezTo>
                  <a:cubicBezTo>
                    <a:pt x="120000" y="60000"/>
                    <a:pt x="40000" y="15000"/>
                    <a:pt x="0" y="0"/>
                  </a:cubicBezTo>
                  <a:close/>
                </a:path>
              </a:pathLst>
            </a:custGeom>
            <a:solidFill>
              <a:srgbClr val="0D0138">
                <a:alpha val="1654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0" name="Google Shape;110;p4"/>
            <p:cNvSpPr/>
            <p:nvPr/>
          </p:nvSpPr>
          <p:spPr>
            <a:xfrm>
              <a:off x="4824413" y="4964113"/>
              <a:ext cx="71400" cy="33300"/>
            </a:xfrm>
            <a:custGeom>
              <a:rect b="b" l="l" r="r" t="t"/>
              <a:pathLst>
                <a:path extrusionOk="0" h="120000" w="120000">
                  <a:moveTo>
                    <a:pt x="109090" y="72000"/>
                  </a:moveTo>
                  <a:cubicBezTo>
                    <a:pt x="98181" y="48000"/>
                    <a:pt x="76363" y="48000"/>
                    <a:pt x="54545" y="24000"/>
                  </a:cubicBezTo>
                  <a:cubicBezTo>
                    <a:pt x="32727" y="24000"/>
                    <a:pt x="10909" y="0"/>
                    <a:pt x="0" y="0"/>
                  </a:cubicBezTo>
                  <a:cubicBezTo>
                    <a:pt x="0" y="24000"/>
                    <a:pt x="0" y="24000"/>
                    <a:pt x="0" y="24000"/>
                  </a:cubicBezTo>
                  <a:cubicBezTo>
                    <a:pt x="10909" y="72000"/>
                    <a:pt x="32727" y="72000"/>
                    <a:pt x="43636" y="72000"/>
                  </a:cubicBezTo>
                  <a:cubicBezTo>
                    <a:pt x="65454" y="96000"/>
                    <a:pt x="87272" y="120000"/>
                    <a:pt x="109090" y="120000"/>
                  </a:cubicBezTo>
                  <a:cubicBezTo>
                    <a:pt x="120000" y="96000"/>
                    <a:pt x="120000" y="96000"/>
                    <a:pt x="109090" y="72000"/>
                  </a:cubicBezTo>
                  <a:close/>
                </a:path>
              </a:pathLst>
            </a:custGeom>
            <a:solidFill>
              <a:srgbClr val="0D0138">
                <a:alpha val="1654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1" name="Google Shape;111;p4"/>
            <p:cNvSpPr/>
            <p:nvPr/>
          </p:nvSpPr>
          <p:spPr>
            <a:xfrm>
              <a:off x="3849688" y="4932363"/>
              <a:ext cx="71400" cy="39600"/>
            </a:xfrm>
            <a:custGeom>
              <a:rect b="b" l="l" r="r" t="t"/>
              <a:pathLst>
                <a:path extrusionOk="0" h="120000" w="120000">
                  <a:moveTo>
                    <a:pt x="120000" y="20000"/>
                  </a:moveTo>
                  <a:cubicBezTo>
                    <a:pt x="98181" y="0"/>
                    <a:pt x="76363" y="20000"/>
                    <a:pt x="54545" y="20000"/>
                  </a:cubicBezTo>
                  <a:cubicBezTo>
                    <a:pt x="43636" y="40000"/>
                    <a:pt x="10909" y="40000"/>
                    <a:pt x="10909" y="80000"/>
                  </a:cubicBezTo>
                  <a:cubicBezTo>
                    <a:pt x="0" y="80000"/>
                    <a:pt x="0" y="100000"/>
                    <a:pt x="10909" y="100000"/>
                  </a:cubicBezTo>
                  <a:cubicBezTo>
                    <a:pt x="21818" y="120000"/>
                    <a:pt x="43636" y="100000"/>
                    <a:pt x="54545" y="80000"/>
                  </a:cubicBezTo>
                  <a:cubicBezTo>
                    <a:pt x="76363" y="80000"/>
                    <a:pt x="109090" y="80000"/>
                    <a:pt x="120000" y="40000"/>
                  </a:cubicBezTo>
                  <a:cubicBezTo>
                    <a:pt x="120000" y="40000"/>
                    <a:pt x="120000" y="20000"/>
                    <a:pt x="120000" y="20000"/>
                  </a:cubicBezTo>
                  <a:close/>
                </a:path>
              </a:pathLst>
            </a:custGeom>
            <a:solidFill>
              <a:srgbClr val="0D0138">
                <a:alpha val="1654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2" name="Google Shape;112;p4"/>
            <p:cNvSpPr/>
            <p:nvPr/>
          </p:nvSpPr>
          <p:spPr>
            <a:xfrm>
              <a:off x="3883025" y="4951413"/>
              <a:ext cx="50700" cy="39600"/>
            </a:xfrm>
            <a:custGeom>
              <a:rect b="b" l="l" r="r" t="t"/>
              <a:pathLst>
                <a:path extrusionOk="0" h="120000" w="120000">
                  <a:moveTo>
                    <a:pt x="105000" y="0"/>
                  </a:moveTo>
                  <a:cubicBezTo>
                    <a:pt x="90000" y="20000"/>
                    <a:pt x="75000" y="40000"/>
                    <a:pt x="60000" y="40000"/>
                  </a:cubicBezTo>
                  <a:cubicBezTo>
                    <a:pt x="45000" y="80000"/>
                    <a:pt x="15000" y="100000"/>
                    <a:pt x="0" y="100000"/>
                  </a:cubicBezTo>
                  <a:cubicBezTo>
                    <a:pt x="0" y="120000"/>
                    <a:pt x="0" y="120000"/>
                    <a:pt x="0" y="120000"/>
                  </a:cubicBezTo>
                  <a:cubicBezTo>
                    <a:pt x="30000" y="100000"/>
                    <a:pt x="45000" y="80000"/>
                    <a:pt x="60000" y="60000"/>
                  </a:cubicBezTo>
                  <a:cubicBezTo>
                    <a:pt x="75000" y="60000"/>
                    <a:pt x="105000" y="40000"/>
                    <a:pt x="105000" y="20000"/>
                  </a:cubicBezTo>
                  <a:cubicBezTo>
                    <a:pt x="120000" y="20000"/>
                    <a:pt x="105000" y="0"/>
                    <a:pt x="105000" y="0"/>
                  </a:cubicBezTo>
                  <a:close/>
                </a:path>
              </a:pathLst>
            </a:custGeom>
            <a:solidFill>
              <a:srgbClr val="0D0138">
                <a:alpha val="1654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3" name="Google Shape;113;p4"/>
            <p:cNvSpPr/>
            <p:nvPr/>
          </p:nvSpPr>
          <p:spPr>
            <a:xfrm>
              <a:off x="3895725" y="4964113"/>
              <a:ext cx="63600" cy="71400"/>
            </a:xfrm>
            <a:custGeom>
              <a:rect b="b" l="l" r="r" t="t"/>
              <a:pathLst>
                <a:path extrusionOk="0" h="120000" w="120000">
                  <a:moveTo>
                    <a:pt x="96000" y="0"/>
                  </a:moveTo>
                  <a:cubicBezTo>
                    <a:pt x="72000" y="10909"/>
                    <a:pt x="60000" y="32727"/>
                    <a:pt x="48000" y="54545"/>
                  </a:cubicBezTo>
                  <a:cubicBezTo>
                    <a:pt x="24000" y="65454"/>
                    <a:pt x="12000" y="87272"/>
                    <a:pt x="0" y="120000"/>
                  </a:cubicBezTo>
                  <a:cubicBezTo>
                    <a:pt x="0" y="120000"/>
                    <a:pt x="0" y="120000"/>
                    <a:pt x="0" y="120000"/>
                  </a:cubicBezTo>
                  <a:cubicBezTo>
                    <a:pt x="36000" y="109090"/>
                    <a:pt x="48000" y="98181"/>
                    <a:pt x="72000" y="76363"/>
                  </a:cubicBezTo>
                  <a:cubicBezTo>
                    <a:pt x="84000" y="65454"/>
                    <a:pt x="108000" y="32727"/>
                    <a:pt x="120000" y="10909"/>
                  </a:cubicBezTo>
                  <a:cubicBezTo>
                    <a:pt x="120000" y="0"/>
                    <a:pt x="108000" y="0"/>
                    <a:pt x="96000" y="0"/>
                  </a:cubicBezTo>
                  <a:close/>
                </a:path>
              </a:pathLst>
            </a:custGeom>
            <a:solidFill>
              <a:srgbClr val="0D0138">
                <a:alpha val="1654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4" name="Google Shape;114;p4"/>
            <p:cNvSpPr/>
            <p:nvPr/>
          </p:nvSpPr>
          <p:spPr>
            <a:xfrm>
              <a:off x="3952875" y="4795838"/>
              <a:ext cx="162000" cy="84000"/>
            </a:xfrm>
            <a:custGeom>
              <a:rect b="b" l="l" r="r" t="t"/>
              <a:pathLst>
                <a:path extrusionOk="0" h="120000" w="120000">
                  <a:moveTo>
                    <a:pt x="100800" y="27692"/>
                  </a:moveTo>
                  <a:cubicBezTo>
                    <a:pt x="86400" y="9230"/>
                    <a:pt x="72000" y="9230"/>
                    <a:pt x="57600" y="9230"/>
                  </a:cubicBezTo>
                  <a:cubicBezTo>
                    <a:pt x="43200" y="9230"/>
                    <a:pt x="24000" y="0"/>
                    <a:pt x="9600" y="18461"/>
                  </a:cubicBezTo>
                  <a:cubicBezTo>
                    <a:pt x="0" y="36923"/>
                    <a:pt x="0" y="55384"/>
                    <a:pt x="9600" y="73846"/>
                  </a:cubicBezTo>
                  <a:cubicBezTo>
                    <a:pt x="19200" y="92307"/>
                    <a:pt x="33600" y="101538"/>
                    <a:pt x="48000" y="101538"/>
                  </a:cubicBezTo>
                  <a:cubicBezTo>
                    <a:pt x="62400" y="110769"/>
                    <a:pt x="81600" y="120000"/>
                    <a:pt x="96000" y="110769"/>
                  </a:cubicBezTo>
                  <a:cubicBezTo>
                    <a:pt x="115200" y="101538"/>
                    <a:pt x="120000" y="36923"/>
                    <a:pt x="100800" y="27692"/>
                  </a:cubicBezTo>
                  <a:close/>
                </a:path>
              </a:pathLst>
            </a:custGeom>
            <a:solidFill>
              <a:srgbClr val="F4CCC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5" name="Google Shape;115;p4"/>
            <p:cNvSpPr/>
            <p:nvPr/>
          </p:nvSpPr>
          <p:spPr>
            <a:xfrm>
              <a:off x="4437063" y="4848226"/>
              <a:ext cx="168300" cy="84000"/>
            </a:xfrm>
            <a:custGeom>
              <a:rect b="b" l="l" r="r" t="t"/>
              <a:pathLst>
                <a:path extrusionOk="0" h="120000" w="120000">
                  <a:moveTo>
                    <a:pt x="73846" y="9230"/>
                  </a:moveTo>
                  <a:cubicBezTo>
                    <a:pt x="50769" y="18461"/>
                    <a:pt x="23076" y="0"/>
                    <a:pt x="4615" y="36923"/>
                  </a:cubicBezTo>
                  <a:cubicBezTo>
                    <a:pt x="0" y="46153"/>
                    <a:pt x="4615" y="73846"/>
                    <a:pt x="9230" y="83076"/>
                  </a:cubicBezTo>
                  <a:cubicBezTo>
                    <a:pt x="18461" y="101538"/>
                    <a:pt x="32307" y="101538"/>
                    <a:pt x="41538" y="110769"/>
                  </a:cubicBezTo>
                  <a:cubicBezTo>
                    <a:pt x="60000" y="120000"/>
                    <a:pt x="73846" y="120000"/>
                    <a:pt x="87692" y="110769"/>
                  </a:cubicBezTo>
                  <a:cubicBezTo>
                    <a:pt x="120000" y="92307"/>
                    <a:pt x="106153" y="0"/>
                    <a:pt x="73846" y="9230"/>
                  </a:cubicBezTo>
                  <a:close/>
                </a:path>
              </a:pathLst>
            </a:custGeom>
            <a:solidFill>
              <a:srgbClr val="F4CCC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6" name="Google Shape;116;p4"/>
            <p:cNvSpPr/>
            <p:nvPr/>
          </p:nvSpPr>
          <p:spPr>
            <a:xfrm>
              <a:off x="3708400" y="3967163"/>
              <a:ext cx="1844700" cy="1217700"/>
            </a:xfrm>
            <a:custGeom>
              <a:rect b="b" l="l" r="r" t="t"/>
              <a:pathLst>
                <a:path extrusionOk="0" h="120000" w="120000">
                  <a:moveTo>
                    <a:pt x="117062" y="44042"/>
                  </a:moveTo>
                  <a:cubicBezTo>
                    <a:pt x="118321" y="38936"/>
                    <a:pt x="120000" y="32553"/>
                    <a:pt x="119580" y="27446"/>
                  </a:cubicBezTo>
                  <a:cubicBezTo>
                    <a:pt x="119580" y="25531"/>
                    <a:pt x="118741" y="22978"/>
                    <a:pt x="117062" y="22978"/>
                  </a:cubicBezTo>
                  <a:cubicBezTo>
                    <a:pt x="115804" y="23617"/>
                    <a:pt x="115804" y="25531"/>
                    <a:pt x="114965" y="27446"/>
                  </a:cubicBezTo>
                  <a:cubicBezTo>
                    <a:pt x="113286" y="30000"/>
                    <a:pt x="109510" y="30000"/>
                    <a:pt x="107412" y="30638"/>
                  </a:cubicBezTo>
                  <a:cubicBezTo>
                    <a:pt x="103216" y="31276"/>
                    <a:pt x="99020" y="31914"/>
                    <a:pt x="95244" y="33829"/>
                  </a:cubicBezTo>
                  <a:cubicBezTo>
                    <a:pt x="88951" y="37021"/>
                    <a:pt x="84755" y="45319"/>
                    <a:pt x="83916" y="55531"/>
                  </a:cubicBezTo>
                  <a:cubicBezTo>
                    <a:pt x="80979" y="51702"/>
                    <a:pt x="75524" y="42127"/>
                    <a:pt x="76363" y="36382"/>
                  </a:cubicBezTo>
                  <a:cubicBezTo>
                    <a:pt x="77202" y="29361"/>
                    <a:pt x="82237" y="24893"/>
                    <a:pt x="85594" y="21063"/>
                  </a:cubicBezTo>
                  <a:cubicBezTo>
                    <a:pt x="86853" y="19787"/>
                    <a:pt x="88531" y="17872"/>
                    <a:pt x="87692" y="15319"/>
                  </a:cubicBezTo>
                  <a:cubicBezTo>
                    <a:pt x="86433" y="12765"/>
                    <a:pt x="82237" y="12765"/>
                    <a:pt x="80559" y="11489"/>
                  </a:cubicBezTo>
                  <a:cubicBezTo>
                    <a:pt x="75524" y="8297"/>
                    <a:pt x="71748" y="3829"/>
                    <a:pt x="66713" y="1914"/>
                  </a:cubicBezTo>
                  <a:cubicBezTo>
                    <a:pt x="61258" y="0"/>
                    <a:pt x="55384" y="638"/>
                    <a:pt x="49930" y="2553"/>
                  </a:cubicBezTo>
                  <a:cubicBezTo>
                    <a:pt x="47832" y="3829"/>
                    <a:pt x="45734" y="5106"/>
                    <a:pt x="44055" y="7021"/>
                  </a:cubicBezTo>
                  <a:cubicBezTo>
                    <a:pt x="41538" y="8936"/>
                    <a:pt x="39860" y="12127"/>
                    <a:pt x="37762" y="14042"/>
                  </a:cubicBezTo>
                  <a:cubicBezTo>
                    <a:pt x="36083" y="15319"/>
                    <a:pt x="33146" y="15319"/>
                    <a:pt x="31048" y="16595"/>
                  </a:cubicBezTo>
                  <a:cubicBezTo>
                    <a:pt x="28951" y="17872"/>
                    <a:pt x="26853" y="19787"/>
                    <a:pt x="24755" y="21702"/>
                  </a:cubicBezTo>
                  <a:cubicBezTo>
                    <a:pt x="20979" y="25531"/>
                    <a:pt x="18041" y="31276"/>
                    <a:pt x="15944" y="37021"/>
                  </a:cubicBezTo>
                  <a:cubicBezTo>
                    <a:pt x="10069" y="51702"/>
                    <a:pt x="4615" y="72765"/>
                    <a:pt x="9650" y="89361"/>
                  </a:cubicBezTo>
                  <a:cubicBezTo>
                    <a:pt x="6293" y="89361"/>
                    <a:pt x="0" y="90638"/>
                    <a:pt x="0" y="97659"/>
                  </a:cubicBezTo>
                  <a:cubicBezTo>
                    <a:pt x="419" y="102765"/>
                    <a:pt x="3776" y="108510"/>
                    <a:pt x="6713" y="111063"/>
                  </a:cubicBezTo>
                  <a:cubicBezTo>
                    <a:pt x="10489" y="114255"/>
                    <a:pt x="14265" y="113617"/>
                    <a:pt x="17202" y="108510"/>
                  </a:cubicBezTo>
                  <a:cubicBezTo>
                    <a:pt x="18041" y="107234"/>
                    <a:pt x="18041" y="106595"/>
                    <a:pt x="18881" y="106595"/>
                  </a:cubicBezTo>
                  <a:cubicBezTo>
                    <a:pt x="19720" y="107234"/>
                    <a:pt x="20979" y="109148"/>
                    <a:pt x="21818" y="109787"/>
                  </a:cubicBezTo>
                  <a:cubicBezTo>
                    <a:pt x="23496" y="111702"/>
                    <a:pt x="25594" y="112978"/>
                    <a:pt x="27272" y="114255"/>
                  </a:cubicBezTo>
                  <a:cubicBezTo>
                    <a:pt x="35664" y="119361"/>
                    <a:pt x="45314" y="120000"/>
                    <a:pt x="54125" y="118085"/>
                  </a:cubicBezTo>
                  <a:cubicBezTo>
                    <a:pt x="56223" y="117446"/>
                    <a:pt x="57902" y="116808"/>
                    <a:pt x="60000" y="115531"/>
                  </a:cubicBezTo>
                  <a:cubicBezTo>
                    <a:pt x="60839" y="114893"/>
                    <a:pt x="62097" y="114255"/>
                    <a:pt x="62937" y="113617"/>
                  </a:cubicBezTo>
                  <a:cubicBezTo>
                    <a:pt x="64195" y="112978"/>
                    <a:pt x="65874" y="111063"/>
                    <a:pt x="67132" y="110425"/>
                  </a:cubicBezTo>
                  <a:cubicBezTo>
                    <a:pt x="68811" y="110425"/>
                    <a:pt x="71328" y="114893"/>
                    <a:pt x="73426" y="116170"/>
                  </a:cubicBezTo>
                  <a:cubicBezTo>
                    <a:pt x="78041" y="117446"/>
                    <a:pt x="82657" y="112340"/>
                    <a:pt x="84755" y="107234"/>
                  </a:cubicBezTo>
                  <a:cubicBezTo>
                    <a:pt x="85594" y="104680"/>
                    <a:pt x="87272" y="100212"/>
                    <a:pt x="86433" y="97021"/>
                  </a:cubicBezTo>
                  <a:cubicBezTo>
                    <a:pt x="85594" y="93829"/>
                    <a:pt x="82237" y="93191"/>
                    <a:pt x="80139" y="92553"/>
                  </a:cubicBezTo>
                  <a:cubicBezTo>
                    <a:pt x="82237" y="88085"/>
                    <a:pt x="83076" y="83617"/>
                    <a:pt x="84335" y="79148"/>
                  </a:cubicBezTo>
                  <a:cubicBezTo>
                    <a:pt x="86433" y="88723"/>
                    <a:pt x="91888" y="93829"/>
                    <a:pt x="98181" y="96382"/>
                  </a:cubicBezTo>
                  <a:cubicBezTo>
                    <a:pt x="101958" y="97659"/>
                    <a:pt x="105734" y="98297"/>
                    <a:pt x="109510" y="98936"/>
                  </a:cubicBezTo>
                  <a:cubicBezTo>
                    <a:pt x="110769" y="99574"/>
                    <a:pt x="112867" y="99574"/>
                    <a:pt x="114125" y="100212"/>
                  </a:cubicBezTo>
                  <a:cubicBezTo>
                    <a:pt x="115384" y="101489"/>
                    <a:pt x="114965" y="103404"/>
                    <a:pt x="115804" y="104680"/>
                  </a:cubicBezTo>
                  <a:cubicBezTo>
                    <a:pt x="116643" y="105957"/>
                    <a:pt x="118321" y="105957"/>
                    <a:pt x="119160" y="104680"/>
                  </a:cubicBezTo>
                  <a:cubicBezTo>
                    <a:pt x="120000" y="102765"/>
                    <a:pt x="119580" y="100212"/>
                    <a:pt x="119580" y="98297"/>
                  </a:cubicBezTo>
                  <a:cubicBezTo>
                    <a:pt x="119160" y="93191"/>
                    <a:pt x="118321" y="88723"/>
                    <a:pt x="117062" y="84893"/>
                  </a:cubicBezTo>
                  <a:cubicBezTo>
                    <a:pt x="114965" y="75957"/>
                    <a:pt x="110769" y="68297"/>
                    <a:pt x="104895" y="64468"/>
                  </a:cubicBezTo>
                  <a:cubicBezTo>
                    <a:pt x="111188" y="60638"/>
                    <a:pt x="114545" y="52978"/>
                    <a:pt x="117062" y="44042"/>
                  </a:cubicBezTo>
                  <a:close/>
                  <a:moveTo>
                    <a:pt x="109510" y="93829"/>
                  </a:moveTo>
                  <a:cubicBezTo>
                    <a:pt x="103636" y="92553"/>
                    <a:pt x="96923" y="91914"/>
                    <a:pt x="91468" y="86808"/>
                  </a:cubicBezTo>
                  <a:cubicBezTo>
                    <a:pt x="88951" y="83617"/>
                    <a:pt x="87272" y="79787"/>
                    <a:pt x="86853" y="74680"/>
                  </a:cubicBezTo>
                  <a:cubicBezTo>
                    <a:pt x="86853" y="72765"/>
                    <a:pt x="87272" y="70212"/>
                    <a:pt x="85594" y="70212"/>
                  </a:cubicBezTo>
                  <a:cubicBezTo>
                    <a:pt x="84335" y="70212"/>
                    <a:pt x="83076" y="72127"/>
                    <a:pt x="82657" y="73404"/>
                  </a:cubicBezTo>
                  <a:cubicBezTo>
                    <a:pt x="80559" y="77234"/>
                    <a:pt x="80139" y="81702"/>
                    <a:pt x="78881" y="85531"/>
                  </a:cubicBezTo>
                  <a:cubicBezTo>
                    <a:pt x="78461" y="88085"/>
                    <a:pt x="77202" y="90000"/>
                    <a:pt x="76363" y="91914"/>
                  </a:cubicBezTo>
                  <a:cubicBezTo>
                    <a:pt x="75524" y="93191"/>
                    <a:pt x="75524" y="93191"/>
                    <a:pt x="74265" y="93829"/>
                  </a:cubicBezTo>
                  <a:cubicBezTo>
                    <a:pt x="73846" y="93829"/>
                    <a:pt x="72587" y="93191"/>
                    <a:pt x="72587" y="94468"/>
                  </a:cubicBezTo>
                  <a:cubicBezTo>
                    <a:pt x="71748" y="97659"/>
                    <a:pt x="77202" y="97021"/>
                    <a:pt x="78041" y="97021"/>
                  </a:cubicBezTo>
                  <a:cubicBezTo>
                    <a:pt x="79720" y="97659"/>
                    <a:pt x="82657" y="97659"/>
                    <a:pt x="83076" y="100212"/>
                  </a:cubicBezTo>
                  <a:cubicBezTo>
                    <a:pt x="83496" y="102127"/>
                    <a:pt x="80979" y="107234"/>
                    <a:pt x="79720" y="108510"/>
                  </a:cubicBezTo>
                  <a:cubicBezTo>
                    <a:pt x="77622" y="110425"/>
                    <a:pt x="75104" y="111702"/>
                    <a:pt x="73006" y="109787"/>
                  </a:cubicBezTo>
                  <a:cubicBezTo>
                    <a:pt x="71328" y="108510"/>
                    <a:pt x="70489" y="104680"/>
                    <a:pt x="68811" y="104042"/>
                  </a:cubicBezTo>
                  <a:cubicBezTo>
                    <a:pt x="67132" y="103404"/>
                    <a:pt x="65034" y="106595"/>
                    <a:pt x="63776" y="107872"/>
                  </a:cubicBezTo>
                  <a:cubicBezTo>
                    <a:pt x="60839" y="109787"/>
                    <a:pt x="57902" y="111702"/>
                    <a:pt x="54965" y="112340"/>
                  </a:cubicBezTo>
                  <a:cubicBezTo>
                    <a:pt x="60839" y="108510"/>
                    <a:pt x="66293" y="102127"/>
                    <a:pt x="69650" y="93829"/>
                  </a:cubicBezTo>
                  <a:cubicBezTo>
                    <a:pt x="71328" y="89361"/>
                    <a:pt x="72587" y="84893"/>
                    <a:pt x="73426" y="79787"/>
                  </a:cubicBezTo>
                  <a:cubicBezTo>
                    <a:pt x="73846" y="75957"/>
                    <a:pt x="74685" y="69574"/>
                    <a:pt x="73426" y="66382"/>
                  </a:cubicBezTo>
                  <a:cubicBezTo>
                    <a:pt x="72167" y="62553"/>
                    <a:pt x="71748" y="66382"/>
                    <a:pt x="71748" y="68936"/>
                  </a:cubicBezTo>
                  <a:cubicBezTo>
                    <a:pt x="71328" y="72765"/>
                    <a:pt x="71748" y="75957"/>
                    <a:pt x="71328" y="80425"/>
                  </a:cubicBezTo>
                  <a:cubicBezTo>
                    <a:pt x="70069" y="88723"/>
                    <a:pt x="66713" y="95744"/>
                    <a:pt x="62517" y="101489"/>
                  </a:cubicBezTo>
                  <a:cubicBezTo>
                    <a:pt x="53706" y="112978"/>
                    <a:pt x="41958" y="116808"/>
                    <a:pt x="31048" y="111063"/>
                  </a:cubicBezTo>
                  <a:cubicBezTo>
                    <a:pt x="20559" y="105957"/>
                    <a:pt x="10069" y="91914"/>
                    <a:pt x="10909" y="73404"/>
                  </a:cubicBezTo>
                  <a:cubicBezTo>
                    <a:pt x="11328" y="61914"/>
                    <a:pt x="14685" y="49787"/>
                    <a:pt x="18461" y="40212"/>
                  </a:cubicBezTo>
                  <a:cubicBezTo>
                    <a:pt x="22657" y="30000"/>
                    <a:pt x="28531" y="22340"/>
                    <a:pt x="36083" y="19787"/>
                  </a:cubicBezTo>
                  <a:cubicBezTo>
                    <a:pt x="35664" y="21702"/>
                    <a:pt x="33986" y="23617"/>
                    <a:pt x="33986" y="26170"/>
                  </a:cubicBezTo>
                  <a:cubicBezTo>
                    <a:pt x="33986" y="29361"/>
                    <a:pt x="35244" y="28085"/>
                    <a:pt x="36083" y="26170"/>
                  </a:cubicBezTo>
                  <a:cubicBezTo>
                    <a:pt x="39440" y="19148"/>
                    <a:pt x="42377" y="13404"/>
                    <a:pt x="47412" y="9574"/>
                  </a:cubicBezTo>
                  <a:cubicBezTo>
                    <a:pt x="53286" y="5744"/>
                    <a:pt x="60000" y="5106"/>
                    <a:pt x="66293" y="7021"/>
                  </a:cubicBezTo>
                  <a:cubicBezTo>
                    <a:pt x="72167" y="8936"/>
                    <a:pt x="76783" y="16595"/>
                    <a:pt x="82657" y="17872"/>
                  </a:cubicBezTo>
                  <a:cubicBezTo>
                    <a:pt x="78881" y="22340"/>
                    <a:pt x="74265" y="28085"/>
                    <a:pt x="73006" y="35106"/>
                  </a:cubicBezTo>
                  <a:cubicBezTo>
                    <a:pt x="67552" y="21702"/>
                    <a:pt x="59160" y="16595"/>
                    <a:pt x="49090" y="15319"/>
                  </a:cubicBezTo>
                  <a:cubicBezTo>
                    <a:pt x="48251" y="15319"/>
                    <a:pt x="45734" y="14042"/>
                    <a:pt x="45734" y="16595"/>
                  </a:cubicBezTo>
                  <a:cubicBezTo>
                    <a:pt x="45734" y="19148"/>
                    <a:pt x="49090" y="18510"/>
                    <a:pt x="49930" y="18510"/>
                  </a:cubicBezTo>
                  <a:cubicBezTo>
                    <a:pt x="55384" y="19148"/>
                    <a:pt x="60419" y="21063"/>
                    <a:pt x="64615" y="25531"/>
                  </a:cubicBezTo>
                  <a:cubicBezTo>
                    <a:pt x="71328" y="32553"/>
                    <a:pt x="73426" y="45319"/>
                    <a:pt x="78881" y="54255"/>
                  </a:cubicBezTo>
                  <a:cubicBezTo>
                    <a:pt x="80139" y="56808"/>
                    <a:pt x="82657" y="61914"/>
                    <a:pt x="85174" y="62553"/>
                  </a:cubicBezTo>
                  <a:cubicBezTo>
                    <a:pt x="88531" y="63829"/>
                    <a:pt x="87272" y="54893"/>
                    <a:pt x="87692" y="51702"/>
                  </a:cubicBezTo>
                  <a:cubicBezTo>
                    <a:pt x="89370" y="44042"/>
                    <a:pt x="93986" y="39574"/>
                    <a:pt x="99020" y="37659"/>
                  </a:cubicBezTo>
                  <a:cubicBezTo>
                    <a:pt x="104475" y="35744"/>
                    <a:pt x="110769" y="36382"/>
                    <a:pt x="115804" y="32553"/>
                  </a:cubicBezTo>
                  <a:cubicBezTo>
                    <a:pt x="114545" y="42127"/>
                    <a:pt x="111608" y="51063"/>
                    <a:pt x="106573" y="56808"/>
                  </a:cubicBezTo>
                  <a:cubicBezTo>
                    <a:pt x="104055" y="59361"/>
                    <a:pt x="101118" y="61276"/>
                    <a:pt x="97762" y="61914"/>
                  </a:cubicBezTo>
                  <a:cubicBezTo>
                    <a:pt x="96923" y="62553"/>
                    <a:pt x="92727" y="61914"/>
                    <a:pt x="93146" y="65106"/>
                  </a:cubicBezTo>
                  <a:cubicBezTo>
                    <a:pt x="93566" y="67021"/>
                    <a:pt x="96503" y="66382"/>
                    <a:pt x="97762" y="67021"/>
                  </a:cubicBezTo>
                  <a:cubicBezTo>
                    <a:pt x="100699" y="67659"/>
                    <a:pt x="103636" y="69574"/>
                    <a:pt x="106153" y="72127"/>
                  </a:cubicBezTo>
                  <a:cubicBezTo>
                    <a:pt x="111608" y="77872"/>
                    <a:pt x="114545" y="86808"/>
                    <a:pt x="115804" y="96382"/>
                  </a:cubicBezTo>
                  <a:cubicBezTo>
                    <a:pt x="113706" y="94468"/>
                    <a:pt x="111188" y="94468"/>
                    <a:pt x="108671" y="93829"/>
                  </a:cubicBezTo>
                  <a:cubicBezTo>
                    <a:pt x="108671" y="93829"/>
                    <a:pt x="109090" y="93829"/>
                    <a:pt x="109510" y="93829"/>
                  </a:cubicBezTo>
                  <a:close/>
                  <a:moveTo>
                    <a:pt x="109510" y="93829"/>
                  </a:moveTo>
                  <a:cubicBezTo>
                    <a:pt x="109510" y="93829"/>
                    <a:pt x="109510" y="93829"/>
                    <a:pt x="109510" y="93829"/>
                  </a:cubicBezTo>
                  <a:close/>
                  <a:moveTo>
                    <a:pt x="4195" y="98936"/>
                  </a:moveTo>
                  <a:cubicBezTo>
                    <a:pt x="3356" y="97021"/>
                    <a:pt x="3356" y="97021"/>
                    <a:pt x="4195" y="96382"/>
                  </a:cubicBezTo>
                  <a:cubicBezTo>
                    <a:pt x="5034" y="95744"/>
                    <a:pt x="6713" y="95106"/>
                    <a:pt x="7132" y="95106"/>
                  </a:cubicBezTo>
                  <a:cubicBezTo>
                    <a:pt x="8811" y="94468"/>
                    <a:pt x="10909" y="93829"/>
                    <a:pt x="12587" y="94468"/>
                  </a:cubicBezTo>
                  <a:cubicBezTo>
                    <a:pt x="13426" y="95106"/>
                    <a:pt x="16363" y="99574"/>
                    <a:pt x="16363" y="100851"/>
                  </a:cubicBezTo>
                  <a:cubicBezTo>
                    <a:pt x="16783" y="103404"/>
                    <a:pt x="13426" y="107234"/>
                    <a:pt x="11748" y="107872"/>
                  </a:cubicBezTo>
                  <a:cubicBezTo>
                    <a:pt x="8391" y="108510"/>
                    <a:pt x="5034" y="103404"/>
                    <a:pt x="4195" y="98936"/>
                  </a:cubicBezTo>
                  <a:cubicBezTo>
                    <a:pt x="3776" y="98297"/>
                    <a:pt x="5034" y="103404"/>
                    <a:pt x="4195" y="98936"/>
                  </a:cubicBezTo>
                  <a:close/>
                </a:path>
              </a:pathLst>
            </a:custGeom>
            <a:solidFill>
              <a:srgbClr val="3E4A63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7" name="Google Shape;117;p4"/>
            <p:cNvSpPr/>
            <p:nvPr/>
          </p:nvSpPr>
          <p:spPr>
            <a:xfrm>
              <a:off x="5367338" y="4919663"/>
              <a:ext cx="12600" cy="0"/>
            </a:xfrm>
            <a:custGeom>
              <a:rect b="b" l="l" r="r" t="t"/>
              <a:pathLst>
                <a:path extrusionOk="0" h="120000" w="120000">
                  <a:moveTo>
                    <a:pt x="120000" y="0"/>
                  </a:moveTo>
                  <a:cubicBezTo>
                    <a:pt x="120000" y="0"/>
                    <a:pt x="120000" y="0"/>
                    <a:pt x="0" y="0"/>
                  </a:cubicBezTo>
                  <a:cubicBezTo>
                    <a:pt x="60000" y="0"/>
                    <a:pt x="60000" y="0"/>
                    <a:pt x="120000" y="0"/>
                  </a:cubicBezTo>
                  <a:close/>
                </a:path>
              </a:pathLst>
            </a:custGeom>
            <a:solidFill>
              <a:srgbClr val="22222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8" name="Google Shape;118;p4"/>
            <p:cNvSpPr/>
            <p:nvPr/>
          </p:nvSpPr>
          <p:spPr>
            <a:xfrm>
              <a:off x="3952875" y="4997451"/>
              <a:ext cx="12600" cy="12600"/>
            </a:xfrm>
            <a:custGeom>
              <a:rect b="b" l="l" r="r" t="t"/>
              <a:pathLst>
                <a:path extrusionOk="0" h="120000" w="120000">
                  <a:moveTo>
                    <a:pt x="120000" y="0"/>
                  </a:moveTo>
                  <a:cubicBezTo>
                    <a:pt x="0" y="120000"/>
                    <a:pt x="120000" y="0"/>
                    <a:pt x="120000" y="0"/>
                  </a:cubicBezTo>
                  <a:close/>
                </a:path>
              </a:pathLst>
            </a:custGeom>
            <a:solidFill>
              <a:srgbClr val="22222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9" name="Google Shape;119;p4"/>
            <p:cNvSpPr/>
            <p:nvPr/>
          </p:nvSpPr>
          <p:spPr>
            <a:xfrm>
              <a:off x="5367338" y="4919663"/>
              <a:ext cx="1500" cy="1500"/>
            </a:xfrm>
            <a:prstGeom prst="rect">
              <a:avLst/>
            </a:prstGeom>
            <a:solidFill>
              <a:srgbClr val="22222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0" name="Google Shape;120;p4"/>
            <p:cNvSpPr/>
            <p:nvPr/>
          </p:nvSpPr>
          <p:spPr>
            <a:xfrm>
              <a:off x="5367338" y="4919663"/>
              <a:ext cx="0" cy="0"/>
            </a:xfrm>
            <a:custGeom>
              <a:rect b="b" l="l" r="r" t="t"/>
              <a:pathLst>
                <a:path extrusionOk="0" h="120000" w="120000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22222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1" name="Google Shape;121;p4"/>
            <p:cNvSpPr/>
            <p:nvPr/>
          </p:nvSpPr>
          <p:spPr>
            <a:xfrm>
              <a:off x="4173538" y="4816476"/>
              <a:ext cx="200100" cy="77700"/>
            </a:xfrm>
            <a:custGeom>
              <a:rect b="b" l="l" r="r" t="t"/>
              <a:pathLst>
                <a:path extrusionOk="0" h="120000" w="120000">
                  <a:moveTo>
                    <a:pt x="81290" y="120000"/>
                  </a:moveTo>
                  <a:cubicBezTo>
                    <a:pt x="81290" y="120000"/>
                    <a:pt x="77419" y="120000"/>
                    <a:pt x="77419" y="120000"/>
                  </a:cubicBezTo>
                  <a:cubicBezTo>
                    <a:pt x="69677" y="120000"/>
                    <a:pt x="65806" y="110000"/>
                    <a:pt x="58064" y="100000"/>
                  </a:cubicBezTo>
                  <a:cubicBezTo>
                    <a:pt x="54193" y="110000"/>
                    <a:pt x="50322" y="120000"/>
                    <a:pt x="42580" y="120000"/>
                  </a:cubicBezTo>
                  <a:cubicBezTo>
                    <a:pt x="42580" y="120000"/>
                    <a:pt x="42580" y="120000"/>
                    <a:pt x="38709" y="120000"/>
                  </a:cubicBezTo>
                  <a:cubicBezTo>
                    <a:pt x="27096" y="120000"/>
                    <a:pt x="15483" y="100000"/>
                    <a:pt x="7741" y="70000"/>
                  </a:cubicBezTo>
                  <a:cubicBezTo>
                    <a:pt x="7741" y="70000"/>
                    <a:pt x="0" y="30000"/>
                    <a:pt x="7741" y="10000"/>
                  </a:cubicBezTo>
                  <a:cubicBezTo>
                    <a:pt x="11612" y="10000"/>
                    <a:pt x="11612" y="0"/>
                    <a:pt x="15483" y="0"/>
                  </a:cubicBezTo>
                  <a:cubicBezTo>
                    <a:pt x="15483" y="0"/>
                    <a:pt x="19354" y="10000"/>
                    <a:pt x="19354" y="10000"/>
                  </a:cubicBezTo>
                  <a:cubicBezTo>
                    <a:pt x="23225" y="20000"/>
                    <a:pt x="23225" y="20000"/>
                    <a:pt x="23225" y="30000"/>
                  </a:cubicBezTo>
                  <a:cubicBezTo>
                    <a:pt x="23225" y="40000"/>
                    <a:pt x="23225" y="50000"/>
                    <a:pt x="27096" y="60000"/>
                  </a:cubicBezTo>
                  <a:cubicBezTo>
                    <a:pt x="30967" y="70000"/>
                    <a:pt x="34838" y="70000"/>
                    <a:pt x="38709" y="70000"/>
                  </a:cubicBezTo>
                  <a:cubicBezTo>
                    <a:pt x="42580" y="70000"/>
                    <a:pt x="42580" y="70000"/>
                    <a:pt x="46451" y="70000"/>
                  </a:cubicBezTo>
                  <a:cubicBezTo>
                    <a:pt x="50322" y="60000"/>
                    <a:pt x="50322" y="60000"/>
                    <a:pt x="54193" y="50000"/>
                  </a:cubicBezTo>
                  <a:cubicBezTo>
                    <a:pt x="54193" y="50000"/>
                    <a:pt x="58064" y="40000"/>
                    <a:pt x="61935" y="40000"/>
                  </a:cubicBezTo>
                  <a:cubicBezTo>
                    <a:pt x="61935" y="40000"/>
                    <a:pt x="65806" y="50000"/>
                    <a:pt x="69677" y="60000"/>
                  </a:cubicBezTo>
                  <a:cubicBezTo>
                    <a:pt x="73548" y="70000"/>
                    <a:pt x="77419" y="80000"/>
                    <a:pt x="81290" y="80000"/>
                  </a:cubicBezTo>
                  <a:cubicBezTo>
                    <a:pt x="89032" y="80000"/>
                    <a:pt x="96774" y="70000"/>
                    <a:pt x="96774" y="50000"/>
                  </a:cubicBezTo>
                  <a:cubicBezTo>
                    <a:pt x="96774" y="50000"/>
                    <a:pt x="96774" y="50000"/>
                    <a:pt x="100645" y="50000"/>
                  </a:cubicBezTo>
                  <a:cubicBezTo>
                    <a:pt x="100645" y="30000"/>
                    <a:pt x="100645" y="20000"/>
                    <a:pt x="108387" y="20000"/>
                  </a:cubicBezTo>
                  <a:cubicBezTo>
                    <a:pt x="112258" y="20000"/>
                    <a:pt x="112258" y="20000"/>
                    <a:pt x="116129" y="30000"/>
                  </a:cubicBezTo>
                  <a:cubicBezTo>
                    <a:pt x="120000" y="40000"/>
                    <a:pt x="116129" y="50000"/>
                    <a:pt x="112258" y="70000"/>
                  </a:cubicBezTo>
                  <a:cubicBezTo>
                    <a:pt x="108387" y="100000"/>
                    <a:pt x="96774" y="120000"/>
                    <a:pt x="81290" y="120000"/>
                  </a:cubicBezTo>
                  <a:cubicBezTo>
                    <a:pt x="81290" y="120000"/>
                    <a:pt x="81290" y="120000"/>
                    <a:pt x="81290" y="120000"/>
                  </a:cubicBezTo>
                  <a:close/>
                </a:path>
              </a:pathLst>
            </a:custGeom>
            <a:solidFill>
              <a:srgbClr val="3E4A63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2" name="Google Shape;122;p4"/>
            <p:cNvSpPr/>
            <p:nvPr/>
          </p:nvSpPr>
          <p:spPr>
            <a:xfrm>
              <a:off x="4005263" y="4699001"/>
              <a:ext cx="115800" cy="130200"/>
            </a:xfrm>
            <a:custGeom>
              <a:rect b="b" l="l" r="r" t="t"/>
              <a:pathLst>
                <a:path extrusionOk="0" h="120000" w="120000">
                  <a:moveTo>
                    <a:pt x="66666" y="0"/>
                  </a:moveTo>
                  <a:cubicBezTo>
                    <a:pt x="60000" y="0"/>
                    <a:pt x="60000" y="0"/>
                    <a:pt x="53333" y="6000"/>
                  </a:cubicBezTo>
                  <a:cubicBezTo>
                    <a:pt x="60000" y="6000"/>
                    <a:pt x="66666" y="12000"/>
                    <a:pt x="66666" y="24000"/>
                  </a:cubicBezTo>
                  <a:cubicBezTo>
                    <a:pt x="66666" y="36000"/>
                    <a:pt x="60000" y="42000"/>
                    <a:pt x="46666" y="42000"/>
                  </a:cubicBezTo>
                  <a:cubicBezTo>
                    <a:pt x="33333" y="42000"/>
                    <a:pt x="20000" y="36000"/>
                    <a:pt x="20000" y="24000"/>
                  </a:cubicBezTo>
                  <a:cubicBezTo>
                    <a:pt x="13333" y="30000"/>
                    <a:pt x="6666" y="48000"/>
                    <a:pt x="6666" y="60000"/>
                  </a:cubicBezTo>
                  <a:cubicBezTo>
                    <a:pt x="0" y="90000"/>
                    <a:pt x="26666" y="120000"/>
                    <a:pt x="60000" y="120000"/>
                  </a:cubicBezTo>
                  <a:cubicBezTo>
                    <a:pt x="93333" y="120000"/>
                    <a:pt x="120000" y="96000"/>
                    <a:pt x="120000" y="60000"/>
                  </a:cubicBezTo>
                  <a:cubicBezTo>
                    <a:pt x="120000" y="30000"/>
                    <a:pt x="100000" y="6000"/>
                    <a:pt x="66666" y="0"/>
                  </a:cubicBezTo>
                  <a:close/>
                </a:path>
              </a:pathLst>
            </a:custGeom>
            <a:solidFill>
              <a:srgbClr val="3E4A63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3" name="Google Shape;123;p4"/>
            <p:cNvSpPr/>
            <p:nvPr/>
          </p:nvSpPr>
          <p:spPr>
            <a:xfrm>
              <a:off x="4443413" y="4738688"/>
              <a:ext cx="122100" cy="135000"/>
            </a:xfrm>
            <a:custGeom>
              <a:rect b="b" l="l" r="r" t="t"/>
              <a:pathLst>
                <a:path extrusionOk="0" h="120000" w="120000">
                  <a:moveTo>
                    <a:pt x="69473" y="0"/>
                  </a:moveTo>
                  <a:cubicBezTo>
                    <a:pt x="63157" y="0"/>
                    <a:pt x="56842" y="0"/>
                    <a:pt x="44210" y="5714"/>
                  </a:cubicBezTo>
                  <a:cubicBezTo>
                    <a:pt x="56842" y="5714"/>
                    <a:pt x="63157" y="17142"/>
                    <a:pt x="63157" y="22857"/>
                  </a:cubicBezTo>
                  <a:cubicBezTo>
                    <a:pt x="63157" y="34285"/>
                    <a:pt x="56842" y="45714"/>
                    <a:pt x="44210" y="45714"/>
                  </a:cubicBezTo>
                  <a:cubicBezTo>
                    <a:pt x="31578" y="45714"/>
                    <a:pt x="18947" y="34285"/>
                    <a:pt x="18947" y="22857"/>
                  </a:cubicBezTo>
                  <a:cubicBezTo>
                    <a:pt x="18947" y="22857"/>
                    <a:pt x="18947" y="22857"/>
                    <a:pt x="18947" y="22857"/>
                  </a:cubicBezTo>
                  <a:cubicBezTo>
                    <a:pt x="12631" y="34285"/>
                    <a:pt x="6315" y="40000"/>
                    <a:pt x="6315" y="51428"/>
                  </a:cubicBezTo>
                  <a:cubicBezTo>
                    <a:pt x="0" y="85714"/>
                    <a:pt x="18947" y="114285"/>
                    <a:pt x="50526" y="120000"/>
                  </a:cubicBezTo>
                  <a:cubicBezTo>
                    <a:pt x="82105" y="120000"/>
                    <a:pt x="107368" y="97142"/>
                    <a:pt x="113684" y="62857"/>
                  </a:cubicBezTo>
                  <a:cubicBezTo>
                    <a:pt x="120000" y="34285"/>
                    <a:pt x="101052" y="5714"/>
                    <a:pt x="69473" y="0"/>
                  </a:cubicBezTo>
                  <a:close/>
                </a:path>
              </a:pathLst>
            </a:custGeom>
            <a:solidFill>
              <a:srgbClr val="3E4A63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24" name="Google Shape;124;p4"/>
          <p:cNvGrpSpPr/>
          <p:nvPr/>
        </p:nvGrpSpPr>
        <p:grpSpPr>
          <a:xfrm>
            <a:off x="388375" y="557031"/>
            <a:ext cx="7205283" cy="4029437"/>
            <a:chOff x="388375" y="548150"/>
            <a:chExt cx="7205283" cy="4029437"/>
          </a:xfrm>
        </p:grpSpPr>
        <p:sp>
          <p:nvSpPr>
            <p:cNvPr id="125" name="Google Shape;125;p4"/>
            <p:cNvSpPr/>
            <p:nvPr/>
          </p:nvSpPr>
          <p:spPr>
            <a:xfrm>
              <a:off x="428433" y="583382"/>
              <a:ext cx="7165225" cy="3994205"/>
            </a:xfrm>
            <a:custGeom>
              <a:rect b="b" l="l" r="r" t="t"/>
              <a:pathLst>
                <a:path extrusionOk="0" h="181658" w="286609">
                  <a:moveTo>
                    <a:pt x="0" y="0"/>
                  </a:moveTo>
                  <a:lnTo>
                    <a:pt x="0" y="181658"/>
                  </a:lnTo>
                  <a:lnTo>
                    <a:pt x="276798" y="181658"/>
                  </a:lnTo>
                  <a:lnTo>
                    <a:pt x="276798" y="159359"/>
                  </a:lnTo>
                  <a:lnTo>
                    <a:pt x="286609" y="149845"/>
                  </a:lnTo>
                  <a:lnTo>
                    <a:pt x="276798" y="149845"/>
                  </a:lnTo>
                  <a:lnTo>
                    <a:pt x="276798" y="297"/>
                  </a:lnTo>
                  <a:close/>
                </a:path>
              </a:pathLst>
            </a:custGeom>
            <a:solidFill>
              <a:srgbClr val="0D0138">
                <a:alpha val="16540"/>
              </a:srgbClr>
            </a:solidFill>
            <a:ln>
              <a:noFill/>
            </a:ln>
          </p:spPr>
        </p:sp>
        <p:sp>
          <p:nvSpPr>
            <p:cNvPr id="126" name="Google Shape;126;p4"/>
            <p:cNvSpPr/>
            <p:nvPr/>
          </p:nvSpPr>
          <p:spPr>
            <a:xfrm>
              <a:off x="388375" y="548150"/>
              <a:ext cx="7165225" cy="3994205"/>
            </a:xfrm>
            <a:custGeom>
              <a:rect b="b" l="l" r="r" t="t"/>
              <a:pathLst>
                <a:path extrusionOk="0" h="181658" w="286609">
                  <a:moveTo>
                    <a:pt x="0" y="0"/>
                  </a:moveTo>
                  <a:lnTo>
                    <a:pt x="0" y="181658"/>
                  </a:lnTo>
                  <a:lnTo>
                    <a:pt x="276798" y="181658"/>
                  </a:lnTo>
                  <a:lnTo>
                    <a:pt x="276798" y="159359"/>
                  </a:lnTo>
                  <a:lnTo>
                    <a:pt x="286609" y="149845"/>
                  </a:lnTo>
                  <a:lnTo>
                    <a:pt x="276798" y="149845"/>
                  </a:lnTo>
                  <a:lnTo>
                    <a:pt x="276798" y="297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</p:sp>
      </p:grpSp>
      <p:sp>
        <p:nvSpPr>
          <p:cNvPr id="127" name="Google Shape;127;p4"/>
          <p:cNvSpPr txBox="1"/>
          <p:nvPr>
            <p:ph idx="1" type="body"/>
          </p:nvPr>
        </p:nvSpPr>
        <p:spPr>
          <a:xfrm>
            <a:off x="1133025" y="1018800"/>
            <a:ext cx="5457300" cy="81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rtl="0">
              <a:spcBef>
                <a:spcPts val="600"/>
              </a:spcBef>
              <a:spcAft>
                <a:spcPts val="0"/>
              </a:spcAft>
              <a:buSzPts val="3000"/>
              <a:buChar char="●"/>
              <a:defRPr i="1"/>
            </a:lvl1pPr>
            <a:lvl2pPr indent="-381000" lvl="1" marL="914400" rtl="0">
              <a:spcBef>
                <a:spcPts val="0"/>
              </a:spcBef>
              <a:spcAft>
                <a:spcPts val="0"/>
              </a:spcAft>
              <a:buSzPts val="2400"/>
              <a:buChar char="○"/>
              <a:defRPr i="1"/>
            </a:lvl2pPr>
            <a:lvl3pPr indent="-381000" lvl="2" marL="1371600" rtl="0">
              <a:spcBef>
                <a:spcPts val="0"/>
              </a:spcBef>
              <a:spcAft>
                <a:spcPts val="0"/>
              </a:spcAft>
              <a:buSzPts val="2400"/>
              <a:buChar char="■"/>
              <a:defRPr i="1"/>
            </a:lvl3pPr>
            <a:lvl4pPr indent="-342900" lvl="3" marL="18288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 i="1"/>
            </a:lvl4pPr>
            <a:lvl5pPr indent="-342900" lvl="4" marL="22860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i="1"/>
            </a:lvl5pPr>
            <a:lvl6pPr indent="-342900" lvl="5" marL="27432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i="1"/>
            </a:lvl6pPr>
            <a:lvl7pPr indent="-342900" lvl="6" marL="32004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 i="1"/>
            </a:lvl7pPr>
            <a:lvl8pPr indent="-342900" lvl="7" marL="36576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i="1"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 i="1"/>
            </a:lvl9pPr>
          </a:lstStyle>
          <a:p/>
        </p:txBody>
      </p:sp>
      <p:sp>
        <p:nvSpPr>
          <p:cNvPr id="128" name="Google Shape;128;p4"/>
          <p:cNvSpPr txBox="1"/>
          <p:nvPr/>
        </p:nvSpPr>
        <p:spPr>
          <a:xfrm>
            <a:off x="692875" y="827975"/>
            <a:ext cx="957300" cy="65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7200">
                <a:solidFill>
                  <a:schemeClr val="accent4"/>
                </a:solidFill>
                <a:latin typeface="Varela Round"/>
                <a:ea typeface="Varela Round"/>
                <a:cs typeface="Varela Round"/>
                <a:sym typeface="Varela Round"/>
              </a:rPr>
              <a:t>“</a:t>
            </a:r>
            <a:endParaRPr b="1" sz="7200">
              <a:solidFill>
                <a:schemeClr val="accent4"/>
              </a:solidFill>
              <a:latin typeface="Varela Round"/>
              <a:ea typeface="Varela Round"/>
              <a:cs typeface="Varela Round"/>
              <a:sym typeface="Varela Round"/>
            </a:endParaRPr>
          </a:p>
        </p:txBody>
      </p:sp>
      <p:sp>
        <p:nvSpPr>
          <p:cNvPr id="129" name="Google Shape;129;p4"/>
          <p:cNvSpPr txBox="1"/>
          <p:nvPr>
            <p:ph idx="12" type="sldNum"/>
          </p:nvPr>
        </p:nvSpPr>
        <p:spPr>
          <a:xfrm>
            <a:off x="8529670" y="32126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1 column" type="tx">
  <p:cSld name="TITLE_AND_BODY"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5"/>
          <p:cNvSpPr/>
          <p:nvPr/>
        </p:nvSpPr>
        <p:spPr>
          <a:xfrm>
            <a:off x="-75" y="4557900"/>
            <a:ext cx="9144000" cy="5856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2" name="Google Shape;132;p5"/>
          <p:cNvSpPr/>
          <p:nvPr/>
        </p:nvSpPr>
        <p:spPr>
          <a:xfrm>
            <a:off x="428433" y="888182"/>
            <a:ext cx="7165225" cy="3994205"/>
          </a:xfrm>
          <a:custGeom>
            <a:rect b="b" l="l" r="r" t="t"/>
            <a:pathLst>
              <a:path extrusionOk="0" h="181658" w="286609">
                <a:moveTo>
                  <a:pt x="0" y="0"/>
                </a:moveTo>
                <a:lnTo>
                  <a:pt x="0" y="181658"/>
                </a:lnTo>
                <a:lnTo>
                  <a:pt x="276798" y="181658"/>
                </a:lnTo>
                <a:lnTo>
                  <a:pt x="276798" y="159359"/>
                </a:lnTo>
                <a:lnTo>
                  <a:pt x="286609" y="149845"/>
                </a:lnTo>
                <a:lnTo>
                  <a:pt x="276798" y="149845"/>
                </a:lnTo>
                <a:lnTo>
                  <a:pt x="276798" y="297"/>
                </a:lnTo>
                <a:close/>
              </a:path>
            </a:pathLst>
          </a:custGeom>
          <a:solidFill>
            <a:srgbClr val="0D0138">
              <a:alpha val="16540"/>
            </a:srgbClr>
          </a:solidFill>
          <a:ln>
            <a:noFill/>
          </a:ln>
        </p:spPr>
      </p:sp>
      <p:sp>
        <p:nvSpPr>
          <p:cNvPr id="133" name="Google Shape;133;p5"/>
          <p:cNvSpPr/>
          <p:nvPr/>
        </p:nvSpPr>
        <p:spPr>
          <a:xfrm>
            <a:off x="388375" y="852950"/>
            <a:ext cx="7165225" cy="3994205"/>
          </a:xfrm>
          <a:custGeom>
            <a:rect b="b" l="l" r="r" t="t"/>
            <a:pathLst>
              <a:path extrusionOk="0" h="181658" w="286609">
                <a:moveTo>
                  <a:pt x="0" y="0"/>
                </a:moveTo>
                <a:lnTo>
                  <a:pt x="0" y="181658"/>
                </a:lnTo>
                <a:lnTo>
                  <a:pt x="276798" y="181658"/>
                </a:lnTo>
                <a:lnTo>
                  <a:pt x="276798" y="159359"/>
                </a:lnTo>
                <a:lnTo>
                  <a:pt x="286609" y="149845"/>
                </a:lnTo>
                <a:lnTo>
                  <a:pt x="276798" y="149845"/>
                </a:lnTo>
                <a:lnTo>
                  <a:pt x="276798" y="297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  <p:sp>
        <p:nvSpPr>
          <p:cNvPr id="134" name="Google Shape;134;p5"/>
          <p:cNvSpPr txBox="1"/>
          <p:nvPr>
            <p:ph type="title"/>
          </p:nvPr>
        </p:nvSpPr>
        <p:spPr>
          <a:xfrm>
            <a:off x="388375" y="0"/>
            <a:ext cx="6923400" cy="852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/>
        </p:txBody>
      </p:sp>
      <p:sp>
        <p:nvSpPr>
          <p:cNvPr id="135" name="Google Shape;135;p5"/>
          <p:cNvSpPr txBox="1"/>
          <p:nvPr>
            <p:ph idx="1" type="body"/>
          </p:nvPr>
        </p:nvSpPr>
        <p:spPr>
          <a:xfrm>
            <a:off x="582200" y="1040900"/>
            <a:ext cx="6525300" cy="364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grpSp>
        <p:nvGrpSpPr>
          <p:cNvPr id="136" name="Google Shape;136;p5"/>
          <p:cNvGrpSpPr/>
          <p:nvPr/>
        </p:nvGrpSpPr>
        <p:grpSpPr>
          <a:xfrm>
            <a:off x="7522239" y="3425970"/>
            <a:ext cx="1194510" cy="1523626"/>
            <a:chOff x="1300163" y="3487738"/>
            <a:chExt cx="1549500" cy="1976425"/>
          </a:xfrm>
        </p:grpSpPr>
        <p:sp>
          <p:nvSpPr>
            <p:cNvPr id="137" name="Google Shape;137;p5"/>
            <p:cNvSpPr/>
            <p:nvPr/>
          </p:nvSpPr>
          <p:spPr>
            <a:xfrm>
              <a:off x="2674938" y="3643313"/>
              <a:ext cx="52500" cy="38100"/>
            </a:xfrm>
            <a:custGeom>
              <a:rect b="b" l="l" r="r" t="t"/>
              <a:pathLst>
                <a:path extrusionOk="0" h="120000" w="120000">
                  <a:moveTo>
                    <a:pt x="60000" y="60000"/>
                  </a:moveTo>
                  <a:cubicBezTo>
                    <a:pt x="75000" y="80000"/>
                    <a:pt x="105000" y="100000"/>
                    <a:pt x="120000" y="120000"/>
                  </a:cubicBezTo>
                  <a:cubicBezTo>
                    <a:pt x="75000" y="80000"/>
                    <a:pt x="0" y="0"/>
                    <a:pt x="60000" y="60000"/>
                  </a:cubicBez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8" name="Google Shape;138;p5"/>
            <p:cNvSpPr/>
            <p:nvPr/>
          </p:nvSpPr>
          <p:spPr>
            <a:xfrm>
              <a:off x="2727325" y="3681413"/>
              <a:ext cx="0" cy="0"/>
            </a:xfrm>
            <a:custGeom>
              <a:rect b="b" l="l" r="r" t="t"/>
              <a:pathLst>
                <a:path extrusionOk="0" h="120000" w="120000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9" name="Google Shape;139;p5"/>
            <p:cNvSpPr/>
            <p:nvPr/>
          </p:nvSpPr>
          <p:spPr>
            <a:xfrm>
              <a:off x="2727325" y="3681413"/>
              <a:ext cx="12600" cy="6300"/>
            </a:xfrm>
            <a:custGeom>
              <a:rect b="b" l="l" r="r" t="t"/>
              <a:pathLst>
                <a:path extrusionOk="0" h="120000" w="120000">
                  <a:moveTo>
                    <a:pt x="0" y="0"/>
                  </a:moveTo>
                  <a:cubicBezTo>
                    <a:pt x="120000" y="120000"/>
                    <a:pt x="60000" y="120000"/>
                    <a:pt x="0" y="0"/>
                  </a:cubicBez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0" name="Google Shape;140;p5"/>
            <p:cNvSpPr/>
            <p:nvPr/>
          </p:nvSpPr>
          <p:spPr>
            <a:xfrm>
              <a:off x="1300163" y="3487738"/>
              <a:ext cx="1549500" cy="1917600"/>
            </a:xfrm>
            <a:custGeom>
              <a:rect b="b" l="l" r="r" t="t"/>
              <a:pathLst>
                <a:path extrusionOk="0" h="120000" w="120000">
                  <a:moveTo>
                    <a:pt x="108500" y="10945"/>
                  </a:moveTo>
                  <a:cubicBezTo>
                    <a:pt x="103000" y="7297"/>
                    <a:pt x="95500" y="5270"/>
                    <a:pt x="89000" y="6891"/>
                  </a:cubicBezTo>
                  <a:cubicBezTo>
                    <a:pt x="85500" y="7702"/>
                    <a:pt x="83000" y="8918"/>
                    <a:pt x="81000" y="10945"/>
                  </a:cubicBezTo>
                  <a:cubicBezTo>
                    <a:pt x="79500" y="11756"/>
                    <a:pt x="79000" y="13378"/>
                    <a:pt x="78000" y="13783"/>
                  </a:cubicBezTo>
                  <a:cubicBezTo>
                    <a:pt x="77000" y="14189"/>
                    <a:pt x="77000" y="14594"/>
                    <a:pt x="77000" y="14594"/>
                  </a:cubicBezTo>
                  <a:cubicBezTo>
                    <a:pt x="77000" y="14594"/>
                    <a:pt x="76500" y="14594"/>
                    <a:pt x="76000" y="14594"/>
                  </a:cubicBezTo>
                  <a:cubicBezTo>
                    <a:pt x="75000" y="14189"/>
                    <a:pt x="74000" y="13783"/>
                    <a:pt x="73000" y="13378"/>
                  </a:cubicBezTo>
                  <a:cubicBezTo>
                    <a:pt x="66000" y="11756"/>
                    <a:pt x="59000" y="11351"/>
                    <a:pt x="51500" y="12567"/>
                  </a:cubicBezTo>
                  <a:cubicBezTo>
                    <a:pt x="50500" y="12972"/>
                    <a:pt x="49000" y="13378"/>
                    <a:pt x="48000" y="13378"/>
                  </a:cubicBezTo>
                  <a:cubicBezTo>
                    <a:pt x="46500" y="14189"/>
                    <a:pt x="47000" y="14189"/>
                    <a:pt x="45500" y="12972"/>
                  </a:cubicBezTo>
                  <a:cubicBezTo>
                    <a:pt x="43500" y="11351"/>
                    <a:pt x="42500" y="9324"/>
                    <a:pt x="40500" y="7702"/>
                  </a:cubicBezTo>
                  <a:cubicBezTo>
                    <a:pt x="29000" y="0"/>
                    <a:pt x="14000" y="7702"/>
                    <a:pt x="7500" y="16216"/>
                  </a:cubicBezTo>
                  <a:cubicBezTo>
                    <a:pt x="0" y="26756"/>
                    <a:pt x="6500" y="38918"/>
                    <a:pt x="20500" y="42567"/>
                  </a:cubicBezTo>
                  <a:cubicBezTo>
                    <a:pt x="21500" y="42972"/>
                    <a:pt x="22000" y="42567"/>
                    <a:pt x="22000" y="43378"/>
                  </a:cubicBezTo>
                  <a:cubicBezTo>
                    <a:pt x="22500" y="44189"/>
                    <a:pt x="21500" y="45405"/>
                    <a:pt x="21500" y="46216"/>
                  </a:cubicBezTo>
                  <a:cubicBezTo>
                    <a:pt x="21500" y="47837"/>
                    <a:pt x="21000" y="49459"/>
                    <a:pt x="21500" y="51081"/>
                  </a:cubicBezTo>
                  <a:cubicBezTo>
                    <a:pt x="22000" y="54324"/>
                    <a:pt x="23000" y="57162"/>
                    <a:pt x="25000" y="60000"/>
                  </a:cubicBezTo>
                  <a:cubicBezTo>
                    <a:pt x="27500" y="64864"/>
                    <a:pt x="32000" y="68513"/>
                    <a:pt x="37500" y="70945"/>
                  </a:cubicBezTo>
                  <a:cubicBezTo>
                    <a:pt x="28000" y="78648"/>
                    <a:pt x="21000" y="91216"/>
                    <a:pt x="27000" y="101756"/>
                  </a:cubicBezTo>
                  <a:cubicBezTo>
                    <a:pt x="28000" y="103378"/>
                    <a:pt x="29500" y="105000"/>
                    <a:pt x="31000" y="106621"/>
                  </a:cubicBezTo>
                  <a:cubicBezTo>
                    <a:pt x="32000" y="107837"/>
                    <a:pt x="32000" y="107837"/>
                    <a:pt x="30500" y="109054"/>
                  </a:cubicBezTo>
                  <a:cubicBezTo>
                    <a:pt x="29500" y="110270"/>
                    <a:pt x="28500" y="111891"/>
                    <a:pt x="28000" y="113513"/>
                  </a:cubicBezTo>
                  <a:cubicBezTo>
                    <a:pt x="27000" y="118378"/>
                    <a:pt x="34000" y="119594"/>
                    <a:pt x="39000" y="119189"/>
                  </a:cubicBezTo>
                  <a:cubicBezTo>
                    <a:pt x="42000" y="119189"/>
                    <a:pt x="45500" y="117972"/>
                    <a:pt x="48000" y="116351"/>
                  </a:cubicBezTo>
                  <a:cubicBezTo>
                    <a:pt x="49000" y="115945"/>
                    <a:pt x="50000" y="115135"/>
                    <a:pt x="50500" y="114324"/>
                  </a:cubicBezTo>
                  <a:cubicBezTo>
                    <a:pt x="52000" y="113108"/>
                    <a:pt x="53000" y="113108"/>
                    <a:pt x="55500" y="113108"/>
                  </a:cubicBezTo>
                  <a:cubicBezTo>
                    <a:pt x="59000" y="112702"/>
                    <a:pt x="62000" y="112297"/>
                    <a:pt x="65500" y="112702"/>
                  </a:cubicBezTo>
                  <a:cubicBezTo>
                    <a:pt x="68500" y="112702"/>
                    <a:pt x="69500" y="115135"/>
                    <a:pt x="72500" y="116351"/>
                  </a:cubicBezTo>
                  <a:cubicBezTo>
                    <a:pt x="77000" y="118783"/>
                    <a:pt x="84500" y="120000"/>
                    <a:pt x="89500" y="117567"/>
                  </a:cubicBezTo>
                  <a:cubicBezTo>
                    <a:pt x="92000" y="116351"/>
                    <a:pt x="92500" y="114324"/>
                    <a:pt x="91500" y="111891"/>
                  </a:cubicBezTo>
                  <a:cubicBezTo>
                    <a:pt x="91000" y="110675"/>
                    <a:pt x="90000" y="109864"/>
                    <a:pt x="89000" y="108648"/>
                  </a:cubicBezTo>
                  <a:cubicBezTo>
                    <a:pt x="88500" y="108648"/>
                    <a:pt x="87500" y="107837"/>
                    <a:pt x="87500" y="107432"/>
                  </a:cubicBezTo>
                  <a:cubicBezTo>
                    <a:pt x="87500" y="107027"/>
                    <a:pt x="89500" y="105405"/>
                    <a:pt x="89500" y="105000"/>
                  </a:cubicBezTo>
                  <a:cubicBezTo>
                    <a:pt x="94000" y="99729"/>
                    <a:pt x="96500" y="94054"/>
                    <a:pt x="94500" y="87567"/>
                  </a:cubicBezTo>
                  <a:cubicBezTo>
                    <a:pt x="93000" y="81891"/>
                    <a:pt x="89500" y="75810"/>
                    <a:pt x="84000" y="71351"/>
                  </a:cubicBezTo>
                  <a:cubicBezTo>
                    <a:pt x="90500" y="68513"/>
                    <a:pt x="96500" y="64054"/>
                    <a:pt x="99000" y="57972"/>
                  </a:cubicBezTo>
                  <a:cubicBezTo>
                    <a:pt x="100000" y="55135"/>
                    <a:pt x="101000" y="51891"/>
                    <a:pt x="100500" y="49054"/>
                  </a:cubicBezTo>
                  <a:cubicBezTo>
                    <a:pt x="100500" y="48243"/>
                    <a:pt x="100500" y="47432"/>
                    <a:pt x="100000" y="46621"/>
                  </a:cubicBezTo>
                  <a:cubicBezTo>
                    <a:pt x="100000" y="45000"/>
                    <a:pt x="99500" y="45405"/>
                    <a:pt x="101000" y="44594"/>
                  </a:cubicBezTo>
                  <a:cubicBezTo>
                    <a:pt x="102500" y="43783"/>
                    <a:pt x="105000" y="43378"/>
                    <a:pt x="107000" y="42567"/>
                  </a:cubicBezTo>
                  <a:cubicBezTo>
                    <a:pt x="113500" y="39324"/>
                    <a:pt x="119000" y="34054"/>
                    <a:pt x="119500" y="27972"/>
                  </a:cubicBezTo>
                  <a:cubicBezTo>
                    <a:pt x="120000" y="21081"/>
                    <a:pt x="115000" y="15000"/>
                    <a:pt x="108500" y="10945"/>
                  </a:cubicBezTo>
                  <a:close/>
                </a:path>
              </a:pathLst>
            </a:custGeom>
            <a:solidFill>
              <a:srgbClr val="E6C393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1" name="Google Shape;141;p5"/>
            <p:cNvSpPr/>
            <p:nvPr/>
          </p:nvSpPr>
          <p:spPr>
            <a:xfrm>
              <a:off x="1693863" y="4699001"/>
              <a:ext cx="742800" cy="512700"/>
            </a:xfrm>
            <a:custGeom>
              <a:rect b="b" l="l" r="r" t="t"/>
              <a:pathLst>
                <a:path extrusionOk="0" h="120000" w="120000">
                  <a:moveTo>
                    <a:pt x="29217" y="21265"/>
                  </a:moveTo>
                  <a:cubicBezTo>
                    <a:pt x="29217" y="21265"/>
                    <a:pt x="36521" y="7594"/>
                    <a:pt x="46956" y="7594"/>
                  </a:cubicBezTo>
                  <a:cubicBezTo>
                    <a:pt x="57391" y="9113"/>
                    <a:pt x="90782" y="0"/>
                    <a:pt x="92869" y="22784"/>
                  </a:cubicBezTo>
                  <a:cubicBezTo>
                    <a:pt x="92869" y="22784"/>
                    <a:pt x="80347" y="44050"/>
                    <a:pt x="85565" y="50126"/>
                  </a:cubicBezTo>
                  <a:cubicBezTo>
                    <a:pt x="90782" y="56202"/>
                    <a:pt x="102260" y="53164"/>
                    <a:pt x="106434" y="47088"/>
                  </a:cubicBezTo>
                  <a:cubicBezTo>
                    <a:pt x="110608" y="41012"/>
                    <a:pt x="120000" y="110886"/>
                    <a:pt x="59478" y="115443"/>
                  </a:cubicBezTo>
                  <a:cubicBezTo>
                    <a:pt x="0" y="120000"/>
                    <a:pt x="14608" y="45569"/>
                    <a:pt x="14608" y="45569"/>
                  </a:cubicBezTo>
                  <a:cubicBezTo>
                    <a:pt x="14608" y="45569"/>
                    <a:pt x="30260" y="62278"/>
                    <a:pt x="37565" y="50126"/>
                  </a:cubicBezTo>
                  <a:cubicBezTo>
                    <a:pt x="39652" y="44050"/>
                    <a:pt x="29217" y="21265"/>
                    <a:pt x="29217" y="2126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2" name="Google Shape;142;p5"/>
            <p:cNvSpPr/>
            <p:nvPr/>
          </p:nvSpPr>
          <p:spPr>
            <a:xfrm>
              <a:off x="1700213" y="4303713"/>
              <a:ext cx="742800" cy="357300"/>
            </a:xfrm>
            <a:custGeom>
              <a:rect b="b" l="l" r="r" t="t"/>
              <a:pathLst>
                <a:path extrusionOk="0" h="120000" w="120000">
                  <a:moveTo>
                    <a:pt x="97043" y="15272"/>
                  </a:moveTo>
                  <a:cubicBezTo>
                    <a:pt x="87652" y="10909"/>
                    <a:pt x="75130" y="6545"/>
                    <a:pt x="69913" y="30545"/>
                  </a:cubicBezTo>
                  <a:cubicBezTo>
                    <a:pt x="64695" y="54545"/>
                    <a:pt x="56347" y="34909"/>
                    <a:pt x="56347" y="34909"/>
                  </a:cubicBezTo>
                  <a:cubicBezTo>
                    <a:pt x="52173" y="43636"/>
                    <a:pt x="44869" y="37090"/>
                    <a:pt x="41739" y="24000"/>
                  </a:cubicBezTo>
                  <a:cubicBezTo>
                    <a:pt x="39652" y="13090"/>
                    <a:pt x="33391" y="8727"/>
                    <a:pt x="24000" y="2181"/>
                  </a:cubicBezTo>
                  <a:cubicBezTo>
                    <a:pt x="17739" y="0"/>
                    <a:pt x="13565" y="2181"/>
                    <a:pt x="9391" y="8727"/>
                  </a:cubicBezTo>
                  <a:cubicBezTo>
                    <a:pt x="8347" y="10909"/>
                    <a:pt x="7304" y="13090"/>
                    <a:pt x="6260" y="15272"/>
                  </a:cubicBezTo>
                  <a:cubicBezTo>
                    <a:pt x="0" y="30545"/>
                    <a:pt x="0" y="50181"/>
                    <a:pt x="0" y="61090"/>
                  </a:cubicBezTo>
                  <a:cubicBezTo>
                    <a:pt x="13565" y="98181"/>
                    <a:pt x="36521" y="120000"/>
                    <a:pt x="62608" y="120000"/>
                  </a:cubicBezTo>
                  <a:cubicBezTo>
                    <a:pt x="63652" y="120000"/>
                    <a:pt x="64695" y="120000"/>
                    <a:pt x="65739" y="120000"/>
                  </a:cubicBezTo>
                  <a:cubicBezTo>
                    <a:pt x="80347" y="117818"/>
                    <a:pt x="93913" y="111272"/>
                    <a:pt x="106434" y="96000"/>
                  </a:cubicBezTo>
                  <a:cubicBezTo>
                    <a:pt x="110608" y="91636"/>
                    <a:pt x="113739" y="87272"/>
                    <a:pt x="116869" y="82909"/>
                  </a:cubicBezTo>
                  <a:cubicBezTo>
                    <a:pt x="120000" y="58909"/>
                    <a:pt x="105391" y="19636"/>
                    <a:pt x="97043" y="1527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3" name="Google Shape;143;p5"/>
            <p:cNvSpPr/>
            <p:nvPr/>
          </p:nvSpPr>
          <p:spPr>
            <a:xfrm>
              <a:off x="1649413" y="5224463"/>
              <a:ext cx="838200" cy="239700"/>
            </a:xfrm>
            <a:custGeom>
              <a:rect b="b" l="l" r="r" t="t"/>
              <a:pathLst>
                <a:path extrusionOk="0" h="120000" w="120000">
                  <a:moveTo>
                    <a:pt x="108923" y="16216"/>
                  </a:moveTo>
                  <a:cubicBezTo>
                    <a:pt x="108923" y="16216"/>
                    <a:pt x="108923" y="16216"/>
                    <a:pt x="108923" y="16216"/>
                  </a:cubicBezTo>
                  <a:cubicBezTo>
                    <a:pt x="108923" y="16216"/>
                    <a:pt x="108923" y="16216"/>
                    <a:pt x="108923" y="16216"/>
                  </a:cubicBezTo>
                  <a:cubicBezTo>
                    <a:pt x="110769" y="22702"/>
                    <a:pt x="114461" y="35675"/>
                    <a:pt x="113538" y="45405"/>
                  </a:cubicBezTo>
                  <a:cubicBezTo>
                    <a:pt x="112615" y="55135"/>
                    <a:pt x="107076" y="58378"/>
                    <a:pt x="104307" y="58378"/>
                  </a:cubicBezTo>
                  <a:cubicBezTo>
                    <a:pt x="104307" y="58378"/>
                    <a:pt x="104307" y="58378"/>
                    <a:pt x="104307" y="58378"/>
                  </a:cubicBezTo>
                  <a:cubicBezTo>
                    <a:pt x="103384" y="58378"/>
                    <a:pt x="103384" y="58378"/>
                    <a:pt x="102461" y="58378"/>
                  </a:cubicBezTo>
                  <a:cubicBezTo>
                    <a:pt x="95076" y="58378"/>
                    <a:pt x="86769" y="45405"/>
                    <a:pt x="82153" y="29189"/>
                  </a:cubicBezTo>
                  <a:cubicBezTo>
                    <a:pt x="82153" y="25945"/>
                    <a:pt x="82153" y="25945"/>
                    <a:pt x="82153" y="25945"/>
                  </a:cubicBezTo>
                  <a:cubicBezTo>
                    <a:pt x="82153" y="22702"/>
                    <a:pt x="82153" y="22702"/>
                    <a:pt x="83076" y="22702"/>
                  </a:cubicBezTo>
                  <a:cubicBezTo>
                    <a:pt x="83076" y="22702"/>
                    <a:pt x="83076" y="22702"/>
                    <a:pt x="83076" y="22702"/>
                  </a:cubicBezTo>
                  <a:cubicBezTo>
                    <a:pt x="84000" y="22702"/>
                    <a:pt x="84923" y="22702"/>
                    <a:pt x="85846" y="22702"/>
                  </a:cubicBezTo>
                  <a:cubicBezTo>
                    <a:pt x="89538" y="22702"/>
                    <a:pt x="91384" y="22702"/>
                    <a:pt x="93230" y="16216"/>
                  </a:cubicBezTo>
                  <a:cubicBezTo>
                    <a:pt x="93230" y="12972"/>
                    <a:pt x="93230" y="12972"/>
                    <a:pt x="93230" y="12972"/>
                  </a:cubicBezTo>
                  <a:cubicBezTo>
                    <a:pt x="93230" y="12972"/>
                    <a:pt x="93230" y="9729"/>
                    <a:pt x="91384" y="9729"/>
                  </a:cubicBezTo>
                  <a:cubicBezTo>
                    <a:pt x="89538" y="9729"/>
                    <a:pt x="86769" y="12972"/>
                    <a:pt x="84923" y="12972"/>
                  </a:cubicBezTo>
                  <a:cubicBezTo>
                    <a:pt x="84000" y="12972"/>
                    <a:pt x="84000" y="12972"/>
                    <a:pt x="83076" y="12972"/>
                  </a:cubicBezTo>
                  <a:cubicBezTo>
                    <a:pt x="81230" y="12972"/>
                    <a:pt x="78461" y="12972"/>
                    <a:pt x="75692" y="9729"/>
                  </a:cubicBezTo>
                  <a:cubicBezTo>
                    <a:pt x="74769" y="9729"/>
                    <a:pt x="74769" y="9729"/>
                    <a:pt x="74769" y="9729"/>
                  </a:cubicBezTo>
                  <a:cubicBezTo>
                    <a:pt x="72000" y="9729"/>
                    <a:pt x="69230" y="6486"/>
                    <a:pt x="66461" y="6486"/>
                  </a:cubicBezTo>
                  <a:cubicBezTo>
                    <a:pt x="65538" y="6486"/>
                    <a:pt x="64615" y="6486"/>
                    <a:pt x="63692" y="6486"/>
                  </a:cubicBezTo>
                  <a:cubicBezTo>
                    <a:pt x="58153" y="6486"/>
                    <a:pt x="52615" y="9729"/>
                    <a:pt x="48000" y="9729"/>
                  </a:cubicBezTo>
                  <a:cubicBezTo>
                    <a:pt x="47076" y="12972"/>
                    <a:pt x="47076" y="12972"/>
                    <a:pt x="47076" y="12972"/>
                  </a:cubicBezTo>
                  <a:cubicBezTo>
                    <a:pt x="44307" y="12972"/>
                    <a:pt x="41538" y="12972"/>
                    <a:pt x="38769" y="12972"/>
                  </a:cubicBezTo>
                  <a:cubicBezTo>
                    <a:pt x="37846" y="12972"/>
                    <a:pt x="37846" y="12972"/>
                    <a:pt x="37846" y="12972"/>
                  </a:cubicBezTo>
                  <a:cubicBezTo>
                    <a:pt x="36923" y="12972"/>
                    <a:pt x="35076" y="12972"/>
                    <a:pt x="34153" y="12972"/>
                  </a:cubicBezTo>
                  <a:cubicBezTo>
                    <a:pt x="33230" y="12972"/>
                    <a:pt x="32307" y="9729"/>
                    <a:pt x="31384" y="9729"/>
                  </a:cubicBezTo>
                  <a:cubicBezTo>
                    <a:pt x="31384" y="9729"/>
                    <a:pt x="31384" y="9729"/>
                    <a:pt x="30461" y="9729"/>
                  </a:cubicBezTo>
                  <a:cubicBezTo>
                    <a:pt x="30461" y="12972"/>
                    <a:pt x="29538" y="12972"/>
                    <a:pt x="29538" y="16216"/>
                  </a:cubicBezTo>
                  <a:cubicBezTo>
                    <a:pt x="29538" y="16216"/>
                    <a:pt x="30461" y="19459"/>
                    <a:pt x="30461" y="19459"/>
                  </a:cubicBezTo>
                  <a:cubicBezTo>
                    <a:pt x="33230" y="22702"/>
                    <a:pt x="35076" y="22702"/>
                    <a:pt x="37846" y="22702"/>
                  </a:cubicBezTo>
                  <a:cubicBezTo>
                    <a:pt x="38769" y="22702"/>
                    <a:pt x="38769" y="25945"/>
                    <a:pt x="38769" y="25945"/>
                  </a:cubicBezTo>
                  <a:cubicBezTo>
                    <a:pt x="38769" y="25945"/>
                    <a:pt x="38769" y="29189"/>
                    <a:pt x="38769" y="29189"/>
                  </a:cubicBezTo>
                  <a:cubicBezTo>
                    <a:pt x="38769" y="32432"/>
                    <a:pt x="38769" y="32432"/>
                    <a:pt x="38769" y="32432"/>
                  </a:cubicBezTo>
                  <a:cubicBezTo>
                    <a:pt x="37846" y="32432"/>
                    <a:pt x="37846" y="35675"/>
                    <a:pt x="36923" y="35675"/>
                  </a:cubicBezTo>
                  <a:cubicBezTo>
                    <a:pt x="32307" y="51891"/>
                    <a:pt x="26769" y="61621"/>
                    <a:pt x="21230" y="61621"/>
                  </a:cubicBezTo>
                  <a:cubicBezTo>
                    <a:pt x="19384" y="61621"/>
                    <a:pt x="18461" y="64864"/>
                    <a:pt x="17538" y="64864"/>
                  </a:cubicBezTo>
                  <a:cubicBezTo>
                    <a:pt x="13846" y="64864"/>
                    <a:pt x="11076" y="61621"/>
                    <a:pt x="9230" y="55135"/>
                  </a:cubicBezTo>
                  <a:cubicBezTo>
                    <a:pt x="8307" y="51891"/>
                    <a:pt x="7384" y="48648"/>
                    <a:pt x="8307" y="42162"/>
                  </a:cubicBezTo>
                  <a:cubicBezTo>
                    <a:pt x="8307" y="35675"/>
                    <a:pt x="10153" y="25945"/>
                    <a:pt x="11076" y="22702"/>
                  </a:cubicBezTo>
                  <a:cubicBezTo>
                    <a:pt x="12000" y="19459"/>
                    <a:pt x="12923" y="16216"/>
                    <a:pt x="14769" y="9729"/>
                  </a:cubicBezTo>
                  <a:cubicBezTo>
                    <a:pt x="15692" y="6486"/>
                    <a:pt x="16615" y="3243"/>
                    <a:pt x="17538" y="0"/>
                  </a:cubicBezTo>
                  <a:cubicBezTo>
                    <a:pt x="9230" y="9729"/>
                    <a:pt x="3692" y="29189"/>
                    <a:pt x="0" y="58378"/>
                  </a:cubicBezTo>
                  <a:cubicBezTo>
                    <a:pt x="0" y="58378"/>
                    <a:pt x="7384" y="120000"/>
                    <a:pt x="33230" y="81081"/>
                  </a:cubicBezTo>
                  <a:cubicBezTo>
                    <a:pt x="58153" y="45405"/>
                    <a:pt x="75692" y="64864"/>
                    <a:pt x="84000" y="74594"/>
                  </a:cubicBezTo>
                  <a:cubicBezTo>
                    <a:pt x="91384" y="84324"/>
                    <a:pt x="118153" y="110270"/>
                    <a:pt x="120000" y="55135"/>
                  </a:cubicBezTo>
                  <a:cubicBezTo>
                    <a:pt x="120000" y="35675"/>
                    <a:pt x="115384" y="22702"/>
                    <a:pt x="108923" y="16216"/>
                  </a:cubicBezTo>
                  <a:close/>
                </a:path>
              </a:pathLst>
            </a:custGeom>
            <a:solidFill>
              <a:srgbClr val="0D0138">
                <a:alpha val="1654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4" name="Google Shape;144;p5"/>
            <p:cNvSpPr/>
            <p:nvPr/>
          </p:nvSpPr>
          <p:spPr>
            <a:xfrm>
              <a:off x="1636713" y="4316413"/>
              <a:ext cx="928800" cy="350700"/>
            </a:xfrm>
            <a:custGeom>
              <a:rect b="b" l="l" r="r" t="t"/>
              <a:pathLst>
                <a:path extrusionOk="0" h="120000" w="120000">
                  <a:moveTo>
                    <a:pt x="115833" y="6666"/>
                  </a:moveTo>
                  <a:cubicBezTo>
                    <a:pt x="111666" y="40000"/>
                    <a:pt x="103333" y="64444"/>
                    <a:pt x="91666" y="80000"/>
                  </a:cubicBezTo>
                  <a:cubicBezTo>
                    <a:pt x="80833" y="93333"/>
                    <a:pt x="68333" y="95555"/>
                    <a:pt x="56666" y="93333"/>
                  </a:cubicBezTo>
                  <a:cubicBezTo>
                    <a:pt x="34166" y="91111"/>
                    <a:pt x="12500" y="73333"/>
                    <a:pt x="833" y="17777"/>
                  </a:cubicBezTo>
                  <a:cubicBezTo>
                    <a:pt x="833" y="17777"/>
                    <a:pt x="0" y="17777"/>
                    <a:pt x="0" y="20000"/>
                  </a:cubicBezTo>
                  <a:cubicBezTo>
                    <a:pt x="3333" y="48888"/>
                    <a:pt x="10833" y="71111"/>
                    <a:pt x="20833" y="88888"/>
                  </a:cubicBezTo>
                  <a:cubicBezTo>
                    <a:pt x="25833" y="97777"/>
                    <a:pt x="31666" y="104444"/>
                    <a:pt x="38333" y="106666"/>
                  </a:cubicBezTo>
                  <a:cubicBezTo>
                    <a:pt x="38333" y="108888"/>
                    <a:pt x="38333" y="108888"/>
                    <a:pt x="38333" y="108888"/>
                  </a:cubicBezTo>
                  <a:cubicBezTo>
                    <a:pt x="42500" y="115555"/>
                    <a:pt x="47500" y="115555"/>
                    <a:pt x="52500" y="117777"/>
                  </a:cubicBezTo>
                  <a:cubicBezTo>
                    <a:pt x="55833" y="117777"/>
                    <a:pt x="60833" y="120000"/>
                    <a:pt x="65000" y="115555"/>
                  </a:cubicBezTo>
                  <a:cubicBezTo>
                    <a:pt x="75833" y="115555"/>
                    <a:pt x="86666" y="108888"/>
                    <a:pt x="96666" y="93333"/>
                  </a:cubicBezTo>
                  <a:cubicBezTo>
                    <a:pt x="107500" y="77777"/>
                    <a:pt x="117500" y="42222"/>
                    <a:pt x="120000" y="8888"/>
                  </a:cubicBezTo>
                  <a:cubicBezTo>
                    <a:pt x="120000" y="2222"/>
                    <a:pt x="116666" y="0"/>
                    <a:pt x="115833" y="6666"/>
                  </a:cubicBezTo>
                  <a:close/>
                </a:path>
              </a:pathLst>
            </a:custGeom>
            <a:solidFill>
              <a:srgbClr val="0D0138">
                <a:alpha val="1654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5" name="Google Shape;145;p5"/>
            <p:cNvSpPr/>
            <p:nvPr/>
          </p:nvSpPr>
          <p:spPr>
            <a:xfrm>
              <a:off x="2390775" y="3694113"/>
              <a:ext cx="349200" cy="395400"/>
            </a:xfrm>
            <a:custGeom>
              <a:rect b="b" l="l" r="r" t="t"/>
              <a:pathLst>
                <a:path extrusionOk="0" h="120000" w="120000">
                  <a:moveTo>
                    <a:pt x="0" y="41311"/>
                  </a:moveTo>
                  <a:cubicBezTo>
                    <a:pt x="0" y="41311"/>
                    <a:pt x="35555" y="80655"/>
                    <a:pt x="42222" y="120000"/>
                  </a:cubicBezTo>
                  <a:cubicBezTo>
                    <a:pt x="42222" y="120000"/>
                    <a:pt x="120000" y="102295"/>
                    <a:pt x="93333" y="51147"/>
                  </a:cubicBezTo>
                  <a:cubicBezTo>
                    <a:pt x="66666" y="0"/>
                    <a:pt x="6666" y="9836"/>
                    <a:pt x="0" y="4131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6" name="Google Shape;146;p5"/>
            <p:cNvSpPr/>
            <p:nvPr/>
          </p:nvSpPr>
          <p:spPr>
            <a:xfrm>
              <a:off x="1443038" y="3668713"/>
              <a:ext cx="368400" cy="395400"/>
            </a:xfrm>
            <a:custGeom>
              <a:rect b="b" l="l" r="r" t="t"/>
              <a:pathLst>
                <a:path extrusionOk="0" h="120000" w="120000">
                  <a:moveTo>
                    <a:pt x="119999" y="43278"/>
                  </a:moveTo>
                  <a:cubicBezTo>
                    <a:pt x="119999" y="43278"/>
                    <a:pt x="84210" y="82622"/>
                    <a:pt x="75789" y="120000"/>
                  </a:cubicBezTo>
                  <a:cubicBezTo>
                    <a:pt x="75789" y="120000"/>
                    <a:pt x="0" y="100327"/>
                    <a:pt x="29473" y="51147"/>
                  </a:cubicBezTo>
                  <a:cubicBezTo>
                    <a:pt x="56842" y="0"/>
                    <a:pt x="113684" y="11803"/>
                    <a:pt x="119999" y="4327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7" name="Google Shape;147;p5"/>
            <p:cNvSpPr/>
            <p:nvPr/>
          </p:nvSpPr>
          <p:spPr>
            <a:xfrm>
              <a:off x="2178050" y="4829176"/>
              <a:ext cx="252300" cy="128700"/>
            </a:xfrm>
            <a:custGeom>
              <a:rect b="b" l="l" r="r" t="t"/>
              <a:pathLst>
                <a:path extrusionOk="0" h="120000" w="120000">
                  <a:moveTo>
                    <a:pt x="101538" y="18000"/>
                  </a:moveTo>
                  <a:cubicBezTo>
                    <a:pt x="95384" y="60000"/>
                    <a:pt x="76923" y="78000"/>
                    <a:pt x="58461" y="84000"/>
                  </a:cubicBezTo>
                  <a:cubicBezTo>
                    <a:pt x="58461" y="84000"/>
                    <a:pt x="58461" y="84000"/>
                    <a:pt x="58461" y="84000"/>
                  </a:cubicBezTo>
                  <a:cubicBezTo>
                    <a:pt x="61538" y="78000"/>
                    <a:pt x="58461" y="66000"/>
                    <a:pt x="55384" y="60000"/>
                  </a:cubicBezTo>
                  <a:cubicBezTo>
                    <a:pt x="52307" y="54000"/>
                    <a:pt x="49230" y="54000"/>
                    <a:pt x="46153" y="54000"/>
                  </a:cubicBezTo>
                  <a:cubicBezTo>
                    <a:pt x="43076" y="54000"/>
                    <a:pt x="43076" y="54000"/>
                    <a:pt x="40000" y="48000"/>
                  </a:cubicBezTo>
                  <a:cubicBezTo>
                    <a:pt x="40000" y="48000"/>
                    <a:pt x="40000" y="48000"/>
                    <a:pt x="40000" y="48000"/>
                  </a:cubicBezTo>
                  <a:cubicBezTo>
                    <a:pt x="40000" y="48000"/>
                    <a:pt x="40000" y="48000"/>
                    <a:pt x="40000" y="48000"/>
                  </a:cubicBezTo>
                  <a:cubicBezTo>
                    <a:pt x="40000" y="48000"/>
                    <a:pt x="40000" y="48000"/>
                    <a:pt x="40000" y="48000"/>
                  </a:cubicBezTo>
                  <a:cubicBezTo>
                    <a:pt x="36923" y="48000"/>
                    <a:pt x="36923" y="48000"/>
                    <a:pt x="36923" y="48000"/>
                  </a:cubicBezTo>
                  <a:cubicBezTo>
                    <a:pt x="36923" y="48000"/>
                    <a:pt x="36923" y="42000"/>
                    <a:pt x="33846" y="42000"/>
                  </a:cubicBezTo>
                  <a:cubicBezTo>
                    <a:pt x="36923" y="42000"/>
                    <a:pt x="33846" y="42000"/>
                    <a:pt x="33846" y="36000"/>
                  </a:cubicBezTo>
                  <a:cubicBezTo>
                    <a:pt x="33846" y="36000"/>
                    <a:pt x="33846" y="30000"/>
                    <a:pt x="30769" y="30000"/>
                  </a:cubicBezTo>
                  <a:cubicBezTo>
                    <a:pt x="27692" y="24000"/>
                    <a:pt x="24615" y="24000"/>
                    <a:pt x="21538" y="30000"/>
                  </a:cubicBezTo>
                  <a:cubicBezTo>
                    <a:pt x="18461" y="42000"/>
                    <a:pt x="21538" y="66000"/>
                    <a:pt x="24615" y="72000"/>
                  </a:cubicBezTo>
                  <a:cubicBezTo>
                    <a:pt x="27692" y="78000"/>
                    <a:pt x="27692" y="78000"/>
                    <a:pt x="27692" y="78000"/>
                  </a:cubicBezTo>
                  <a:cubicBezTo>
                    <a:pt x="24615" y="78000"/>
                    <a:pt x="18461" y="72000"/>
                    <a:pt x="15384" y="78000"/>
                  </a:cubicBezTo>
                  <a:cubicBezTo>
                    <a:pt x="0" y="90000"/>
                    <a:pt x="27692" y="114000"/>
                    <a:pt x="30769" y="114000"/>
                  </a:cubicBezTo>
                  <a:cubicBezTo>
                    <a:pt x="40000" y="120000"/>
                    <a:pt x="52307" y="120000"/>
                    <a:pt x="61538" y="114000"/>
                  </a:cubicBezTo>
                  <a:cubicBezTo>
                    <a:pt x="89230" y="108000"/>
                    <a:pt x="107692" y="84000"/>
                    <a:pt x="116923" y="30000"/>
                  </a:cubicBezTo>
                  <a:cubicBezTo>
                    <a:pt x="120000" y="6000"/>
                    <a:pt x="104615" y="0"/>
                    <a:pt x="101538" y="18000"/>
                  </a:cubicBezTo>
                  <a:close/>
                </a:path>
              </a:pathLst>
            </a:custGeom>
            <a:solidFill>
              <a:srgbClr val="0D0138">
                <a:alpha val="1654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8" name="Google Shape;148;p5"/>
            <p:cNvSpPr/>
            <p:nvPr/>
          </p:nvSpPr>
          <p:spPr>
            <a:xfrm>
              <a:off x="1714500" y="4835526"/>
              <a:ext cx="219000" cy="149100"/>
            </a:xfrm>
            <a:custGeom>
              <a:rect b="b" l="l" r="r" t="t"/>
              <a:pathLst>
                <a:path extrusionOk="0" h="120000" w="120000">
                  <a:moveTo>
                    <a:pt x="112941" y="67826"/>
                  </a:moveTo>
                  <a:cubicBezTo>
                    <a:pt x="102352" y="67826"/>
                    <a:pt x="98823" y="73043"/>
                    <a:pt x="88235" y="73043"/>
                  </a:cubicBezTo>
                  <a:cubicBezTo>
                    <a:pt x="77647" y="78260"/>
                    <a:pt x="63529" y="73043"/>
                    <a:pt x="52941" y="62608"/>
                  </a:cubicBezTo>
                  <a:cubicBezTo>
                    <a:pt x="35294" y="46956"/>
                    <a:pt x="24705" y="26086"/>
                    <a:pt x="14117" y="0"/>
                  </a:cubicBezTo>
                  <a:cubicBezTo>
                    <a:pt x="14117" y="0"/>
                    <a:pt x="14117" y="0"/>
                    <a:pt x="10588" y="5217"/>
                  </a:cubicBezTo>
                  <a:cubicBezTo>
                    <a:pt x="0" y="36521"/>
                    <a:pt x="24705" y="73043"/>
                    <a:pt x="42352" y="88695"/>
                  </a:cubicBezTo>
                  <a:cubicBezTo>
                    <a:pt x="63529" y="104347"/>
                    <a:pt x="105882" y="120000"/>
                    <a:pt x="116470" y="83478"/>
                  </a:cubicBezTo>
                  <a:cubicBezTo>
                    <a:pt x="120000" y="78260"/>
                    <a:pt x="116470" y="73043"/>
                    <a:pt x="112941" y="67826"/>
                  </a:cubicBezTo>
                  <a:close/>
                </a:path>
              </a:pathLst>
            </a:custGeom>
            <a:solidFill>
              <a:srgbClr val="0D0138">
                <a:alpha val="1654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9" name="Google Shape;149;p5"/>
            <p:cNvSpPr/>
            <p:nvPr/>
          </p:nvSpPr>
          <p:spPr>
            <a:xfrm>
              <a:off x="2527300" y="3805238"/>
              <a:ext cx="277800" cy="376200"/>
            </a:xfrm>
            <a:custGeom>
              <a:rect b="b" l="l" r="r" t="t"/>
              <a:pathLst>
                <a:path extrusionOk="0" h="120000" w="120000">
                  <a:moveTo>
                    <a:pt x="117209" y="37241"/>
                  </a:moveTo>
                  <a:cubicBezTo>
                    <a:pt x="117209" y="35172"/>
                    <a:pt x="117209" y="33103"/>
                    <a:pt x="117209" y="31034"/>
                  </a:cubicBezTo>
                  <a:cubicBezTo>
                    <a:pt x="117209" y="20689"/>
                    <a:pt x="111627" y="12413"/>
                    <a:pt x="108837" y="2068"/>
                  </a:cubicBezTo>
                  <a:cubicBezTo>
                    <a:pt x="108837" y="0"/>
                    <a:pt x="103255" y="0"/>
                    <a:pt x="103255" y="2068"/>
                  </a:cubicBezTo>
                  <a:cubicBezTo>
                    <a:pt x="106046" y="28965"/>
                    <a:pt x="94883" y="55862"/>
                    <a:pt x="69767" y="74482"/>
                  </a:cubicBezTo>
                  <a:cubicBezTo>
                    <a:pt x="61395" y="82758"/>
                    <a:pt x="47441" y="88965"/>
                    <a:pt x="36279" y="95172"/>
                  </a:cubicBezTo>
                  <a:cubicBezTo>
                    <a:pt x="22325" y="101379"/>
                    <a:pt x="13953" y="99310"/>
                    <a:pt x="2790" y="97241"/>
                  </a:cubicBezTo>
                  <a:cubicBezTo>
                    <a:pt x="0" y="97241"/>
                    <a:pt x="0" y="97241"/>
                    <a:pt x="0" y="97241"/>
                  </a:cubicBezTo>
                  <a:cubicBezTo>
                    <a:pt x="0" y="99310"/>
                    <a:pt x="2790" y="103448"/>
                    <a:pt x="5581" y="107586"/>
                  </a:cubicBezTo>
                  <a:cubicBezTo>
                    <a:pt x="5581" y="109655"/>
                    <a:pt x="5581" y="111724"/>
                    <a:pt x="8372" y="113793"/>
                  </a:cubicBezTo>
                  <a:cubicBezTo>
                    <a:pt x="36279" y="120000"/>
                    <a:pt x="64186" y="101379"/>
                    <a:pt x="83720" y="88965"/>
                  </a:cubicBezTo>
                  <a:cubicBezTo>
                    <a:pt x="94883" y="82758"/>
                    <a:pt x="106046" y="72413"/>
                    <a:pt x="111627" y="62068"/>
                  </a:cubicBezTo>
                  <a:cubicBezTo>
                    <a:pt x="114418" y="55862"/>
                    <a:pt x="120000" y="45517"/>
                    <a:pt x="117209" y="37241"/>
                  </a:cubicBezTo>
                  <a:close/>
                </a:path>
              </a:pathLst>
            </a:custGeom>
            <a:solidFill>
              <a:srgbClr val="0D0138">
                <a:alpha val="1654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0" name="Google Shape;150;p5"/>
            <p:cNvSpPr/>
            <p:nvPr/>
          </p:nvSpPr>
          <p:spPr>
            <a:xfrm>
              <a:off x="1352550" y="3805238"/>
              <a:ext cx="315900" cy="330300"/>
            </a:xfrm>
            <a:custGeom>
              <a:rect b="b" l="l" r="r" t="t"/>
              <a:pathLst>
                <a:path extrusionOk="0" h="120000" w="120000">
                  <a:moveTo>
                    <a:pt x="105306" y="96470"/>
                  </a:moveTo>
                  <a:cubicBezTo>
                    <a:pt x="53877" y="89411"/>
                    <a:pt x="19591" y="49411"/>
                    <a:pt x="26938" y="0"/>
                  </a:cubicBezTo>
                  <a:cubicBezTo>
                    <a:pt x="26938" y="0"/>
                    <a:pt x="26938" y="0"/>
                    <a:pt x="26938" y="0"/>
                  </a:cubicBezTo>
                  <a:cubicBezTo>
                    <a:pt x="0" y="51764"/>
                    <a:pt x="44081" y="110588"/>
                    <a:pt x="97959" y="117647"/>
                  </a:cubicBezTo>
                  <a:cubicBezTo>
                    <a:pt x="112653" y="120000"/>
                    <a:pt x="119999" y="98823"/>
                    <a:pt x="105306" y="96470"/>
                  </a:cubicBezTo>
                  <a:close/>
                </a:path>
              </a:pathLst>
            </a:custGeom>
            <a:solidFill>
              <a:srgbClr val="0D0138">
                <a:alpha val="1654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1" name="Google Shape;151;p5"/>
            <p:cNvSpPr/>
            <p:nvPr/>
          </p:nvSpPr>
          <p:spPr>
            <a:xfrm>
              <a:off x="1836738" y="4608513"/>
              <a:ext cx="509700" cy="115800"/>
            </a:xfrm>
            <a:custGeom>
              <a:rect b="b" l="l" r="r" t="t"/>
              <a:pathLst>
                <a:path extrusionOk="0" h="120000" w="120000">
                  <a:moveTo>
                    <a:pt x="109367" y="13333"/>
                  </a:moveTo>
                  <a:cubicBezTo>
                    <a:pt x="92658" y="53333"/>
                    <a:pt x="71392" y="60000"/>
                    <a:pt x="53164" y="66666"/>
                  </a:cubicBezTo>
                  <a:cubicBezTo>
                    <a:pt x="42531" y="66666"/>
                    <a:pt x="33417" y="53333"/>
                    <a:pt x="22784" y="46666"/>
                  </a:cubicBezTo>
                  <a:cubicBezTo>
                    <a:pt x="19746" y="40000"/>
                    <a:pt x="16708" y="33333"/>
                    <a:pt x="13670" y="26666"/>
                  </a:cubicBezTo>
                  <a:cubicBezTo>
                    <a:pt x="9113" y="20000"/>
                    <a:pt x="4556" y="13333"/>
                    <a:pt x="0" y="26666"/>
                  </a:cubicBezTo>
                  <a:cubicBezTo>
                    <a:pt x="0" y="26666"/>
                    <a:pt x="0" y="26666"/>
                    <a:pt x="0" y="26666"/>
                  </a:cubicBezTo>
                  <a:cubicBezTo>
                    <a:pt x="6075" y="66666"/>
                    <a:pt x="21265" y="86666"/>
                    <a:pt x="33417" y="93333"/>
                  </a:cubicBezTo>
                  <a:cubicBezTo>
                    <a:pt x="39493" y="106666"/>
                    <a:pt x="45569" y="113333"/>
                    <a:pt x="53164" y="113333"/>
                  </a:cubicBezTo>
                  <a:cubicBezTo>
                    <a:pt x="72911" y="120000"/>
                    <a:pt x="97215" y="93333"/>
                    <a:pt x="113924" y="53333"/>
                  </a:cubicBezTo>
                  <a:cubicBezTo>
                    <a:pt x="120000" y="33333"/>
                    <a:pt x="113924" y="0"/>
                    <a:pt x="109367" y="13333"/>
                  </a:cubicBezTo>
                  <a:close/>
                </a:path>
              </a:pathLst>
            </a:custGeom>
            <a:solidFill>
              <a:srgbClr val="0D0138">
                <a:alpha val="1654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2" name="Google Shape;152;p5"/>
            <p:cNvSpPr/>
            <p:nvPr/>
          </p:nvSpPr>
          <p:spPr>
            <a:xfrm>
              <a:off x="1849438" y="4848226"/>
              <a:ext cx="77700" cy="84000"/>
            </a:xfrm>
            <a:custGeom>
              <a:rect b="b" l="l" r="r" t="t"/>
              <a:pathLst>
                <a:path extrusionOk="0" h="120000" w="120000">
                  <a:moveTo>
                    <a:pt x="120000" y="27692"/>
                  </a:moveTo>
                  <a:cubicBezTo>
                    <a:pt x="120000" y="9230"/>
                    <a:pt x="90000" y="0"/>
                    <a:pt x="80000" y="9230"/>
                  </a:cubicBezTo>
                  <a:cubicBezTo>
                    <a:pt x="60000" y="9230"/>
                    <a:pt x="50000" y="27692"/>
                    <a:pt x="60000" y="46153"/>
                  </a:cubicBezTo>
                  <a:cubicBezTo>
                    <a:pt x="60000" y="46153"/>
                    <a:pt x="60000" y="46153"/>
                    <a:pt x="50000" y="55384"/>
                  </a:cubicBezTo>
                  <a:cubicBezTo>
                    <a:pt x="50000" y="55384"/>
                    <a:pt x="50000" y="55384"/>
                    <a:pt x="50000" y="64615"/>
                  </a:cubicBezTo>
                  <a:cubicBezTo>
                    <a:pt x="40000" y="73846"/>
                    <a:pt x="20000" y="73846"/>
                    <a:pt x="10000" y="73846"/>
                  </a:cubicBezTo>
                  <a:cubicBezTo>
                    <a:pt x="0" y="83076"/>
                    <a:pt x="0" y="92307"/>
                    <a:pt x="10000" y="101538"/>
                  </a:cubicBezTo>
                  <a:cubicBezTo>
                    <a:pt x="30000" y="120000"/>
                    <a:pt x="60000" y="110769"/>
                    <a:pt x="80000" y="101538"/>
                  </a:cubicBezTo>
                  <a:cubicBezTo>
                    <a:pt x="110000" y="83076"/>
                    <a:pt x="120000" y="55384"/>
                    <a:pt x="120000" y="27692"/>
                  </a:cubicBezTo>
                  <a:close/>
                </a:path>
              </a:pathLst>
            </a:custGeom>
            <a:solidFill>
              <a:srgbClr val="0D0138">
                <a:alpha val="1654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3" name="Google Shape;153;p5"/>
            <p:cNvSpPr/>
            <p:nvPr/>
          </p:nvSpPr>
          <p:spPr>
            <a:xfrm>
              <a:off x="1681163" y="5237163"/>
              <a:ext cx="265200" cy="122100"/>
            </a:xfrm>
            <a:custGeom>
              <a:rect b="b" l="l" r="r" t="t"/>
              <a:pathLst>
                <a:path extrusionOk="0" h="120000" w="120000">
                  <a:moveTo>
                    <a:pt x="96585" y="18947"/>
                  </a:moveTo>
                  <a:cubicBezTo>
                    <a:pt x="84878" y="37894"/>
                    <a:pt x="70243" y="56842"/>
                    <a:pt x="58536" y="69473"/>
                  </a:cubicBezTo>
                  <a:cubicBezTo>
                    <a:pt x="46829" y="82105"/>
                    <a:pt x="20487" y="113684"/>
                    <a:pt x="17560" y="69473"/>
                  </a:cubicBezTo>
                  <a:cubicBezTo>
                    <a:pt x="17560" y="56842"/>
                    <a:pt x="8780" y="63157"/>
                    <a:pt x="8780" y="69473"/>
                  </a:cubicBezTo>
                  <a:cubicBezTo>
                    <a:pt x="0" y="113684"/>
                    <a:pt x="26341" y="120000"/>
                    <a:pt x="40975" y="113684"/>
                  </a:cubicBezTo>
                  <a:cubicBezTo>
                    <a:pt x="64390" y="107368"/>
                    <a:pt x="84878" y="82105"/>
                    <a:pt x="105365" y="69473"/>
                  </a:cubicBezTo>
                  <a:cubicBezTo>
                    <a:pt x="120000" y="56842"/>
                    <a:pt x="108292" y="0"/>
                    <a:pt x="96585" y="18947"/>
                  </a:cubicBezTo>
                  <a:close/>
                </a:path>
              </a:pathLst>
            </a:custGeom>
            <a:solidFill>
              <a:srgbClr val="0D0138">
                <a:alpha val="1654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4" name="Google Shape;154;p5"/>
            <p:cNvSpPr/>
            <p:nvPr/>
          </p:nvSpPr>
          <p:spPr>
            <a:xfrm>
              <a:off x="2217738" y="5249863"/>
              <a:ext cx="238200" cy="109500"/>
            </a:xfrm>
            <a:custGeom>
              <a:rect b="b" l="l" r="r" t="t"/>
              <a:pathLst>
                <a:path extrusionOk="0" h="120000" w="120000">
                  <a:moveTo>
                    <a:pt x="113513" y="42352"/>
                  </a:moveTo>
                  <a:cubicBezTo>
                    <a:pt x="110270" y="35294"/>
                    <a:pt x="110270" y="35294"/>
                    <a:pt x="107027" y="35294"/>
                  </a:cubicBezTo>
                  <a:cubicBezTo>
                    <a:pt x="103783" y="42352"/>
                    <a:pt x="103783" y="42352"/>
                    <a:pt x="100540" y="49411"/>
                  </a:cubicBezTo>
                  <a:cubicBezTo>
                    <a:pt x="90810" y="120000"/>
                    <a:pt x="29189" y="0"/>
                    <a:pt x="6486" y="14117"/>
                  </a:cubicBezTo>
                  <a:cubicBezTo>
                    <a:pt x="3243" y="14117"/>
                    <a:pt x="0" y="28235"/>
                    <a:pt x="3243" y="35294"/>
                  </a:cubicBezTo>
                  <a:cubicBezTo>
                    <a:pt x="12972" y="77647"/>
                    <a:pt x="45405" y="98823"/>
                    <a:pt x="64864" y="105882"/>
                  </a:cubicBezTo>
                  <a:cubicBezTo>
                    <a:pt x="87567" y="120000"/>
                    <a:pt x="110270" y="112941"/>
                    <a:pt x="116756" y="63529"/>
                  </a:cubicBezTo>
                  <a:cubicBezTo>
                    <a:pt x="120000" y="56470"/>
                    <a:pt x="116756" y="42352"/>
                    <a:pt x="113513" y="42352"/>
                  </a:cubicBezTo>
                  <a:close/>
                </a:path>
              </a:pathLst>
            </a:custGeom>
            <a:solidFill>
              <a:srgbClr val="0D0138">
                <a:alpha val="1654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5" name="Google Shape;155;p5"/>
            <p:cNvSpPr/>
            <p:nvPr/>
          </p:nvSpPr>
          <p:spPr>
            <a:xfrm>
              <a:off x="2405063" y="4310063"/>
              <a:ext cx="109500" cy="33300"/>
            </a:xfrm>
            <a:custGeom>
              <a:rect b="b" l="l" r="r" t="t"/>
              <a:pathLst>
                <a:path extrusionOk="0" h="120000" w="120000">
                  <a:moveTo>
                    <a:pt x="14117" y="120000"/>
                  </a:moveTo>
                  <a:cubicBezTo>
                    <a:pt x="28235" y="120000"/>
                    <a:pt x="120000" y="96000"/>
                    <a:pt x="105882" y="48000"/>
                  </a:cubicBezTo>
                  <a:cubicBezTo>
                    <a:pt x="98823" y="0"/>
                    <a:pt x="56470" y="24000"/>
                    <a:pt x="42352" y="24000"/>
                  </a:cubicBezTo>
                  <a:cubicBezTo>
                    <a:pt x="35294" y="24000"/>
                    <a:pt x="21176" y="24000"/>
                    <a:pt x="7058" y="48000"/>
                  </a:cubicBezTo>
                  <a:cubicBezTo>
                    <a:pt x="0" y="72000"/>
                    <a:pt x="0" y="120000"/>
                    <a:pt x="14117" y="120000"/>
                  </a:cubicBezTo>
                  <a:cubicBezTo>
                    <a:pt x="14117" y="120000"/>
                    <a:pt x="7058" y="120000"/>
                    <a:pt x="14117" y="120000"/>
                  </a:cubicBezTo>
                  <a:close/>
                </a:path>
              </a:pathLst>
            </a:custGeom>
            <a:solidFill>
              <a:srgbClr val="3E4A63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6" name="Google Shape;156;p5"/>
            <p:cNvSpPr/>
            <p:nvPr/>
          </p:nvSpPr>
          <p:spPr>
            <a:xfrm>
              <a:off x="2384425" y="4375151"/>
              <a:ext cx="71400" cy="52500"/>
            </a:xfrm>
            <a:custGeom>
              <a:rect b="b" l="l" r="r" t="t"/>
              <a:pathLst>
                <a:path extrusionOk="0" h="120000" w="120000">
                  <a:moveTo>
                    <a:pt x="21818" y="45000"/>
                  </a:moveTo>
                  <a:cubicBezTo>
                    <a:pt x="43636" y="75000"/>
                    <a:pt x="54545" y="90000"/>
                    <a:pt x="87272" y="105000"/>
                  </a:cubicBezTo>
                  <a:cubicBezTo>
                    <a:pt x="109090" y="120000"/>
                    <a:pt x="120000" y="75000"/>
                    <a:pt x="98181" y="60000"/>
                  </a:cubicBezTo>
                  <a:cubicBezTo>
                    <a:pt x="76363" y="60000"/>
                    <a:pt x="54545" y="30000"/>
                    <a:pt x="43636" y="15000"/>
                  </a:cubicBezTo>
                  <a:cubicBezTo>
                    <a:pt x="21818" y="0"/>
                    <a:pt x="0" y="30000"/>
                    <a:pt x="21818" y="45000"/>
                  </a:cubicBezTo>
                  <a:cubicBezTo>
                    <a:pt x="32727" y="60000"/>
                    <a:pt x="10909" y="45000"/>
                    <a:pt x="21818" y="45000"/>
                  </a:cubicBezTo>
                  <a:close/>
                </a:path>
              </a:pathLst>
            </a:custGeom>
            <a:solidFill>
              <a:srgbClr val="3E4A63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7" name="Google Shape;157;p5"/>
            <p:cNvSpPr/>
            <p:nvPr/>
          </p:nvSpPr>
          <p:spPr>
            <a:xfrm>
              <a:off x="1643063" y="4238626"/>
              <a:ext cx="96900" cy="71400"/>
            </a:xfrm>
            <a:custGeom>
              <a:rect b="b" l="l" r="r" t="t"/>
              <a:pathLst>
                <a:path extrusionOk="0" h="120000" w="120000">
                  <a:moveTo>
                    <a:pt x="24000" y="10909"/>
                  </a:moveTo>
                  <a:cubicBezTo>
                    <a:pt x="8000" y="0"/>
                    <a:pt x="0" y="32727"/>
                    <a:pt x="16000" y="43636"/>
                  </a:cubicBezTo>
                  <a:cubicBezTo>
                    <a:pt x="40000" y="54545"/>
                    <a:pt x="72000" y="76363"/>
                    <a:pt x="88000" y="98181"/>
                  </a:cubicBezTo>
                  <a:cubicBezTo>
                    <a:pt x="104000" y="120000"/>
                    <a:pt x="120000" y="98181"/>
                    <a:pt x="112000" y="76363"/>
                  </a:cubicBezTo>
                  <a:cubicBezTo>
                    <a:pt x="88000" y="43636"/>
                    <a:pt x="56000" y="21818"/>
                    <a:pt x="24000" y="10909"/>
                  </a:cubicBezTo>
                  <a:cubicBezTo>
                    <a:pt x="16000" y="10909"/>
                    <a:pt x="48000" y="21818"/>
                    <a:pt x="24000" y="10909"/>
                  </a:cubicBezTo>
                  <a:close/>
                </a:path>
              </a:pathLst>
            </a:custGeom>
            <a:solidFill>
              <a:srgbClr val="3E4A63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8" name="Google Shape;158;p5"/>
            <p:cNvSpPr/>
            <p:nvPr/>
          </p:nvSpPr>
          <p:spPr>
            <a:xfrm>
              <a:off x="1662113" y="4329113"/>
              <a:ext cx="65100" cy="33300"/>
            </a:xfrm>
            <a:custGeom>
              <a:rect b="b" l="l" r="r" t="t"/>
              <a:pathLst>
                <a:path extrusionOk="0" h="120000" w="120000">
                  <a:moveTo>
                    <a:pt x="96000" y="24000"/>
                  </a:moveTo>
                  <a:cubicBezTo>
                    <a:pt x="72000" y="24000"/>
                    <a:pt x="24000" y="24000"/>
                    <a:pt x="12000" y="72000"/>
                  </a:cubicBezTo>
                  <a:cubicBezTo>
                    <a:pt x="0" y="96000"/>
                    <a:pt x="12000" y="120000"/>
                    <a:pt x="24000" y="120000"/>
                  </a:cubicBezTo>
                  <a:cubicBezTo>
                    <a:pt x="48000" y="120000"/>
                    <a:pt x="84000" y="96000"/>
                    <a:pt x="96000" y="96000"/>
                  </a:cubicBezTo>
                  <a:cubicBezTo>
                    <a:pt x="120000" y="72000"/>
                    <a:pt x="120000" y="0"/>
                    <a:pt x="96000" y="24000"/>
                  </a:cubicBezTo>
                  <a:cubicBezTo>
                    <a:pt x="84000" y="24000"/>
                    <a:pt x="96000" y="0"/>
                    <a:pt x="96000" y="24000"/>
                  </a:cubicBezTo>
                  <a:close/>
                </a:path>
              </a:pathLst>
            </a:custGeom>
            <a:solidFill>
              <a:srgbClr val="3E4A63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9" name="Google Shape;159;p5"/>
            <p:cNvSpPr/>
            <p:nvPr/>
          </p:nvSpPr>
          <p:spPr>
            <a:xfrm>
              <a:off x="2411413" y="3843338"/>
              <a:ext cx="90600" cy="65100"/>
            </a:xfrm>
            <a:custGeom>
              <a:rect b="b" l="l" r="r" t="t"/>
              <a:pathLst>
                <a:path extrusionOk="0" h="120000" w="120000">
                  <a:moveTo>
                    <a:pt x="111428" y="12000"/>
                  </a:moveTo>
                  <a:cubicBezTo>
                    <a:pt x="77142" y="0"/>
                    <a:pt x="42857" y="36000"/>
                    <a:pt x="17142" y="72000"/>
                  </a:cubicBezTo>
                  <a:cubicBezTo>
                    <a:pt x="0" y="96000"/>
                    <a:pt x="17142" y="120000"/>
                    <a:pt x="34285" y="108000"/>
                  </a:cubicBezTo>
                  <a:cubicBezTo>
                    <a:pt x="59999" y="72000"/>
                    <a:pt x="94285" y="60000"/>
                    <a:pt x="119999" y="24000"/>
                  </a:cubicBezTo>
                  <a:cubicBezTo>
                    <a:pt x="119999" y="24000"/>
                    <a:pt x="119999" y="12000"/>
                    <a:pt x="111428" y="12000"/>
                  </a:cubicBezTo>
                  <a:close/>
                </a:path>
              </a:pathLst>
            </a:custGeom>
            <a:solidFill>
              <a:srgbClr val="0D0138">
                <a:alpha val="1654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0" name="Google Shape;160;p5"/>
            <p:cNvSpPr/>
            <p:nvPr/>
          </p:nvSpPr>
          <p:spPr>
            <a:xfrm>
              <a:off x="2436813" y="3895726"/>
              <a:ext cx="96900" cy="31800"/>
            </a:xfrm>
            <a:custGeom>
              <a:rect b="b" l="l" r="r" t="t"/>
              <a:pathLst>
                <a:path extrusionOk="0" h="120000" w="120000">
                  <a:moveTo>
                    <a:pt x="112000" y="48000"/>
                  </a:moveTo>
                  <a:cubicBezTo>
                    <a:pt x="96000" y="0"/>
                    <a:pt x="80000" y="0"/>
                    <a:pt x="56000" y="0"/>
                  </a:cubicBezTo>
                  <a:cubicBezTo>
                    <a:pt x="40000" y="0"/>
                    <a:pt x="16000" y="24000"/>
                    <a:pt x="8000" y="72000"/>
                  </a:cubicBezTo>
                  <a:cubicBezTo>
                    <a:pt x="0" y="96000"/>
                    <a:pt x="8000" y="120000"/>
                    <a:pt x="8000" y="120000"/>
                  </a:cubicBezTo>
                  <a:cubicBezTo>
                    <a:pt x="24000" y="120000"/>
                    <a:pt x="40000" y="96000"/>
                    <a:pt x="56000" y="96000"/>
                  </a:cubicBezTo>
                  <a:cubicBezTo>
                    <a:pt x="80000" y="96000"/>
                    <a:pt x="96000" y="120000"/>
                    <a:pt x="112000" y="72000"/>
                  </a:cubicBezTo>
                  <a:cubicBezTo>
                    <a:pt x="120000" y="72000"/>
                    <a:pt x="120000" y="48000"/>
                    <a:pt x="112000" y="48000"/>
                  </a:cubicBezTo>
                  <a:close/>
                </a:path>
              </a:pathLst>
            </a:custGeom>
            <a:solidFill>
              <a:srgbClr val="0D0138">
                <a:alpha val="1654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1" name="Google Shape;161;p5"/>
            <p:cNvSpPr/>
            <p:nvPr/>
          </p:nvSpPr>
          <p:spPr>
            <a:xfrm>
              <a:off x="1733550" y="3779838"/>
              <a:ext cx="77700" cy="63600"/>
            </a:xfrm>
            <a:custGeom>
              <a:rect b="b" l="l" r="r" t="t"/>
              <a:pathLst>
                <a:path extrusionOk="0" h="120000" w="120000">
                  <a:moveTo>
                    <a:pt x="20000" y="12000"/>
                  </a:moveTo>
                  <a:cubicBezTo>
                    <a:pt x="10000" y="12000"/>
                    <a:pt x="0" y="24000"/>
                    <a:pt x="10000" y="36000"/>
                  </a:cubicBezTo>
                  <a:cubicBezTo>
                    <a:pt x="20000" y="48000"/>
                    <a:pt x="40000" y="48000"/>
                    <a:pt x="50000" y="60000"/>
                  </a:cubicBezTo>
                  <a:cubicBezTo>
                    <a:pt x="70000" y="84000"/>
                    <a:pt x="70000" y="96000"/>
                    <a:pt x="80000" y="120000"/>
                  </a:cubicBezTo>
                  <a:cubicBezTo>
                    <a:pt x="90000" y="120000"/>
                    <a:pt x="90000" y="120000"/>
                    <a:pt x="90000" y="120000"/>
                  </a:cubicBezTo>
                  <a:cubicBezTo>
                    <a:pt x="120000" y="60000"/>
                    <a:pt x="60000" y="0"/>
                    <a:pt x="20000" y="12000"/>
                  </a:cubicBezTo>
                  <a:close/>
                </a:path>
              </a:pathLst>
            </a:custGeom>
            <a:solidFill>
              <a:srgbClr val="0D0138">
                <a:alpha val="1654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2" name="Google Shape;162;p5"/>
            <p:cNvSpPr/>
            <p:nvPr/>
          </p:nvSpPr>
          <p:spPr>
            <a:xfrm>
              <a:off x="1727200" y="3830638"/>
              <a:ext cx="50700" cy="33300"/>
            </a:xfrm>
            <a:custGeom>
              <a:rect b="b" l="l" r="r" t="t"/>
              <a:pathLst>
                <a:path extrusionOk="0" h="120000" w="120000">
                  <a:moveTo>
                    <a:pt x="90000" y="48000"/>
                  </a:moveTo>
                  <a:cubicBezTo>
                    <a:pt x="75000" y="24000"/>
                    <a:pt x="45000" y="0"/>
                    <a:pt x="30000" y="24000"/>
                  </a:cubicBezTo>
                  <a:cubicBezTo>
                    <a:pt x="15000" y="24000"/>
                    <a:pt x="0" y="48000"/>
                    <a:pt x="15000" y="72000"/>
                  </a:cubicBezTo>
                  <a:cubicBezTo>
                    <a:pt x="30000" y="96000"/>
                    <a:pt x="45000" y="96000"/>
                    <a:pt x="60000" y="96000"/>
                  </a:cubicBezTo>
                  <a:cubicBezTo>
                    <a:pt x="75000" y="120000"/>
                    <a:pt x="75000" y="120000"/>
                    <a:pt x="75000" y="120000"/>
                  </a:cubicBezTo>
                  <a:cubicBezTo>
                    <a:pt x="90000" y="120000"/>
                    <a:pt x="90000" y="120000"/>
                    <a:pt x="105000" y="120000"/>
                  </a:cubicBezTo>
                  <a:cubicBezTo>
                    <a:pt x="105000" y="120000"/>
                    <a:pt x="120000" y="120000"/>
                    <a:pt x="120000" y="96000"/>
                  </a:cubicBezTo>
                  <a:cubicBezTo>
                    <a:pt x="120000" y="72000"/>
                    <a:pt x="105000" y="48000"/>
                    <a:pt x="90000" y="48000"/>
                  </a:cubicBezTo>
                  <a:close/>
                </a:path>
              </a:pathLst>
            </a:custGeom>
            <a:solidFill>
              <a:srgbClr val="0D0138">
                <a:alpha val="1654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3" name="Google Shape;163;p5"/>
            <p:cNvSpPr/>
            <p:nvPr/>
          </p:nvSpPr>
          <p:spPr>
            <a:xfrm>
              <a:off x="1733550" y="4356101"/>
              <a:ext cx="160200" cy="84000"/>
            </a:xfrm>
            <a:custGeom>
              <a:rect b="b" l="l" r="r" t="t"/>
              <a:pathLst>
                <a:path extrusionOk="0" h="120000" w="120000">
                  <a:moveTo>
                    <a:pt x="100800" y="27692"/>
                  </a:moveTo>
                  <a:cubicBezTo>
                    <a:pt x="86400" y="9230"/>
                    <a:pt x="72000" y="9230"/>
                    <a:pt x="57600" y="9230"/>
                  </a:cubicBezTo>
                  <a:cubicBezTo>
                    <a:pt x="43200" y="9230"/>
                    <a:pt x="24000" y="0"/>
                    <a:pt x="14400" y="18461"/>
                  </a:cubicBezTo>
                  <a:cubicBezTo>
                    <a:pt x="4800" y="36923"/>
                    <a:pt x="0" y="55384"/>
                    <a:pt x="9600" y="73846"/>
                  </a:cubicBezTo>
                  <a:cubicBezTo>
                    <a:pt x="19200" y="92307"/>
                    <a:pt x="33600" y="101538"/>
                    <a:pt x="48000" y="101538"/>
                  </a:cubicBezTo>
                  <a:cubicBezTo>
                    <a:pt x="62400" y="110769"/>
                    <a:pt x="81600" y="120000"/>
                    <a:pt x="96000" y="110769"/>
                  </a:cubicBezTo>
                  <a:cubicBezTo>
                    <a:pt x="120000" y="101538"/>
                    <a:pt x="120000" y="36923"/>
                    <a:pt x="100800" y="27692"/>
                  </a:cubicBezTo>
                  <a:close/>
                </a:path>
              </a:pathLst>
            </a:custGeom>
            <a:solidFill>
              <a:srgbClr val="F4CCC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4" name="Google Shape;164;p5"/>
            <p:cNvSpPr/>
            <p:nvPr/>
          </p:nvSpPr>
          <p:spPr>
            <a:xfrm>
              <a:off x="2217738" y="4400551"/>
              <a:ext cx="160200" cy="84000"/>
            </a:xfrm>
            <a:custGeom>
              <a:rect b="b" l="l" r="r" t="t"/>
              <a:pathLst>
                <a:path extrusionOk="0" h="120000" w="120000">
                  <a:moveTo>
                    <a:pt x="76800" y="9230"/>
                  </a:moveTo>
                  <a:cubicBezTo>
                    <a:pt x="52800" y="18461"/>
                    <a:pt x="19200" y="0"/>
                    <a:pt x="4800" y="36923"/>
                  </a:cubicBezTo>
                  <a:cubicBezTo>
                    <a:pt x="0" y="55384"/>
                    <a:pt x="0" y="73846"/>
                    <a:pt x="4800" y="92307"/>
                  </a:cubicBezTo>
                  <a:cubicBezTo>
                    <a:pt x="14400" y="110769"/>
                    <a:pt x="28800" y="110769"/>
                    <a:pt x="43200" y="110769"/>
                  </a:cubicBezTo>
                  <a:cubicBezTo>
                    <a:pt x="57600" y="120000"/>
                    <a:pt x="72000" y="120000"/>
                    <a:pt x="86400" y="110769"/>
                  </a:cubicBezTo>
                  <a:cubicBezTo>
                    <a:pt x="120000" y="92307"/>
                    <a:pt x="110400" y="0"/>
                    <a:pt x="76800" y="9230"/>
                  </a:cubicBezTo>
                  <a:close/>
                </a:path>
              </a:pathLst>
            </a:custGeom>
            <a:solidFill>
              <a:srgbClr val="F4CCC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5" name="Google Shape;165;p5"/>
            <p:cNvSpPr/>
            <p:nvPr/>
          </p:nvSpPr>
          <p:spPr>
            <a:xfrm>
              <a:off x="1300163" y="3487738"/>
              <a:ext cx="1549500" cy="1917600"/>
            </a:xfrm>
            <a:custGeom>
              <a:rect b="b" l="l" r="r" t="t"/>
              <a:pathLst>
                <a:path extrusionOk="0" h="120000" w="120000">
                  <a:moveTo>
                    <a:pt x="108500" y="10945"/>
                  </a:moveTo>
                  <a:cubicBezTo>
                    <a:pt x="103000" y="7297"/>
                    <a:pt x="95500" y="5270"/>
                    <a:pt x="89000" y="6891"/>
                  </a:cubicBezTo>
                  <a:cubicBezTo>
                    <a:pt x="85500" y="7702"/>
                    <a:pt x="83000" y="8918"/>
                    <a:pt x="81000" y="10945"/>
                  </a:cubicBezTo>
                  <a:cubicBezTo>
                    <a:pt x="79500" y="11756"/>
                    <a:pt x="79000" y="13378"/>
                    <a:pt x="78000" y="13783"/>
                  </a:cubicBezTo>
                  <a:cubicBezTo>
                    <a:pt x="76000" y="15000"/>
                    <a:pt x="78000" y="14594"/>
                    <a:pt x="76000" y="14594"/>
                  </a:cubicBezTo>
                  <a:cubicBezTo>
                    <a:pt x="75000" y="14189"/>
                    <a:pt x="74000" y="13783"/>
                    <a:pt x="73000" y="13378"/>
                  </a:cubicBezTo>
                  <a:cubicBezTo>
                    <a:pt x="66000" y="11756"/>
                    <a:pt x="59000" y="11351"/>
                    <a:pt x="51500" y="12567"/>
                  </a:cubicBezTo>
                  <a:cubicBezTo>
                    <a:pt x="50500" y="12972"/>
                    <a:pt x="49000" y="13378"/>
                    <a:pt x="48000" y="13378"/>
                  </a:cubicBezTo>
                  <a:cubicBezTo>
                    <a:pt x="46500" y="14189"/>
                    <a:pt x="47000" y="14189"/>
                    <a:pt x="45500" y="12972"/>
                  </a:cubicBezTo>
                  <a:cubicBezTo>
                    <a:pt x="43500" y="11351"/>
                    <a:pt x="42500" y="9324"/>
                    <a:pt x="40500" y="7702"/>
                  </a:cubicBezTo>
                  <a:cubicBezTo>
                    <a:pt x="29000" y="0"/>
                    <a:pt x="14000" y="7702"/>
                    <a:pt x="7500" y="16216"/>
                  </a:cubicBezTo>
                  <a:cubicBezTo>
                    <a:pt x="0" y="26756"/>
                    <a:pt x="6500" y="38918"/>
                    <a:pt x="20500" y="42567"/>
                  </a:cubicBezTo>
                  <a:cubicBezTo>
                    <a:pt x="21500" y="42972"/>
                    <a:pt x="22000" y="42567"/>
                    <a:pt x="22000" y="43378"/>
                  </a:cubicBezTo>
                  <a:cubicBezTo>
                    <a:pt x="22500" y="44189"/>
                    <a:pt x="21500" y="45405"/>
                    <a:pt x="21500" y="46216"/>
                  </a:cubicBezTo>
                  <a:cubicBezTo>
                    <a:pt x="21500" y="47837"/>
                    <a:pt x="21000" y="49459"/>
                    <a:pt x="21500" y="51081"/>
                  </a:cubicBezTo>
                  <a:cubicBezTo>
                    <a:pt x="22000" y="54324"/>
                    <a:pt x="23000" y="57162"/>
                    <a:pt x="25000" y="60000"/>
                  </a:cubicBezTo>
                  <a:cubicBezTo>
                    <a:pt x="27500" y="64864"/>
                    <a:pt x="32000" y="68513"/>
                    <a:pt x="37500" y="70945"/>
                  </a:cubicBezTo>
                  <a:cubicBezTo>
                    <a:pt x="28000" y="78648"/>
                    <a:pt x="21000" y="91216"/>
                    <a:pt x="27000" y="101756"/>
                  </a:cubicBezTo>
                  <a:cubicBezTo>
                    <a:pt x="28000" y="103378"/>
                    <a:pt x="29500" y="105000"/>
                    <a:pt x="31000" y="106621"/>
                  </a:cubicBezTo>
                  <a:cubicBezTo>
                    <a:pt x="32000" y="107837"/>
                    <a:pt x="32000" y="107837"/>
                    <a:pt x="30500" y="109054"/>
                  </a:cubicBezTo>
                  <a:cubicBezTo>
                    <a:pt x="29500" y="110270"/>
                    <a:pt x="28500" y="111891"/>
                    <a:pt x="28000" y="113513"/>
                  </a:cubicBezTo>
                  <a:cubicBezTo>
                    <a:pt x="27000" y="118378"/>
                    <a:pt x="34000" y="119594"/>
                    <a:pt x="39000" y="119189"/>
                  </a:cubicBezTo>
                  <a:cubicBezTo>
                    <a:pt x="42000" y="119189"/>
                    <a:pt x="45500" y="117972"/>
                    <a:pt x="48000" y="116351"/>
                  </a:cubicBezTo>
                  <a:cubicBezTo>
                    <a:pt x="49000" y="115945"/>
                    <a:pt x="50000" y="115135"/>
                    <a:pt x="50500" y="114324"/>
                  </a:cubicBezTo>
                  <a:cubicBezTo>
                    <a:pt x="52000" y="113108"/>
                    <a:pt x="53000" y="113108"/>
                    <a:pt x="55500" y="113108"/>
                  </a:cubicBezTo>
                  <a:cubicBezTo>
                    <a:pt x="59000" y="112702"/>
                    <a:pt x="62000" y="112297"/>
                    <a:pt x="65500" y="112702"/>
                  </a:cubicBezTo>
                  <a:cubicBezTo>
                    <a:pt x="68500" y="112702"/>
                    <a:pt x="69500" y="115135"/>
                    <a:pt x="72500" y="116351"/>
                  </a:cubicBezTo>
                  <a:cubicBezTo>
                    <a:pt x="77000" y="118783"/>
                    <a:pt x="84500" y="120000"/>
                    <a:pt x="89500" y="117567"/>
                  </a:cubicBezTo>
                  <a:cubicBezTo>
                    <a:pt x="92000" y="116351"/>
                    <a:pt x="92500" y="114324"/>
                    <a:pt x="91500" y="111891"/>
                  </a:cubicBezTo>
                  <a:cubicBezTo>
                    <a:pt x="91000" y="110675"/>
                    <a:pt x="90000" y="109864"/>
                    <a:pt x="89000" y="108648"/>
                  </a:cubicBezTo>
                  <a:cubicBezTo>
                    <a:pt x="88500" y="108648"/>
                    <a:pt x="87500" y="107837"/>
                    <a:pt x="87500" y="107432"/>
                  </a:cubicBezTo>
                  <a:cubicBezTo>
                    <a:pt x="87500" y="107027"/>
                    <a:pt x="89500" y="105405"/>
                    <a:pt x="89500" y="105000"/>
                  </a:cubicBezTo>
                  <a:cubicBezTo>
                    <a:pt x="94000" y="99729"/>
                    <a:pt x="96500" y="94054"/>
                    <a:pt x="94500" y="87567"/>
                  </a:cubicBezTo>
                  <a:cubicBezTo>
                    <a:pt x="93000" y="81891"/>
                    <a:pt x="89500" y="75810"/>
                    <a:pt x="84000" y="71351"/>
                  </a:cubicBezTo>
                  <a:cubicBezTo>
                    <a:pt x="90500" y="68513"/>
                    <a:pt x="96500" y="64054"/>
                    <a:pt x="99000" y="57972"/>
                  </a:cubicBezTo>
                  <a:cubicBezTo>
                    <a:pt x="100000" y="55135"/>
                    <a:pt x="101000" y="51891"/>
                    <a:pt x="100500" y="49054"/>
                  </a:cubicBezTo>
                  <a:cubicBezTo>
                    <a:pt x="100500" y="48243"/>
                    <a:pt x="100500" y="47432"/>
                    <a:pt x="100000" y="46621"/>
                  </a:cubicBezTo>
                  <a:cubicBezTo>
                    <a:pt x="100000" y="45000"/>
                    <a:pt x="99500" y="45405"/>
                    <a:pt x="101000" y="44594"/>
                  </a:cubicBezTo>
                  <a:cubicBezTo>
                    <a:pt x="102500" y="43783"/>
                    <a:pt x="105000" y="43378"/>
                    <a:pt x="107000" y="42567"/>
                  </a:cubicBezTo>
                  <a:cubicBezTo>
                    <a:pt x="113500" y="39324"/>
                    <a:pt x="119000" y="34054"/>
                    <a:pt x="119500" y="27972"/>
                  </a:cubicBezTo>
                  <a:cubicBezTo>
                    <a:pt x="120000" y="21081"/>
                    <a:pt x="115000" y="15000"/>
                    <a:pt x="108500" y="10945"/>
                  </a:cubicBezTo>
                  <a:cubicBezTo>
                    <a:pt x="105000" y="8918"/>
                    <a:pt x="116000" y="15810"/>
                    <a:pt x="108500" y="10945"/>
                  </a:cubicBezTo>
                  <a:close/>
                  <a:moveTo>
                    <a:pt x="98000" y="41756"/>
                  </a:moveTo>
                  <a:cubicBezTo>
                    <a:pt x="96500" y="41756"/>
                    <a:pt x="95000" y="32432"/>
                    <a:pt x="92500" y="33648"/>
                  </a:cubicBezTo>
                  <a:cubicBezTo>
                    <a:pt x="91500" y="34054"/>
                    <a:pt x="95000" y="42162"/>
                    <a:pt x="95000" y="42972"/>
                  </a:cubicBezTo>
                  <a:cubicBezTo>
                    <a:pt x="96500" y="47432"/>
                    <a:pt x="97500" y="51891"/>
                    <a:pt x="95500" y="56351"/>
                  </a:cubicBezTo>
                  <a:cubicBezTo>
                    <a:pt x="94500" y="58378"/>
                    <a:pt x="93500" y="60405"/>
                    <a:pt x="91500" y="62027"/>
                  </a:cubicBezTo>
                  <a:cubicBezTo>
                    <a:pt x="91000" y="62837"/>
                    <a:pt x="87000" y="65270"/>
                    <a:pt x="87000" y="65675"/>
                  </a:cubicBezTo>
                  <a:cubicBezTo>
                    <a:pt x="87000" y="66891"/>
                    <a:pt x="81500" y="68918"/>
                    <a:pt x="80000" y="69324"/>
                  </a:cubicBezTo>
                  <a:cubicBezTo>
                    <a:pt x="78000" y="70135"/>
                    <a:pt x="75000" y="70945"/>
                    <a:pt x="72500" y="71756"/>
                  </a:cubicBezTo>
                  <a:cubicBezTo>
                    <a:pt x="67500" y="72972"/>
                    <a:pt x="62000" y="72972"/>
                    <a:pt x="56500" y="72567"/>
                  </a:cubicBezTo>
                  <a:cubicBezTo>
                    <a:pt x="46500" y="71756"/>
                    <a:pt x="36500" y="68108"/>
                    <a:pt x="30000" y="61216"/>
                  </a:cubicBezTo>
                  <a:cubicBezTo>
                    <a:pt x="26000" y="56756"/>
                    <a:pt x="25000" y="51486"/>
                    <a:pt x="26000" y="45810"/>
                  </a:cubicBezTo>
                  <a:cubicBezTo>
                    <a:pt x="26500" y="42972"/>
                    <a:pt x="27500" y="40540"/>
                    <a:pt x="28500" y="37702"/>
                  </a:cubicBezTo>
                  <a:cubicBezTo>
                    <a:pt x="29500" y="35675"/>
                    <a:pt x="31500" y="33648"/>
                    <a:pt x="32000" y="31216"/>
                  </a:cubicBezTo>
                  <a:cubicBezTo>
                    <a:pt x="32500" y="30405"/>
                    <a:pt x="33000" y="28783"/>
                    <a:pt x="31000" y="29189"/>
                  </a:cubicBezTo>
                  <a:cubicBezTo>
                    <a:pt x="30000" y="29594"/>
                    <a:pt x="29000" y="32027"/>
                    <a:pt x="28500" y="32432"/>
                  </a:cubicBezTo>
                  <a:cubicBezTo>
                    <a:pt x="28000" y="34054"/>
                    <a:pt x="27000" y="35675"/>
                    <a:pt x="26500" y="37297"/>
                  </a:cubicBezTo>
                  <a:cubicBezTo>
                    <a:pt x="26500" y="37702"/>
                    <a:pt x="26000" y="38108"/>
                    <a:pt x="26000" y="38513"/>
                  </a:cubicBezTo>
                  <a:cubicBezTo>
                    <a:pt x="25000" y="39729"/>
                    <a:pt x="25000" y="39729"/>
                    <a:pt x="23000" y="39324"/>
                  </a:cubicBezTo>
                  <a:cubicBezTo>
                    <a:pt x="10500" y="36891"/>
                    <a:pt x="4500" y="26351"/>
                    <a:pt x="11500" y="17432"/>
                  </a:cubicBezTo>
                  <a:cubicBezTo>
                    <a:pt x="18000" y="9324"/>
                    <a:pt x="31500" y="3648"/>
                    <a:pt x="40500" y="12567"/>
                  </a:cubicBezTo>
                  <a:cubicBezTo>
                    <a:pt x="41000" y="13378"/>
                    <a:pt x="42000" y="14189"/>
                    <a:pt x="42500" y="15405"/>
                  </a:cubicBezTo>
                  <a:cubicBezTo>
                    <a:pt x="43500" y="17027"/>
                    <a:pt x="43500" y="16621"/>
                    <a:pt x="42500" y="17837"/>
                  </a:cubicBezTo>
                  <a:cubicBezTo>
                    <a:pt x="42000" y="18243"/>
                    <a:pt x="40000" y="19054"/>
                    <a:pt x="40500" y="19864"/>
                  </a:cubicBezTo>
                  <a:cubicBezTo>
                    <a:pt x="41000" y="21081"/>
                    <a:pt x="42000" y="20270"/>
                    <a:pt x="43000" y="20270"/>
                  </a:cubicBezTo>
                  <a:cubicBezTo>
                    <a:pt x="45000" y="19459"/>
                    <a:pt x="46000" y="17837"/>
                    <a:pt x="48000" y="17027"/>
                  </a:cubicBezTo>
                  <a:cubicBezTo>
                    <a:pt x="51000" y="15810"/>
                    <a:pt x="54500" y="15000"/>
                    <a:pt x="58000" y="15000"/>
                  </a:cubicBezTo>
                  <a:cubicBezTo>
                    <a:pt x="64500" y="14594"/>
                    <a:pt x="71500" y="15810"/>
                    <a:pt x="77500" y="18648"/>
                  </a:cubicBezTo>
                  <a:cubicBezTo>
                    <a:pt x="78500" y="19054"/>
                    <a:pt x="79500" y="19459"/>
                    <a:pt x="80500" y="20270"/>
                  </a:cubicBezTo>
                  <a:cubicBezTo>
                    <a:pt x="81500" y="20675"/>
                    <a:pt x="83000" y="22702"/>
                    <a:pt x="84500" y="22702"/>
                  </a:cubicBezTo>
                  <a:cubicBezTo>
                    <a:pt x="87500" y="23918"/>
                    <a:pt x="85500" y="21081"/>
                    <a:pt x="84000" y="20270"/>
                  </a:cubicBezTo>
                  <a:cubicBezTo>
                    <a:pt x="83500" y="19864"/>
                    <a:pt x="80000" y="18243"/>
                    <a:pt x="80000" y="17837"/>
                  </a:cubicBezTo>
                  <a:cubicBezTo>
                    <a:pt x="79500" y="17027"/>
                    <a:pt x="82000" y="15000"/>
                    <a:pt x="82500" y="14594"/>
                  </a:cubicBezTo>
                  <a:cubicBezTo>
                    <a:pt x="84500" y="12162"/>
                    <a:pt x="87500" y="10135"/>
                    <a:pt x="91000" y="9729"/>
                  </a:cubicBezTo>
                  <a:cubicBezTo>
                    <a:pt x="97500" y="8513"/>
                    <a:pt x="104500" y="11756"/>
                    <a:pt x="109000" y="15810"/>
                  </a:cubicBezTo>
                  <a:cubicBezTo>
                    <a:pt x="114000" y="19864"/>
                    <a:pt x="117000" y="25540"/>
                    <a:pt x="114500" y="31216"/>
                  </a:cubicBezTo>
                  <a:cubicBezTo>
                    <a:pt x="112000" y="36891"/>
                    <a:pt x="105000" y="40540"/>
                    <a:pt x="98000" y="41756"/>
                  </a:cubicBezTo>
                  <a:cubicBezTo>
                    <a:pt x="97500" y="41756"/>
                    <a:pt x="100000" y="41351"/>
                    <a:pt x="98000" y="41756"/>
                  </a:cubicBezTo>
                  <a:close/>
                  <a:moveTo>
                    <a:pt x="84500" y="105000"/>
                  </a:moveTo>
                  <a:cubicBezTo>
                    <a:pt x="83500" y="105810"/>
                    <a:pt x="82000" y="106621"/>
                    <a:pt x="82000" y="107432"/>
                  </a:cubicBezTo>
                  <a:cubicBezTo>
                    <a:pt x="82000" y="108648"/>
                    <a:pt x="84000" y="109459"/>
                    <a:pt x="85000" y="110270"/>
                  </a:cubicBezTo>
                  <a:cubicBezTo>
                    <a:pt x="86500" y="111081"/>
                    <a:pt x="89500" y="113513"/>
                    <a:pt x="87000" y="114729"/>
                  </a:cubicBezTo>
                  <a:cubicBezTo>
                    <a:pt x="86000" y="115945"/>
                    <a:pt x="82500" y="115540"/>
                    <a:pt x="80500" y="115540"/>
                  </a:cubicBezTo>
                  <a:cubicBezTo>
                    <a:pt x="77500" y="115135"/>
                    <a:pt x="74000" y="113918"/>
                    <a:pt x="72000" y="111891"/>
                  </a:cubicBezTo>
                  <a:cubicBezTo>
                    <a:pt x="73000" y="111891"/>
                    <a:pt x="78000" y="112297"/>
                    <a:pt x="78000" y="110675"/>
                  </a:cubicBezTo>
                  <a:cubicBezTo>
                    <a:pt x="78000" y="109459"/>
                    <a:pt x="77500" y="109864"/>
                    <a:pt x="76500" y="109459"/>
                  </a:cubicBezTo>
                  <a:cubicBezTo>
                    <a:pt x="75500" y="109459"/>
                    <a:pt x="74000" y="109864"/>
                    <a:pt x="73000" y="109864"/>
                  </a:cubicBezTo>
                  <a:cubicBezTo>
                    <a:pt x="71000" y="109864"/>
                    <a:pt x="69000" y="109864"/>
                    <a:pt x="67000" y="109459"/>
                  </a:cubicBezTo>
                  <a:cubicBezTo>
                    <a:pt x="60500" y="108648"/>
                    <a:pt x="55000" y="109864"/>
                    <a:pt x="48500" y="109864"/>
                  </a:cubicBezTo>
                  <a:cubicBezTo>
                    <a:pt x="47500" y="109864"/>
                    <a:pt x="44000" y="109054"/>
                    <a:pt x="43000" y="109864"/>
                  </a:cubicBezTo>
                  <a:cubicBezTo>
                    <a:pt x="41000" y="111891"/>
                    <a:pt x="46500" y="111891"/>
                    <a:pt x="47500" y="111891"/>
                  </a:cubicBezTo>
                  <a:cubicBezTo>
                    <a:pt x="45000" y="115135"/>
                    <a:pt x="40000" y="116756"/>
                    <a:pt x="35000" y="115945"/>
                  </a:cubicBezTo>
                  <a:cubicBezTo>
                    <a:pt x="28000" y="115540"/>
                    <a:pt x="34500" y="111486"/>
                    <a:pt x="36500" y="109054"/>
                  </a:cubicBezTo>
                  <a:cubicBezTo>
                    <a:pt x="38000" y="107432"/>
                    <a:pt x="36500" y="106621"/>
                    <a:pt x="35000" y="105405"/>
                  </a:cubicBezTo>
                  <a:cubicBezTo>
                    <a:pt x="33000" y="103783"/>
                    <a:pt x="31500" y="102162"/>
                    <a:pt x="30500" y="100540"/>
                  </a:cubicBezTo>
                  <a:cubicBezTo>
                    <a:pt x="28000" y="95675"/>
                    <a:pt x="28500" y="91216"/>
                    <a:pt x="30500" y="86351"/>
                  </a:cubicBezTo>
                  <a:cubicBezTo>
                    <a:pt x="32000" y="82297"/>
                    <a:pt x="34500" y="78243"/>
                    <a:pt x="38500" y="75000"/>
                  </a:cubicBezTo>
                  <a:cubicBezTo>
                    <a:pt x="39500" y="74189"/>
                    <a:pt x="40500" y="73378"/>
                    <a:pt x="41500" y="72972"/>
                  </a:cubicBezTo>
                  <a:cubicBezTo>
                    <a:pt x="42500" y="72162"/>
                    <a:pt x="43000" y="72162"/>
                    <a:pt x="44500" y="72162"/>
                  </a:cubicBezTo>
                  <a:cubicBezTo>
                    <a:pt x="47000" y="72972"/>
                    <a:pt x="50000" y="73783"/>
                    <a:pt x="53000" y="74189"/>
                  </a:cubicBezTo>
                  <a:cubicBezTo>
                    <a:pt x="58500" y="75000"/>
                    <a:pt x="64500" y="75000"/>
                    <a:pt x="70500" y="73783"/>
                  </a:cubicBezTo>
                  <a:cubicBezTo>
                    <a:pt x="72000" y="73783"/>
                    <a:pt x="73500" y="73378"/>
                    <a:pt x="75000" y="72972"/>
                  </a:cubicBezTo>
                  <a:cubicBezTo>
                    <a:pt x="75500" y="72972"/>
                    <a:pt x="77500" y="72162"/>
                    <a:pt x="78500" y="72162"/>
                  </a:cubicBezTo>
                  <a:cubicBezTo>
                    <a:pt x="80000" y="72162"/>
                    <a:pt x="83000" y="75000"/>
                    <a:pt x="84000" y="76216"/>
                  </a:cubicBezTo>
                  <a:cubicBezTo>
                    <a:pt x="87500" y="80270"/>
                    <a:pt x="90500" y="85945"/>
                    <a:pt x="91500" y="90810"/>
                  </a:cubicBezTo>
                  <a:cubicBezTo>
                    <a:pt x="92000" y="96081"/>
                    <a:pt x="88500" y="101351"/>
                    <a:pt x="84500" y="105000"/>
                  </a:cubicBezTo>
                  <a:cubicBezTo>
                    <a:pt x="84000" y="105405"/>
                    <a:pt x="86000" y="103783"/>
                    <a:pt x="84500" y="105000"/>
                  </a:cubicBezTo>
                  <a:close/>
                </a:path>
              </a:pathLst>
            </a:custGeom>
            <a:solidFill>
              <a:srgbClr val="3E4A63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6" name="Google Shape;166;p5"/>
            <p:cNvSpPr/>
            <p:nvPr/>
          </p:nvSpPr>
          <p:spPr>
            <a:xfrm>
              <a:off x="2171700" y="4692651"/>
              <a:ext cx="246000" cy="258900"/>
            </a:xfrm>
            <a:custGeom>
              <a:rect b="b" l="l" r="r" t="t"/>
              <a:pathLst>
                <a:path extrusionOk="0" h="120000" w="120000">
                  <a:moveTo>
                    <a:pt x="104210" y="60000"/>
                  </a:moveTo>
                  <a:cubicBezTo>
                    <a:pt x="94736" y="66000"/>
                    <a:pt x="94736" y="78000"/>
                    <a:pt x="85263" y="87000"/>
                  </a:cubicBezTo>
                  <a:cubicBezTo>
                    <a:pt x="75789" y="93000"/>
                    <a:pt x="66315" y="96000"/>
                    <a:pt x="56842" y="96000"/>
                  </a:cubicBezTo>
                  <a:cubicBezTo>
                    <a:pt x="37894" y="102000"/>
                    <a:pt x="25263" y="102000"/>
                    <a:pt x="34736" y="78000"/>
                  </a:cubicBezTo>
                  <a:cubicBezTo>
                    <a:pt x="41052" y="66000"/>
                    <a:pt x="50526" y="57000"/>
                    <a:pt x="60000" y="45000"/>
                  </a:cubicBezTo>
                  <a:cubicBezTo>
                    <a:pt x="63157" y="39000"/>
                    <a:pt x="72631" y="30000"/>
                    <a:pt x="72631" y="24000"/>
                  </a:cubicBezTo>
                  <a:cubicBezTo>
                    <a:pt x="75789" y="0"/>
                    <a:pt x="53684" y="27000"/>
                    <a:pt x="47368" y="33000"/>
                  </a:cubicBezTo>
                  <a:cubicBezTo>
                    <a:pt x="37894" y="48000"/>
                    <a:pt x="0" y="90000"/>
                    <a:pt x="22105" y="108000"/>
                  </a:cubicBezTo>
                  <a:cubicBezTo>
                    <a:pt x="34736" y="120000"/>
                    <a:pt x="66315" y="111000"/>
                    <a:pt x="82105" y="105000"/>
                  </a:cubicBezTo>
                  <a:cubicBezTo>
                    <a:pt x="91578" y="99000"/>
                    <a:pt x="104210" y="90000"/>
                    <a:pt x="110526" y="81000"/>
                  </a:cubicBezTo>
                  <a:cubicBezTo>
                    <a:pt x="113684" y="75000"/>
                    <a:pt x="120000" y="48000"/>
                    <a:pt x="104210" y="60000"/>
                  </a:cubicBezTo>
                  <a:cubicBezTo>
                    <a:pt x="97894" y="66000"/>
                    <a:pt x="110526" y="54000"/>
                    <a:pt x="104210" y="60000"/>
                  </a:cubicBezTo>
                  <a:close/>
                </a:path>
              </a:pathLst>
            </a:custGeom>
            <a:solidFill>
              <a:srgbClr val="3E4A63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7" name="Google Shape;167;p5"/>
            <p:cNvSpPr/>
            <p:nvPr/>
          </p:nvSpPr>
          <p:spPr>
            <a:xfrm>
              <a:off x="1714500" y="4699001"/>
              <a:ext cx="244500" cy="292200"/>
            </a:xfrm>
            <a:custGeom>
              <a:rect b="b" l="l" r="r" t="t"/>
              <a:pathLst>
                <a:path extrusionOk="0" h="120000" w="120000">
                  <a:moveTo>
                    <a:pt x="53684" y="13333"/>
                  </a:moveTo>
                  <a:cubicBezTo>
                    <a:pt x="47368" y="24000"/>
                    <a:pt x="85263" y="56000"/>
                    <a:pt x="88421" y="66666"/>
                  </a:cubicBezTo>
                  <a:cubicBezTo>
                    <a:pt x="94736" y="72000"/>
                    <a:pt x="101052" y="82666"/>
                    <a:pt x="94736" y="88000"/>
                  </a:cubicBezTo>
                  <a:cubicBezTo>
                    <a:pt x="88421" y="90666"/>
                    <a:pt x="72631" y="85333"/>
                    <a:pt x="69473" y="85333"/>
                  </a:cubicBezTo>
                  <a:cubicBezTo>
                    <a:pt x="56842" y="82666"/>
                    <a:pt x="47368" y="80000"/>
                    <a:pt x="41052" y="74666"/>
                  </a:cubicBezTo>
                  <a:cubicBezTo>
                    <a:pt x="34736" y="69333"/>
                    <a:pt x="25263" y="50666"/>
                    <a:pt x="18947" y="50666"/>
                  </a:cubicBezTo>
                  <a:cubicBezTo>
                    <a:pt x="0" y="48000"/>
                    <a:pt x="18947" y="72000"/>
                    <a:pt x="22105" y="74666"/>
                  </a:cubicBezTo>
                  <a:cubicBezTo>
                    <a:pt x="41052" y="93333"/>
                    <a:pt x="120000" y="120000"/>
                    <a:pt x="110526" y="77333"/>
                  </a:cubicBezTo>
                  <a:cubicBezTo>
                    <a:pt x="107368" y="61333"/>
                    <a:pt x="94736" y="45333"/>
                    <a:pt x="82105" y="34666"/>
                  </a:cubicBezTo>
                  <a:cubicBezTo>
                    <a:pt x="78947" y="29333"/>
                    <a:pt x="60000" y="0"/>
                    <a:pt x="53684" y="13333"/>
                  </a:cubicBezTo>
                  <a:cubicBezTo>
                    <a:pt x="47368" y="21333"/>
                    <a:pt x="60000" y="2666"/>
                    <a:pt x="53684" y="13333"/>
                  </a:cubicBezTo>
                  <a:close/>
                </a:path>
              </a:pathLst>
            </a:custGeom>
            <a:solidFill>
              <a:srgbClr val="3E4A63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8" name="Google Shape;168;p5"/>
            <p:cNvSpPr/>
            <p:nvPr/>
          </p:nvSpPr>
          <p:spPr>
            <a:xfrm>
              <a:off x="1952625" y="4362451"/>
              <a:ext cx="193800" cy="77700"/>
            </a:xfrm>
            <a:custGeom>
              <a:rect b="b" l="l" r="r" t="t"/>
              <a:pathLst>
                <a:path extrusionOk="0" h="120000" w="120000">
                  <a:moveTo>
                    <a:pt x="84000" y="120000"/>
                  </a:moveTo>
                  <a:cubicBezTo>
                    <a:pt x="80000" y="120000"/>
                    <a:pt x="80000" y="120000"/>
                    <a:pt x="76000" y="120000"/>
                  </a:cubicBezTo>
                  <a:cubicBezTo>
                    <a:pt x="72000" y="120000"/>
                    <a:pt x="64000" y="110000"/>
                    <a:pt x="60000" y="100000"/>
                  </a:cubicBezTo>
                  <a:cubicBezTo>
                    <a:pt x="56000" y="110000"/>
                    <a:pt x="48000" y="110000"/>
                    <a:pt x="44000" y="110000"/>
                  </a:cubicBezTo>
                  <a:cubicBezTo>
                    <a:pt x="40000" y="120000"/>
                    <a:pt x="40000" y="120000"/>
                    <a:pt x="40000" y="120000"/>
                  </a:cubicBezTo>
                  <a:cubicBezTo>
                    <a:pt x="24000" y="120000"/>
                    <a:pt x="12000" y="100000"/>
                    <a:pt x="8000" y="70000"/>
                  </a:cubicBezTo>
                  <a:cubicBezTo>
                    <a:pt x="8000" y="60000"/>
                    <a:pt x="0" y="20000"/>
                    <a:pt x="8000" y="10000"/>
                  </a:cubicBezTo>
                  <a:cubicBezTo>
                    <a:pt x="8000" y="0"/>
                    <a:pt x="12000" y="0"/>
                    <a:pt x="12000" y="0"/>
                  </a:cubicBezTo>
                  <a:cubicBezTo>
                    <a:pt x="16000" y="0"/>
                    <a:pt x="16000" y="0"/>
                    <a:pt x="20000" y="10000"/>
                  </a:cubicBezTo>
                  <a:cubicBezTo>
                    <a:pt x="20000" y="10000"/>
                    <a:pt x="20000" y="20000"/>
                    <a:pt x="20000" y="30000"/>
                  </a:cubicBezTo>
                  <a:cubicBezTo>
                    <a:pt x="20000" y="40000"/>
                    <a:pt x="24000" y="50000"/>
                    <a:pt x="28000" y="60000"/>
                  </a:cubicBezTo>
                  <a:cubicBezTo>
                    <a:pt x="28000" y="60000"/>
                    <a:pt x="32000" y="70000"/>
                    <a:pt x="40000" y="70000"/>
                  </a:cubicBezTo>
                  <a:cubicBezTo>
                    <a:pt x="40000" y="70000"/>
                    <a:pt x="44000" y="70000"/>
                    <a:pt x="48000" y="60000"/>
                  </a:cubicBezTo>
                  <a:cubicBezTo>
                    <a:pt x="48000" y="60000"/>
                    <a:pt x="52000" y="50000"/>
                    <a:pt x="52000" y="50000"/>
                  </a:cubicBezTo>
                  <a:cubicBezTo>
                    <a:pt x="56000" y="40000"/>
                    <a:pt x="56000" y="40000"/>
                    <a:pt x="60000" y="40000"/>
                  </a:cubicBezTo>
                  <a:cubicBezTo>
                    <a:pt x="64000" y="40000"/>
                    <a:pt x="68000" y="50000"/>
                    <a:pt x="72000" y="60000"/>
                  </a:cubicBezTo>
                  <a:cubicBezTo>
                    <a:pt x="76000" y="70000"/>
                    <a:pt x="80000" y="80000"/>
                    <a:pt x="84000" y="80000"/>
                  </a:cubicBezTo>
                  <a:cubicBezTo>
                    <a:pt x="92000" y="80000"/>
                    <a:pt x="96000" y="70000"/>
                    <a:pt x="100000" y="50000"/>
                  </a:cubicBezTo>
                  <a:cubicBezTo>
                    <a:pt x="100000" y="50000"/>
                    <a:pt x="100000" y="50000"/>
                    <a:pt x="100000" y="40000"/>
                  </a:cubicBezTo>
                  <a:cubicBezTo>
                    <a:pt x="100000" y="30000"/>
                    <a:pt x="104000" y="10000"/>
                    <a:pt x="108000" y="10000"/>
                  </a:cubicBezTo>
                  <a:cubicBezTo>
                    <a:pt x="112000" y="10000"/>
                    <a:pt x="116000" y="20000"/>
                    <a:pt x="116000" y="20000"/>
                  </a:cubicBezTo>
                  <a:cubicBezTo>
                    <a:pt x="120000" y="30000"/>
                    <a:pt x="120000" y="50000"/>
                    <a:pt x="116000" y="70000"/>
                  </a:cubicBezTo>
                  <a:cubicBezTo>
                    <a:pt x="112000" y="100000"/>
                    <a:pt x="96000" y="120000"/>
                    <a:pt x="84000" y="120000"/>
                  </a:cubicBezTo>
                  <a:cubicBezTo>
                    <a:pt x="84000" y="120000"/>
                    <a:pt x="84000" y="120000"/>
                    <a:pt x="84000" y="120000"/>
                  </a:cubicBezTo>
                  <a:close/>
                </a:path>
              </a:pathLst>
            </a:custGeom>
            <a:solidFill>
              <a:srgbClr val="3E4A63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9" name="Google Shape;169;p5"/>
            <p:cNvSpPr/>
            <p:nvPr/>
          </p:nvSpPr>
          <p:spPr>
            <a:xfrm>
              <a:off x="1784350" y="4244976"/>
              <a:ext cx="115800" cy="130200"/>
            </a:xfrm>
            <a:custGeom>
              <a:rect b="b" l="l" r="r" t="t"/>
              <a:pathLst>
                <a:path extrusionOk="0" h="120000" w="120000">
                  <a:moveTo>
                    <a:pt x="66666" y="0"/>
                  </a:moveTo>
                  <a:cubicBezTo>
                    <a:pt x="60000" y="0"/>
                    <a:pt x="53333" y="0"/>
                    <a:pt x="53333" y="0"/>
                  </a:cubicBezTo>
                  <a:cubicBezTo>
                    <a:pt x="60000" y="6000"/>
                    <a:pt x="66666" y="12000"/>
                    <a:pt x="66666" y="18000"/>
                  </a:cubicBezTo>
                  <a:cubicBezTo>
                    <a:pt x="66666" y="30000"/>
                    <a:pt x="53333" y="42000"/>
                    <a:pt x="40000" y="42000"/>
                  </a:cubicBezTo>
                  <a:cubicBezTo>
                    <a:pt x="26666" y="42000"/>
                    <a:pt x="20000" y="30000"/>
                    <a:pt x="20000" y="18000"/>
                  </a:cubicBezTo>
                  <a:cubicBezTo>
                    <a:pt x="6666" y="30000"/>
                    <a:pt x="0" y="42000"/>
                    <a:pt x="0" y="60000"/>
                  </a:cubicBezTo>
                  <a:cubicBezTo>
                    <a:pt x="0" y="90000"/>
                    <a:pt x="26666" y="120000"/>
                    <a:pt x="53333" y="120000"/>
                  </a:cubicBezTo>
                  <a:cubicBezTo>
                    <a:pt x="86666" y="120000"/>
                    <a:pt x="113333" y="90000"/>
                    <a:pt x="120000" y="60000"/>
                  </a:cubicBezTo>
                  <a:cubicBezTo>
                    <a:pt x="120000" y="30000"/>
                    <a:pt x="93333" y="0"/>
                    <a:pt x="66666" y="0"/>
                  </a:cubicBezTo>
                  <a:close/>
                </a:path>
              </a:pathLst>
            </a:custGeom>
            <a:solidFill>
              <a:srgbClr val="3E4A63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0" name="Google Shape;170;p5"/>
            <p:cNvSpPr/>
            <p:nvPr/>
          </p:nvSpPr>
          <p:spPr>
            <a:xfrm>
              <a:off x="2217738" y="4284663"/>
              <a:ext cx="122100" cy="136500"/>
            </a:xfrm>
            <a:custGeom>
              <a:rect b="b" l="l" r="r" t="t"/>
              <a:pathLst>
                <a:path extrusionOk="0" h="120000" w="120000">
                  <a:moveTo>
                    <a:pt x="75789" y="0"/>
                  </a:moveTo>
                  <a:cubicBezTo>
                    <a:pt x="63157" y="0"/>
                    <a:pt x="56842" y="0"/>
                    <a:pt x="50526" y="5714"/>
                  </a:cubicBezTo>
                  <a:cubicBezTo>
                    <a:pt x="63157" y="5714"/>
                    <a:pt x="69473" y="11428"/>
                    <a:pt x="69473" y="22857"/>
                  </a:cubicBezTo>
                  <a:cubicBezTo>
                    <a:pt x="69473" y="34285"/>
                    <a:pt x="56842" y="40000"/>
                    <a:pt x="44210" y="40000"/>
                  </a:cubicBezTo>
                  <a:cubicBezTo>
                    <a:pt x="31578" y="40000"/>
                    <a:pt x="25263" y="34285"/>
                    <a:pt x="25263" y="22857"/>
                  </a:cubicBezTo>
                  <a:cubicBezTo>
                    <a:pt x="25263" y="22857"/>
                    <a:pt x="25263" y="22857"/>
                    <a:pt x="25263" y="22857"/>
                  </a:cubicBezTo>
                  <a:cubicBezTo>
                    <a:pt x="18947" y="28571"/>
                    <a:pt x="12631" y="40000"/>
                    <a:pt x="6315" y="51428"/>
                  </a:cubicBezTo>
                  <a:cubicBezTo>
                    <a:pt x="0" y="85714"/>
                    <a:pt x="25263" y="114285"/>
                    <a:pt x="50526" y="114285"/>
                  </a:cubicBezTo>
                  <a:cubicBezTo>
                    <a:pt x="82105" y="120000"/>
                    <a:pt x="113684" y="97142"/>
                    <a:pt x="120000" y="62857"/>
                  </a:cubicBezTo>
                  <a:cubicBezTo>
                    <a:pt x="120000" y="34285"/>
                    <a:pt x="101052" y="5714"/>
                    <a:pt x="75789" y="0"/>
                  </a:cubicBezTo>
                  <a:close/>
                </a:path>
              </a:pathLst>
            </a:custGeom>
            <a:solidFill>
              <a:srgbClr val="3E4A63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71" name="Google Shape;171;p5"/>
          <p:cNvSpPr txBox="1"/>
          <p:nvPr>
            <p:ph idx="12" type="sldNum"/>
          </p:nvPr>
        </p:nvSpPr>
        <p:spPr>
          <a:xfrm>
            <a:off x="8529670" y="32126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2 columns" type="twoColTx">
  <p:cSld name="TITLE_AND_TWO_COLUMNS"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6"/>
          <p:cNvSpPr/>
          <p:nvPr/>
        </p:nvSpPr>
        <p:spPr>
          <a:xfrm>
            <a:off x="-75" y="4557900"/>
            <a:ext cx="9144000" cy="5856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4" name="Google Shape;174;p6"/>
          <p:cNvSpPr/>
          <p:nvPr/>
        </p:nvSpPr>
        <p:spPr>
          <a:xfrm>
            <a:off x="428433" y="888182"/>
            <a:ext cx="7165225" cy="3994205"/>
          </a:xfrm>
          <a:custGeom>
            <a:rect b="b" l="l" r="r" t="t"/>
            <a:pathLst>
              <a:path extrusionOk="0" h="181658" w="286609">
                <a:moveTo>
                  <a:pt x="0" y="0"/>
                </a:moveTo>
                <a:lnTo>
                  <a:pt x="0" y="181658"/>
                </a:lnTo>
                <a:lnTo>
                  <a:pt x="276798" y="181658"/>
                </a:lnTo>
                <a:lnTo>
                  <a:pt x="276798" y="159359"/>
                </a:lnTo>
                <a:lnTo>
                  <a:pt x="286609" y="149845"/>
                </a:lnTo>
                <a:lnTo>
                  <a:pt x="276798" y="149845"/>
                </a:lnTo>
                <a:lnTo>
                  <a:pt x="276798" y="297"/>
                </a:lnTo>
                <a:close/>
              </a:path>
            </a:pathLst>
          </a:custGeom>
          <a:solidFill>
            <a:srgbClr val="0D0138">
              <a:alpha val="16540"/>
            </a:srgbClr>
          </a:solidFill>
          <a:ln>
            <a:noFill/>
          </a:ln>
        </p:spPr>
      </p:sp>
      <p:sp>
        <p:nvSpPr>
          <p:cNvPr id="175" name="Google Shape;175;p6"/>
          <p:cNvSpPr/>
          <p:nvPr/>
        </p:nvSpPr>
        <p:spPr>
          <a:xfrm>
            <a:off x="388375" y="852950"/>
            <a:ext cx="7165225" cy="3994205"/>
          </a:xfrm>
          <a:custGeom>
            <a:rect b="b" l="l" r="r" t="t"/>
            <a:pathLst>
              <a:path extrusionOk="0" h="181658" w="286609">
                <a:moveTo>
                  <a:pt x="0" y="0"/>
                </a:moveTo>
                <a:lnTo>
                  <a:pt x="0" y="181658"/>
                </a:lnTo>
                <a:lnTo>
                  <a:pt x="276798" y="181658"/>
                </a:lnTo>
                <a:lnTo>
                  <a:pt x="276798" y="159359"/>
                </a:lnTo>
                <a:lnTo>
                  <a:pt x="286609" y="149845"/>
                </a:lnTo>
                <a:lnTo>
                  <a:pt x="276798" y="149845"/>
                </a:lnTo>
                <a:lnTo>
                  <a:pt x="276798" y="297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  <p:grpSp>
        <p:nvGrpSpPr>
          <p:cNvPr id="176" name="Google Shape;176;p6"/>
          <p:cNvGrpSpPr/>
          <p:nvPr/>
        </p:nvGrpSpPr>
        <p:grpSpPr>
          <a:xfrm>
            <a:off x="7590820" y="3532509"/>
            <a:ext cx="1171804" cy="1387410"/>
            <a:chOff x="1384300" y="1439863"/>
            <a:chExt cx="1433400" cy="1697138"/>
          </a:xfrm>
        </p:grpSpPr>
        <p:sp>
          <p:nvSpPr>
            <p:cNvPr id="177" name="Google Shape;177;p6"/>
            <p:cNvSpPr/>
            <p:nvPr/>
          </p:nvSpPr>
          <p:spPr>
            <a:xfrm>
              <a:off x="2805113" y="2438401"/>
              <a:ext cx="0" cy="25500"/>
            </a:xfrm>
            <a:custGeom>
              <a:rect b="b" l="l" r="r" t="t"/>
              <a:pathLst>
                <a:path extrusionOk="0" h="120000" w="120000">
                  <a:moveTo>
                    <a:pt x="0" y="120000"/>
                  </a:moveTo>
                  <a:cubicBezTo>
                    <a:pt x="0" y="60000"/>
                    <a:pt x="0" y="30000"/>
                    <a:pt x="0" y="0"/>
                  </a:cubicBezTo>
                  <a:cubicBezTo>
                    <a:pt x="0" y="30000"/>
                    <a:pt x="0" y="60000"/>
                    <a:pt x="0" y="120000"/>
                  </a:cubicBez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8" name="Google Shape;178;p6"/>
            <p:cNvSpPr/>
            <p:nvPr/>
          </p:nvSpPr>
          <p:spPr>
            <a:xfrm>
              <a:off x="2805113" y="2463801"/>
              <a:ext cx="0" cy="0"/>
            </a:xfrm>
            <a:custGeom>
              <a:rect b="b" l="l" r="r" t="t"/>
              <a:pathLst>
                <a:path extrusionOk="0" h="120000" w="120000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9" name="Google Shape;179;p6"/>
            <p:cNvSpPr/>
            <p:nvPr/>
          </p:nvSpPr>
          <p:spPr>
            <a:xfrm>
              <a:off x="1384300" y="1439863"/>
              <a:ext cx="1427100" cy="1671600"/>
            </a:xfrm>
            <a:custGeom>
              <a:rect b="b" l="l" r="r" t="t"/>
              <a:pathLst>
                <a:path extrusionOk="0" h="120000" w="120000">
                  <a:moveTo>
                    <a:pt x="115656" y="53488"/>
                  </a:moveTo>
                  <a:cubicBezTo>
                    <a:pt x="114570" y="51627"/>
                    <a:pt x="115113" y="52093"/>
                    <a:pt x="116199" y="50232"/>
                  </a:cubicBezTo>
                  <a:cubicBezTo>
                    <a:pt x="116742" y="49302"/>
                    <a:pt x="116742" y="47906"/>
                    <a:pt x="117285" y="46976"/>
                  </a:cubicBezTo>
                  <a:cubicBezTo>
                    <a:pt x="117828" y="44186"/>
                    <a:pt x="118371" y="41395"/>
                    <a:pt x="118371" y="38604"/>
                  </a:cubicBezTo>
                  <a:cubicBezTo>
                    <a:pt x="118371" y="36744"/>
                    <a:pt x="118371" y="33953"/>
                    <a:pt x="116199" y="33488"/>
                  </a:cubicBezTo>
                  <a:cubicBezTo>
                    <a:pt x="112941" y="33023"/>
                    <a:pt x="112398" y="35813"/>
                    <a:pt x="111855" y="37674"/>
                  </a:cubicBezTo>
                  <a:cubicBezTo>
                    <a:pt x="110769" y="40000"/>
                    <a:pt x="109683" y="42325"/>
                    <a:pt x="106968" y="43720"/>
                  </a:cubicBezTo>
                  <a:cubicBezTo>
                    <a:pt x="105882" y="44651"/>
                    <a:pt x="104796" y="45581"/>
                    <a:pt x="103710" y="45581"/>
                  </a:cubicBezTo>
                  <a:cubicBezTo>
                    <a:pt x="103167" y="45581"/>
                    <a:pt x="99366" y="45116"/>
                    <a:pt x="99366" y="45116"/>
                  </a:cubicBezTo>
                  <a:cubicBezTo>
                    <a:pt x="98823" y="44651"/>
                    <a:pt x="99366" y="41860"/>
                    <a:pt x="98823" y="40930"/>
                  </a:cubicBezTo>
                  <a:cubicBezTo>
                    <a:pt x="98823" y="39534"/>
                    <a:pt x="98280" y="38139"/>
                    <a:pt x="98280" y="36744"/>
                  </a:cubicBezTo>
                  <a:cubicBezTo>
                    <a:pt x="97194" y="33953"/>
                    <a:pt x="96108" y="30697"/>
                    <a:pt x="95565" y="27906"/>
                  </a:cubicBezTo>
                  <a:cubicBezTo>
                    <a:pt x="95022" y="26511"/>
                    <a:pt x="93393" y="23255"/>
                    <a:pt x="95565" y="22790"/>
                  </a:cubicBezTo>
                  <a:cubicBezTo>
                    <a:pt x="96651" y="22325"/>
                    <a:pt x="97737" y="23255"/>
                    <a:pt x="98280" y="23720"/>
                  </a:cubicBezTo>
                  <a:cubicBezTo>
                    <a:pt x="99909" y="24186"/>
                    <a:pt x="101538" y="25116"/>
                    <a:pt x="103167" y="25116"/>
                  </a:cubicBezTo>
                  <a:cubicBezTo>
                    <a:pt x="108597" y="26046"/>
                    <a:pt x="114570" y="23255"/>
                    <a:pt x="115656" y="18604"/>
                  </a:cubicBezTo>
                  <a:cubicBezTo>
                    <a:pt x="117285" y="12558"/>
                    <a:pt x="110226" y="7906"/>
                    <a:pt x="104253" y="6046"/>
                  </a:cubicBezTo>
                  <a:cubicBezTo>
                    <a:pt x="98280" y="3720"/>
                    <a:pt x="90678" y="3720"/>
                    <a:pt x="85248" y="6976"/>
                  </a:cubicBezTo>
                  <a:cubicBezTo>
                    <a:pt x="84705" y="7441"/>
                    <a:pt x="83619" y="7906"/>
                    <a:pt x="83076" y="8372"/>
                  </a:cubicBezTo>
                  <a:cubicBezTo>
                    <a:pt x="82533" y="8372"/>
                    <a:pt x="82533" y="8837"/>
                    <a:pt x="82533" y="8837"/>
                  </a:cubicBezTo>
                  <a:cubicBezTo>
                    <a:pt x="82533" y="8837"/>
                    <a:pt x="82533" y="8372"/>
                    <a:pt x="81447" y="8372"/>
                  </a:cubicBezTo>
                  <a:cubicBezTo>
                    <a:pt x="79819" y="7906"/>
                    <a:pt x="78733" y="6511"/>
                    <a:pt x="77104" y="6046"/>
                  </a:cubicBezTo>
                  <a:cubicBezTo>
                    <a:pt x="74932" y="4651"/>
                    <a:pt x="72217" y="3255"/>
                    <a:pt x="69502" y="2790"/>
                  </a:cubicBezTo>
                  <a:cubicBezTo>
                    <a:pt x="62986" y="465"/>
                    <a:pt x="55927" y="0"/>
                    <a:pt x="48868" y="1395"/>
                  </a:cubicBezTo>
                  <a:cubicBezTo>
                    <a:pt x="46153" y="1860"/>
                    <a:pt x="43438" y="2325"/>
                    <a:pt x="40723" y="3255"/>
                  </a:cubicBezTo>
                  <a:cubicBezTo>
                    <a:pt x="39638" y="3720"/>
                    <a:pt x="38009" y="5116"/>
                    <a:pt x="36380" y="5581"/>
                  </a:cubicBezTo>
                  <a:cubicBezTo>
                    <a:pt x="35837" y="5581"/>
                    <a:pt x="35837" y="5581"/>
                    <a:pt x="35837" y="5581"/>
                  </a:cubicBezTo>
                  <a:cubicBezTo>
                    <a:pt x="35837" y="5581"/>
                    <a:pt x="35294" y="5581"/>
                    <a:pt x="34751" y="5116"/>
                  </a:cubicBezTo>
                  <a:cubicBezTo>
                    <a:pt x="33665" y="5116"/>
                    <a:pt x="32579" y="4186"/>
                    <a:pt x="32036" y="3720"/>
                  </a:cubicBezTo>
                  <a:cubicBezTo>
                    <a:pt x="26063" y="465"/>
                    <a:pt x="19004" y="0"/>
                    <a:pt x="12488" y="1860"/>
                  </a:cubicBezTo>
                  <a:cubicBezTo>
                    <a:pt x="6515" y="3720"/>
                    <a:pt x="0" y="7906"/>
                    <a:pt x="542" y="13953"/>
                  </a:cubicBezTo>
                  <a:cubicBezTo>
                    <a:pt x="542" y="19534"/>
                    <a:pt x="7058" y="22790"/>
                    <a:pt x="13031" y="21860"/>
                  </a:cubicBezTo>
                  <a:cubicBezTo>
                    <a:pt x="14660" y="21395"/>
                    <a:pt x="16289" y="20930"/>
                    <a:pt x="17375" y="20000"/>
                  </a:cubicBezTo>
                  <a:cubicBezTo>
                    <a:pt x="18461" y="19534"/>
                    <a:pt x="19004" y="19069"/>
                    <a:pt x="19547" y="19069"/>
                  </a:cubicBezTo>
                  <a:cubicBezTo>
                    <a:pt x="22262" y="19534"/>
                    <a:pt x="21176" y="22325"/>
                    <a:pt x="20090" y="23720"/>
                  </a:cubicBezTo>
                  <a:cubicBezTo>
                    <a:pt x="17375" y="28372"/>
                    <a:pt x="14660" y="33488"/>
                    <a:pt x="14117" y="39069"/>
                  </a:cubicBezTo>
                  <a:cubicBezTo>
                    <a:pt x="10859" y="52558"/>
                    <a:pt x="22262" y="64186"/>
                    <a:pt x="35837" y="70232"/>
                  </a:cubicBezTo>
                  <a:cubicBezTo>
                    <a:pt x="31493" y="76744"/>
                    <a:pt x="31493" y="85116"/>
                    <a:pt x="32036" y="92558"/>
                  </a:cubicBezTo>
                  <a:cubicBezTo>
                    <a:pt x="32579" y="94883"/>
                    <a:pt x="33122" y="97674"/>
                    <a:pt x="33122" y="100000"/>
                  </a:cubicBezTo>
                  <a:cubicBezTo>
                    <a:pt x="33665" y="101395"/>
                    <a:pt x="34208" y="103255"/>
                    <a:pt x="33665" y="104186"/>
                  </a:cubicBezTo>
                  <a:cubicBezTo>
                    <a:pt x="33122" y="105581"/>
                    <a:pt x="32036" y="105581"/>
                    <a:pt x="30950" y="106976"/>
                  </a:cubicBezTo>
                  <a:cubicBezTo>
                    <a:pt x="28778" y="109302"/>
                    <a:pt x="29321" y="112558"/>
                    <a:pt x="32036" y="114418"/>
                  </a:cubicBezTo>
                  <a:cubicBezTo>
                    <a:pt x="34751" y="116279"/>
                    <a:pt x="39095" y="116279"/>
                    <a:pt x="42352" y="115813"/>
                  </a:cubicBezTo>
                  <a:cubicBezTo>
                    <a:pt x="49954" y="114883"/>
                    <a:pt x="47782" y="109302"/>
                    <a:pt x="48325" y="104186"/>
                  </a:cubicBezTo>
                  <a:cubicBezTo>
                    <a:pt x="48868" y="101860"/>
                    <a:pt x="48868" y="94883"/>
                    <a:pt x="52126" y="93488"/>
                  </a:cubicBezTo>
                  <a:cubicBezTo>
                    <a:pt x="54298" y="92093"/>
                    <a:pt x="57556" y="94883"/>
                    <a:pt x="58642" y="96744"/>
                  </a:cubicBezTo>
                  <a:cubicBezTo>
                    <a:pt x="60814" y="99069"/>
                    <a:pt x="61900" y="100930"/>
                    <a:pt x="61900" y="103720"/>
                  </a:cubicBezTo>
                  <a:cubicBezTo>
                    <a:pt x="62443" y="107441"/>
                    <a:pt x="61357" y="111627"/>
                    <a:pt x="61900" y="115348"/>
                  </a:cubicBezTo>
                  <a:cubicBezTo>
                    <a:pt x="61900" y="119069"/>
                    <a:pt x="65701" y="120000"/>
                    <a:pt x="69502" y="120000"/>
                  </a:cubicBezTo>
                  <a:cubicBezTo>
                    <a:pt x="74932" y="120000"/>
                    <a:pt x="85248" y="115813"/>
                    <a:pt x="78733" y="110232"/>
                  </a:cubicBezTo>
                  <a:cubicBezTo>
                    <a:pt x="77647" y="109767"/>
                    <a:pt x="76561" y="109302"/>
                    <a:pt x="76018" y="108372"/>
                  </a:cubicBezTo>
                  <a:cubicBezTo>
                    <a:pt x="75475" y="107441"/>
                    <a:pt x="76018" y="106046"/>
                    <a:pt x="76018" y="105116"/>
                  </a:cubicBezTo>
                  <a:cubicBezTo>
                    <a:pt x="76018" y="103720"/>
                    <a:pt x="75475" y="99069"/>
                    <a:pt x="77104" y="97674"/>
                  </a:cubicBezTo>
                  <a:cubicBezTo>
                    <a:pt x="77647" y="96744"/>
                    <a:pt x="80904" y="96279"/>
                    <a:pt x="81990" y="95813"/>
                  </a:cubicBezTo>
                  <a:cubicBezTo>
                    <a:pt x="84162" y="94883"/>
                    <a:pt x="86334" y="93953"/>
                    <a:pt x="89049" y="93023"/>
                  </a:cubicBezTo>
                  <a:cubicBezTo>
                    <a:pt x="93393" y="91162"/>
                    <a:pt x="97194" y="88372"/>
                    <a:pt x="100995" y="85581"/>
                  </a:cubicBezTo>
                  <a:cubicBezTo>
                    <a:pt x="100995" y="90232"/>
                    <a:pt x="100452" y="94418"/>
                    <a:pt x="100452" y="99069"/>
                  </a:cubicBezTo>
                  <a:cubicBezTo>
                    <a:pt x="100452" y="104651"/>
                    <a:pt x="111312" y="105116"/>
                    <a:pt x="115656" y="102790"/>
                  </a:cubicBezTo>
                  <a:cubicBezTo>
                    <a:pt x="117828" y="101860"/>
                    <a:pt x="119457" y="100000"/>
                    <a:pt x="118914" y="97674"/>
                  </a:cubicBezTo>
                  <a:cubicBezTo>
                    <a:pt x="118914" y="95813"/>
                    <a:pt x="117828" y="94883"/>
                    <a:pt x="116742" y="93953"/>
                  </a:cubicBezTo>
                  <a:cubicBezTo>
                    <a:pt x="116199" y="93488"/>
                    <a:pt x="115656" y="93488"/>
                    <a:pt x="115113" y="93023"/>
                  </a:cubicBezTo>
                  <a:cubicBezTo>
                    <a:pt x="114027" y="91162"/>
                    <a:pt x="116199" y="86976"/>
                    <a:pt x="116742" y="85581"/>
                  </a:cubicBezTo>
                  <a:cubicBezTo>
                    <a:pt x="117828" y="82325"/>
                    <a:pt x="118914" y="79534"/>
                    <a:pt x="118914" y="76744"/>
                  </a:cubicBezTo>
                  <a:cubicBezTo>
                    <a:pt x="120000" y="67906"/>
                    <a:pt x="119457" y="60930"/>
                    <a:pt x="115656" y="5348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0" name="Google Shape;180;p6"/>
            <p:cNvSpPr/>
            <p:nvPr/>
          </p:nvSpPr>
          <p:spPr>
            <a:xfrm>
              <a:off x="2805113" y="2438401"/>
              <a:ext cx="0" cy="0"/>
            </a:xfrm>
            <a:custGeom>
              <a:rect b="b" l="l" r="r" t="t"/>
              <a:pathLst>
                <a:path extrusionOk="0" h="120000" w="120000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1" name="Google Shape;181;p6"/>
            <p:cNvSpPr/>
            <p:nvPr/>
          </p:nvSpPr>
          <p:spPr>
            <a:xfrm>
              <a:off x="2798763" y="2509838"/>
              <a:ext cx="1500" cy="1500"/>
            </a:xfrm>
            <a:prstGeom prst="rect">
              <a:avLst/>
            </a:prstGeom>
            <a:solidFill>
              <a:srgbClr val="CCCCC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2" name="Google Shape;182;p6"/>
            <p:cNvSpPr/>
            <p:nvPr/>
          </p:nvSpPr>
          <p:spPr>
            <a:xfrm>
              <a:off x="2798763" y="2463801"/>
              <a:ext cx="6300" cy="45900"/>
            </a:xfrm>
            <a:custGeom>
              <a:rect b="b" l="l" r="r" t="t"/>
              <a:pathLst>
                <a:path extrusionOk="0" h="120000" w="120000">
                  <a:moveTo>
                    <a:pt x="120000" y="0"/>
                  </a:moveTo>
                  <a:cubicBezTo>
                    <a:pt x="120000" y="17142"/>
                    <a:pt x="120000" y="68571"/>
                    <a:pt x="0" y="119999"/>
                  </a:cubicBezTo>
                  <a:cubicBezTo>
                    <a:pt x="0" y="119999"/>
                    <a:pt x="0" y="119999"/>
                    <a:pt x="0" y="119999"/>
                  </a:cubicBezTo>
                  <a:cubicBezTo>
                    <a:pt x="0" y="119999"/>
                    <a:pt x="120000" y="51428"/>
                    <a:pt x="120000" y="0"/>
                  </a:cubicBez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3" name="Google Shape;183;p6"/>
            <p:cNvSpPr/>
            <p:nvPr/>
          </p:nvSpPr>
          <p:spPr>
            <a:xfrm>
              <a:off x="2805113" y="2438401"/>
              <a:ext cx="0" cy="0"/>
            </a:xfrm>
            <a:custGeom>
              <a:rect b="b" l="l" r="r" t="t"/>
              <a:pathLst>
                <a:path extrusionOk="0" h="120000" w="120000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4" name="Google Shape;184;p6"/>
            <p:cNvSpPr/>
            <p:nvPr/>
          </p:nvSpPr>
          <p:spPr>
            <a:xfrm>
              <a:off x="2798763" y="2509838"/>
              <a:ext cx="0" cy="0"/>
            </a:xfrm>
            <a:custGeom>
              <a:rect b="b" l="l" r="r" t="t"/>
              <a:pathLst>
                <a:path extrusionOk="0" h="120000" w="120000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5" name="Google Shape;185;p6"/>
            <p:cNvSpPr/>
            <p:nvPr/>
          </p:nvSpPr>
          <p:spPr>
            <a:xfrm>
              <a:off x="2805113" y="2438401"/>
              <a:ext cx="1500" cy="1500"/>
            </a:xfrm>
            <a:prstGeom prst="rect">
              <a:avLst/>
            </a:prstGeom>
            <a:solidFill>
              <a:srgbClr val="CCCCC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6" name="Google Shape;186;p6"/>
            <p:cNvSpPr/>
            <p:nvPr/>
          </p:nvSpPr>
          <p:spPr>
            <a:xfrm>
              <a:off x="1733550" y="2768601"/>
              <a:ext cx="1077900" cy="368400"/>
            </a:xfrm>
            <a:custGeom>
              <a:rect b="b" l="l" r="r" t="t"/>
              <a:pathLst>
                <a:path extrusionOk="0" h="120000" w="120000">
                  <a:moveTo>
                    <a:pt x="113532" y="12631"/>
                  </a:moveTo>
                  <a:cubicBezTo>
                    <a:pt x="113532" y="16842"/>
                    <a:pt x="112814" y="18947"/>
                    <a:pt x="112095" y="21052"/>
                  </a:cubicBezTo>
                  <a:cubicBezTo>
                    <a:pt x="112095" y="21052"/>
                    <a:pt x="112095" y="21052"/>
                    <a:pt x="111377" y="21052"/>
                  </a:cubicBezTo>
                  <a:cubicBezTo>
                    <a:pt x="109940" y="23157"/>
                    <a:pt x="107784" y="23157"/>
                    <a:pt x="105628" y="23157"/>
                  </a:cubicBezTo>
                  <a:cubicBezTo>
                    <a:pt x="105628" y="23157"/>
                    <a:pt x="105628" y="23157"/>
                    <a:pt x="105628" y="23157"/>
                  </a:cubicBezTo>
                  <a:cubicBezTo>
                    <a:pt x="103473" y="23157"/>
                    <a:pt x="101317" y="23157"/>
                    <a:pt x="99880" y="21052"/>
                  </a:cubicBezTo>
                  <a:cubicBezTo>
                    <a:pt x="99880" y="21052"/>
                    <a:pt x="99880" y="18947"/>
                    <a:pt x="99880" y="18947"/>
                  </a:cubicBezTo>
                  <a:cubicBezTo>
                    <a:pt x="99880" y="14736"/>
                    <a:pt x="99880" y="14736"/>
                    <a:pt x="99880" y="14736"/>
                  </a:cubicBezTo>
                  <a:cubicBezTo>
                    <a:pt x="89820" y="16842"/>
                    <a:pt x="78323" y="21052"/>
                    <a:pt x="73293" y="12631"/>
                  </a:cubicBezTo>
                  <a:cubicBezTo>
                    <a:pt x="68263" y="4210"/>
                    <a:pt x="63233" y="0"/>
                    <a:pt x="58203" y="2105"/>
                  </a:cubicBezTo>
                  <a:cubicBezTo>
                    <a:pt x="58203" y="6315"/>
                    <a:pt x="58203" y="10526"/>
                    <a:pt x="58203" y="16842"/>
                  </a:cubicBezTo>
                  <a:cubicBezTo>
                    <a:pt x="57485" y="33684"/>
                    <a:pt x="56766" y="61052"/>
                    <a:pt x="56766" y="65263"/>
                  </a:cubicBezTo>
                  <a:cubicBezTo>
                    <a:pt x="57485" y="69473"/>
                    <a:pt x="58922" y="71578"/>
                    <a:pt x="59640" y="73684"/>
                  </a:cubicBezTo>
                  <a:cubicBezTo>
                    <a:pt x="61077" y="75789"/>
                    <a:pt x="61796" y="77894"/>
                    <a:pt x="62514" y="82105"/>
                  </a:cubicBezTo>
                  <a:cubicBezTo>
                    <a:pt x="62514" y="84210"/>
                    <a:pt x="62514" y="88421"/>
                    <a:pt x="61796" y="90526"/>
                  </a:cubicBezTo>
                  <a:cubicBezTo>
                    <a:pt x="60359" y="96842"/>
                    <a:pt x="57485" y="96842"/>
                    <a:pt x="55329" y="96842"/>
                  </a:cubicBezTo>
                  <a:cubicBezTo>
                    <a:pt x="53173" y="96842"/>
                    <a:pt x="49580" y="94736"/>
                    <a:pt x="48862" y="92631"/>
                  </a:cubicBezTo>
                  <a:cubicBezTo>
                    <a:pt x="48143" y="90526"/>
                    <a:pt x="48143" y="90526"/>
                    <a:pt x="48143" y="90526"/>
                  </a:cubicBezTo>
                  <a:cubicBezTo>
                    <a:pt x="48143" y="86315"/>
                    <a:pt x="48862" y="84210"/>
                    <a:pt x="48862" y="80000"/>
                  </a:cubicBezTo>
                  <a:cubicBezTo>
                    <a:pt x="48862" y="69473"/>
                    <a:pt x="48862" y="58947"/>
                    <a:pt x="48862" y="48421"/>
                  </a:cubicBezTo>
                  <a:cubicBezTo>
                    <a:pt x="48862" y="48421"/>
                    <a:pt x="48862" y="48421"/>
                    <a:pt x="48862" y="48421"/>
                  </a:cubicBezTo>
                  <a:cubicBezTo>
                    <a:pt x="48143" y="35789"/>
                    <a:pt x="47425" y="23157"/>
                    <a:pt x="46706" y="16842"/>
                  </a:cubicBezTo>
                  <a:cubicBezTo>
                    <a:pt x="45988" y="18947"/>
                    <a:pt x="44550" y="23157"/>
                    <a:pt x="43832" y="25263"/>
                  </a:cubicBezTo>
                  <a:cubicBezTo>
                    <a:pt x="38083" y="37894"/>
                    <a:pt x="28742" y="42105"/>
                    <a:pt x="20119" y="48421"/>
                  </a:cubicBezTo>
                  <a:cubicBezTo>
                    <a:pt x="20119" y="50526"/>
                    <a:pt x="19401" y="52631"/>
                    <a:pt x="19401" y="54736"/>
                  </a:cubicBezTo>
                  <a:cubicBezTo>
                    <a:pt x="19401" y="61052"/>
                    <a:pt x="19401" y="67368"/>
                    <a:pt x="19401" y="73684"/>
                  </a:cubicBezTo>
                  <a:cubicBezTo>
                    <a:pt x="19401" y="73684"/>
                    <a:pt x="19401" y="75789"/>
                    <a:pt x="19401" y="75789"/>
                  </a:cubicBezTo>
                  <a:cubicBezTo>
                    <a:pt x="17245" y="77894"/>
                    <a:pt x="15808" y="80000"/>
                    <a:pt x="12934" y="80000"/>
                  </a:cubicBezTo>
                  <a:cubicBezTo>
                    <a:pt x="12215" y="80000"/>
                    <a:pt x="11497" y="80000"/>
                    <a:pt x="10778" y="77894"/>
                  </a:cubicBezTo>
                  <a:cubicBezTo>
                    <a:pt x="8622" y="77894"/>
                    <a:pt x="5748" y="77894"/>
                    <a:pt x="5748" y="67368"/>
                  </a:cubicBezTo>
                  <a:cubicBezTo>
                    <a:pt x="5029" y="61052"/>
                    <a:pt x="6467" y="58947"/>
                    <a:pt x="7904" y="58947"/>
                  </a:cubicBezTo>
                  <a:cubicBezTo>
                    <a:pt x="7904" y="56842"/>
                    <a:pt x="8622" y="56842"/>
                    <a:pt x="8622" y="54736"/>
                  </a:cubicBezTo>
                  <a:cubicBezTo>
                    <a:pt x="4311" y="61052"/>
                    <a:pt x="718" y="67368"/>
                    <a:pt x="0" y="80000"/>
                  </a:cubicBezTo>
                  <a:cubicBezTo>
                    <a:pt x="0" y="80000"/>
                    <a:pt x="718" y="101052"/>
                    <a:pt x="17964" y="94736"/>
                  </a:cubicBezTo>
                  <a:cubicBezTo>
                    <a:pt x="28023" y="90526"/>
                    <a:pt x="36646" y="94736"/>
                    <a:pt x="43113" y="105263"/>
                  </a:cubicBezTo>
                  <a:cubicBezTo>
                    <a:pt x="48862" y="115789"/>
                    <a:pt x="63233" y="119999"/>
                    <a:pt x="66826" y="101052"/>
                  </a:cubicBezTo>
                  <a:cubicBezTo>
                    <a:pt x="70419" y="82105"/>
                    <a:pt x="85508" y="52631"/>
                    <a:pt x="97724" y="46315"/>
                  </a:cubicBezTo>
                  <a:cubicBezTo>
                    <a:pt x="108502" y="37894"/>
                    <a:pt x="117844" y="48421"/>
                    <a:pt x="119281" y="23157"/>
                  </a:cubicBezTo>
                  <a:cubicBezTo>
                    <a:pt x="120000" y="16842"/>
                    <a:pt x="117125" y="12631"/>
                    <a:pt x="113532" y="12631"/>
                  </a:cubicBezTo>
                  <a:close/>
                </a:path>
              </a:pathLst>
            </a:custGeom>
            <a:solidFill>
              <a:srgbClr val="0D0138">
                <a:alpha val="1654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7" name="Google Shape;187;p6"/>
            <p:cNvSpPr/>
            <p:nvPr/>
          </p:nvSpPr>
          <p:spPr>
            <a:xfrm>
              <a:off x="1693863" y="2152651"/>
              <a:ext cx="155700" cy="84000"/>
            </a:xfrm>
            <a:custGeom>
              <a:rect b="b" l="l" r="r" t="t"/>
              <a:pathLst>
                <a:path extrusionOk="0" h="120000" w="120000">
                  <a:moveTo>
                    <a:pt x="100000" y="18461"/>
                  </a:moveTo>
                  <a:cubicBezTo>
                    <a:pt x="85000" y="9230"/>
                    <a:pt x="70000" y="9230"/>
                    <a:pt x="55000" y="9230"/>
                  </a:cubicBezTo>
                  <a:cubicBezTo>
                    <a:pt x="40000" y="9230"/>
                    <a:pt x="20000" y="0"/>
                    <a:pt x="10000" y="18461"/>
                  </a:cubicBezTo>
                  <a:cubicBezTo>
                    <a:pt x="0" y="36923"/>
                    <a:pt x="0" y="55384"/>
                    <a:pt x="5000" y="73846"/>
                  </a:cubicBezTo>
                  <a:cubicBezTo>
                    <a:pt x="15000" y="92307"/>
                    <a:pt x="35000" y="92307"/>
                    <a:pt x="45000" y="101538"/>
                  </a:cubicBezTo>
                  <a:cubicBezTo>
                    <a:pt x="60000" y="110769"/>
                    <a:pt x="80000" y="120000"/>
                    <a:pt x="95000" y="110769"/>
                  </a:cubicBezTo>
                  <a:cubicBezTo>
                    <a:pt x="120000" y="101538"/>
                    <a:pt x="120000" y="36923"/>
                    <a:pt x="100000" y="18461"/>
                  </a:cubicBezTo>
                  <a:close/>
                </a:path>
              </a:pathLst>
            </a:custGeom>
            <a:solidFill>
              <a:srgbClr val="FCE5CD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8" name="Google Shape;188;p6"/>
            <p:cNvSpPr/>
            <p:nvPr/>
          </p:nvSpPr>
          <p:spPr>
            <a:xfrm>
              <a:off x="1655763" y="1874838"/>
              <a:ext cx="265200" cy="277800"/>
            </a:xfrm>
            <a:custGeom>
              <a:rect b="b" l="l" r="r" t="t"/>
              <a:pathLst>
                <a:path extrusionOk="0" h="120000" w="120000">
                  <a:moveTo>
                    <a:pt x="0" y="66976"/>
                  </a:moveTo>
                  <a:cubicBezTo>
                    <a:pt x="0" y="33488"/>
                    <a:pt x="32195" y="0"/>
                    <a:pt x="61463" y="0"/>
                  </a:cubicBezTo>
                  <a:cubicBezTo>
                    <a:pt x="93658" y="0"/>
                    <a:pt x="120000" y="33488"/>
                    <a:pt x="120000" y="66976"/>
                  </a:cubicBezTo>
                  <a:cubicBezTo>
                    <a:pt x="120000" y="97674"/>
                    <a:pt x="93658" y="120000"/>
                    <a:pt x="64390" y="120000"/>
                  </a:cubicBezTo>
                  <a:cubicBezTo>
                    <a:pt x="35121" y="120000"/>
                    <a:pt x="0" y="97674"/>
                    <a:pt x="0" y="66976"/>
                  </a:cubicBezTo>
                  <a:close/>
                </a:path>
              </a:pathLst>
            </a:custGeom>
            <a:solidFill>
              <a:srgbClr val="ACBCD3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9" name="Google Shape;189;p6"/>
            <p:cNvSpPr/>
            <p:nvPr/>
          </p:nvSpPr>
          <p:spPr>
            <a:xfrm>
              <a:off x="2178050" y="2198688"/>
              <a:ext cx="168300" cy="84000"/>
            </a:xfrm>
            <a:custGeom>
              <a:rect b="b" l="l" r="r" t="t"/>
              <a:pathLst>
                <a:path extrusionOk="0" h="120000" w="120000">
                  <a:moveTo>
                    <a:pt x="78461" y="9230"/>
                  </a:moveTo>
                  <a:cubicBezTo>
                    <a:pt x="50769" y="18461"/>
                    <a:pt x="23076" y="0"/>
                    <a:pt x="4615" y="46153"/>
                  </a:cubicBezTo>
                  <a:cubicBezTo>
                    <a:pt x="0" y="55384"/>
                    <a:pt x="4615" y="73846"/>
                    <a:pt x="9230" y="92307"/>
                  </a:cubicBezTo>
                  <a:cubicBezTo>
                    <a:pt x="18461" y="110769"/>
                    <a:pt x="32307" y="110769"/>
                    <a:pt x="41538" y="110769"/>
                  </a:cubicBezTo>
                  <a:cubicBezTo>
                    <a:pt x="60000" y="120000"/>
                    <a:pt x="73846" y="120000"/>
                    <a:pt x="87692" y="110769"/>
                  </a:cubicBezTo>
                  <a:cubicBezTo>
                    <a:pt x="120000" y="92307"/>
                    <a:pt x="110769" y="9230"/>
                    <a:pt x="78461" y="9230"/>
                  </a:cubicBezTo>
                  <a:close/>
                </a:path>
              </a:pathLst>
            </a:custGeom>
            <a:solidFill>
              <a:srgbClr val="FCE5CD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0" name="Google Shape;190;p6"/>
            <p:cNvSpPr/>
            <p:nvPr/>
          </p:nvSpPr>
          <p:spPr>
            <a:xfrm>
              <a:off x="2055813" y="1498601"/>
              <a:ext cx="690600" cy="511200"/>
            </a:xfrm>
            <a:custGeom>
              <a:rect b="b" l="l" r="r" t="t"/>
              <a:pathLst>
                <a:path extrusionOk="0" h="120000" w="120000">
                  <a:moveTo>
                    <a:pt x="14579" y="0"/>
                  </a:moveTo>
                  <a:cubicBezTo>
                    <a:pt x="14579" y="0"/>
                    <a:pt x="0" y="36455"/>
                    <a:pt x="26915" y="77468"/>
                  </a:cubicBezTo>
                  <a:cubicBezTo>
                    <a:pt x="54953" y="120000"/>
                    <a:pt x="77383" y="97215"/>
                    <a:pt x="77383" y="97215"/>
                  </a:cubicBezTo>
                  <a:cubicBezTo>
                    <a:pt x="77383" y="97215"/>
                    <a:pt x="68411" y="57721"/>
                    <a:pt x="77383" y="53164"/>
                  </a:cubicBezTo>
                  <a:cubicBezTo>
                    <a:pt x="86355" y="48607"/>
                    <a:pt x="94205" y="59240"/>
                    <a:pt x="94205" y="59240"/>
                  </a:cubicBezTo>
                  <a:cubicBezTo>
                    <a:pt x="94205" y="59240"/>
                    <a:pt x="111028" y="66835"/>
                    <a:pt x="115514" y="47088"/>
                  </a:cubicBezTo>
                  <a:cubicBezTo>
                    <a:pt x="120000" y="28860"/>
                    <a:pt x="102056" y="13670"/>
                    <a:pt x="93084" y="10632"/>
                  </a:cubicBezTo>
                  <a:cubicBezTo>
                    <a:pt x="84112" y="7594"/>
                    <a:pt x="65046" y="4556"/>
                    <a:pt x="56074" y="28860"/>
                  </a:cubicBezTo>
                  <a:cubicBezTo>
                    <a:pt x="56074" y="28860"/>
                    <a:pt x="33644" y="0"/>
                    <a:pt x="14579" y="0"/>
                  </a:cubicBezTo>
                  <a:close/>
                </a:path>
              </a:pathLst>
            </a:custGeom>
            <a:solidFill>
              <a:srgbClr val="ACBCD3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1" name="Google Shape;191;p6"/>
            <p:cNvSpPr/>
            <p:nvPr/>
          </p:nvSpPr>
          <p:spPr>
            <a:xfrm>
              <a:off x="1984375" y="2120901"/>
              <a:ext cx="77700" cy="31800"/>
            </a:xfrm>
            <a:custGeom>
              <a:rect b="b" l="l" r="r" t="t"/>
              <a:pathLst>
                <a:path extrusionOk="0" h="120000" w="120000">
                  <a:moveTo>
                    <a:pt x="100000" y="24000"/>
                  </a:moveTo>
                  <a:cubicBezTo>
                    <a:pt x="80000" y="0"/>
                    <a:pt x="70000" y="0"/>
                    <a:pt x="60000" y="0"/>
                  </a:cubicBezTo>
                  <a:cubicBezTo>
                    <a:pt x="40000" y="24000"/>
                    <a:pt x="30000" y="0"/>
                    <a:pt x="20000" y="24000"/>
                  </a:cubicBezTo>
                  <a:cubicBezTo>
                    <a:pt x="0" y="24000"/>
                    <a:pt x="0" y="96000"/>
                    <a:pt x="20000" y="96000"/>
                  </a:cubicBezTo>
                  <a:cubicBezTo>
                    <a:pt x="30000" y="120000"/>
                    <a:pt x="40000" y="120000"/>
                    <a:pt x="50000" y="120000"/>
                  </a:cubicBezTo>
                  <a:cubicBezTo>
                    <a:pt x="60000" y="120000"/>
                    <a:pt x="80000" y="120000"/>
                    <a:pt x="90000" y="120000"/>
                  </a:cubicBezTo>
                  <a:cubicBezTo>
                    <a:pt x="120000" y="120000"/>
                    <a:pt x="120000" y="48000"/>
                    <a:pt x="100000" y="24000"/>
                  </a:cubicBezTo>
                  <a:close/>
                </a:path>
              </a:pathLst>
            </a:custGeom>
            <a:solidFill>
              <a:srgbClr val="3E4A63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2" name="Google Shape;192;p6"/>
            <p:cNvSpPr/>
            <p:nvPr/>
          </p:nvSpPr>
          <p:spPr>
            <a:xfrm>
              <a:off x="2449513" y="2100263"/>
              <a:ext cx="297000" cy="246000"/>
            </a:xfrm>
            <a:custGeom>
              <a:rect b="b" l="l" r="r" t="t"/>
              <a:pathLst>
                <a:path extrusionOk="0" h="120000" w="120000">
                  <a:moveTo>
                    <a:pt x="31304" y="0"/>
                  </a:moveTo>
                  <a:cubicBezTo>
                    <a:pt x="31304" y="0"/>
                    <a:pt x="101739" y="0"/>
                    <a:pt x="120000" y="60000"/>
                  </a:cubicBezTo>
                  <a:cubicBezTo>
                    <a:pt x="120000" y="60000"/>
                    <a:pt x="112173" y="120000"/>
                    <a:pt x="31304" y="107368"/>
                  </a:cubicBezTo>
                  <a:cubicBezTo>
                    <a:pt x="31304" y="107368"/>
                    <a:pt x="2608" y="101052"/>
                    <a:pt x="0" y="88421"/>
                  </a:cubicBezTo>
                  <a:cubicBezTo>
                    <a:pt x="0" y="88421"/>
                    <a:pt x="39130" y="31578"/>
                    <a:pt x="31304" y="0"/>
                  </a:cubicBezTo>
                  <a:close/>
                </a:path>
              </a:pathLst>
            </a:custGeom>
            <a:solidFill>
              <a:srgbClr val="ACBCD3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3" name="Google Shape;193;p6"/>
            <p:cNvSpPr/>
            <p:nvPr/>
          </p:nvSpPr>
          <p:spPr>
            <a:xfrm>
              <a:off x="2255838" y="2457451"/>
              <a:ext cx="355500" cy="298500"/>
            </a:xfrm>
            <a:custGeom>
              <a:rect b="b" l="l" r="r" t="t"/>
              <a:pathLst>
                <a:path extrusionOk="0" h="120000" w="120000">
                  <a:moveTo>
                    <a:pt x="98181" y="13043"/>
                  </a:moveTo>
                  <a:cubicBezTo>
                    <a:pt x="91636" y="41739"/>
                    <a:pt x="80727" y="60000"/>
                    <a:pt x="61090" y="75652"/>
                  </a:cubicBezTo>
                  <a:cubicBezTo>
                    <a:pt x="52363" y="83478"/>
                    <a:pt x="43636" y="88695"/>
                    <a:pt x="34909" y="91304"/>
                  </a:cubicBezTo>
                  <a:cubicBezTo>
                    <a:pt x="26181" y="96521"/>
                    <a:pt x="15272" y="96521"/>
                    <a:pt x="4363" y="101739"/>
                  </a:cubicBezTo>
                  <a:cubicBezTo>
                    <a:pt x="2181" y="101739"/>
                    <a:pt x="2181" y="106956"/>
                    <a:pt x="4363" y="109565"/>
                  </a:cubicBezTo>
                  <a:cubicBezTo>
                    <a:pt x="4363" y="109565"/>
                    <a:pt x="4363" y="109565"/>
                    <a:pt x="4363" y="109565"/>
                  </a:cubicBezTo>
                  <a:cubicBezTo>
                    <a:pt x="4363" y="109565"/>
                    <a:pt x="4363" y="109565"/>
                    <a:pt x="4363" y="109565"/>
                  </a:cubicBezTo>
                  <a:cubicBezTo>
                    <a:pt x="0" y="112173"/>
                    <a:pt x="2181" y="120000"/>
                    <a:pt x="6545" y="120000"/>
                  </a:cubicBezTo>
                  <a:cubicBezTo>
                    <a:pt x="8727" y="120000"/>
                    <a:pt x="10909" y="120000"/>
                    <a:pt x="10909" y="120000"/>
                  </a:cubicBezTo>
                  <a:cubicBezTo>
                    <a:pt x="15272" y="117391"/>
                    <a:pt x="19636" y="117391"/>
                    <a:pt x="24000" y="117391"/>
                  </a:cubicBezTo>
                  <a:cubicBezTo>
                    <a:pt x="24000" y="117391"/>
                    <a:pt x="24000" y="117391"/>
                    <a:pt x="24000" y="114782"/>
                  </a:cubicBezTo>
                  <a:cubicBezTo>
                    <a:pt x="43636" y="114782"/>
                    <a:pt x="63272" y="101739"/>
                    <a:pt x="74181" y="93913"/>
                  </a:cubicBezTo>
                  <a:cubicBezTo>
                    <a:pt x="93818" y="75652"/>
                    <a:pt x="115636" y="46956"/>
                    <a:pt x="120000" y="18260"/>
                  </a:cubicBezTo>
                  <a:cubicBezTo>
                    <a:pt x="120000" y="2608"/>
                    <a:pt x="100363" y="0"/>
                    <a:pt x="98181" y="13043"/>
                  </a:cubicBezTo>
                  <a:close/>
                </a:path>
              </a:pathLst>
            </a:custGeom>
            <a:solidFill>
              <a:srgbClr val="0D0138">
                <a:alpha val="1654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4" name="Google Shape;194;p6"/>
            <p:cNvSpPr/>
            <p:nvPr/>
          </p:nvSpPr>
          <p:spPr>
            <a:xfrm>
              <a:off x="2649538" y="2087563"/>
              <a:ext cx="71400" cy="58800"/>
            </a:xfrm>
            <a:custGeom>
              <a:rect b="b" l="l" r="r" t="t"/>
              <a:pathLst>
                <a:path extrusionOk="0" h="120000" w="120000">
                  <a:moveTo>
                    <a:pt x="109090" y="53333"/>
                  </a:moveTo>
                  <a:cubicBezTo>
                    <a:pt x="109090" y="40000"/>
                    <a:pt x="87272" y="26666"/>
                    <a:pt x="76363" y="26666"/>
                  </a:cubicBezTo>
                  <a:cubicBezTo>
                    <a:pt x="65454" y="13333"/>
                    <a:pt x="54545" y="13333"/>
                    <a:pt x="54545" y="13333"/>
                  </a:cubicBezTo>
                  <a:cubicBezTo>
                    <a:pt x="43636" y="0"/>
                    <a:pt x="43636" y="0"/>
                    <a:pt x="32727" y="0"/>
                  </a:cubicBezTo>
                  <a:cubicBezTo>
                    <a:pt x="32727" y="0"/>
                    <a:pt x="32727" y="0"/>
                    <a:pt x="32727" y="0"/>
                  </a:cubicBezTo>
                  <a:cubicBezTo>
                    <a:pt x="32727" y="0"/>
                    <a:pt x="32727" y="0"/>
                    <a:pt x="32727" y="0"/>
                  </a:cubicBezTo>
                  <a:cubicBezTo>
                    <a:pt x="10909" y="0"/>
                    <a:pt x="0" y="13333"/>
                    <a:pt x="0" y="40000"/>
                  </a:cubicBezTo>
                  <a:cubicBezTo>
                    <a:pt x="0" y="53333"/>
                    <a:pt x="10909" y="53333"/>
                    <a:pt x="10909" y="66666"/>
                  </a:cubicBezTo>
                  <a:cubicBezTo>
                    <a:pt x="21818" y="80000"/>
                    <a:pt x="21818" y="80000"/>
                    <a:pt x="32727" y="93333"/>
                  </a:cubicBezTo>
                  <a:cubicBezTo>
                    <a:pt x="43636" y="106666"/>
                    <a:pt x="65454" y="120000"/>
                    <a:pt x="87272" y="120000"/>
                  </a:cubicBezTo>
                  <a:cubicBezTo>
                    <a:pt x="98181" y="120000"/>
                    <a:pt x="109090" y="120000"/>
                    <a:pt x="109090" y="106666"/>
                  </a:cubicBezTo>
                  <a:cubicBezTo>
                    <a:pt x="120000" y="93333"/>
                    <a:pt x="120000" y="80000"/>
                    <a:pt x="109090" y="53333"/>
                  </a:cubicBezTo>
                  <a:close/>
                </a:path>
              </a:pathLst>
            </a:custGeom>
            <a:solidFill>
              <a:srgbClr val="0D0138">
                <a:alpha val="1654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5" name="Google Shape;195;p6"/>
            <p:cNvSpPr/>
            <p:nvPr/>
          </p:nvSpPr>
          <p:spPr>
            <a:xfrm>
              <a:off x="1765300" y="2684463"/>
              <a:ext cx="200100" cy="336600"/>
            </a:xfrm>
            <a:custGeom>
              <a:rect b="b" l="l" r="r" t="t"/>
              <a:pathLst>
                <a:path extrusionOk="0" h="120000" w="120000">
                  <a:moveTo>
                    <a:pt x="112258" y="9230"/>
                  </a:moveTo>
                  <a:cubicBezTo>
                    <a:pt x="85161" y="0"/>
                    <a:pt x="73548" y="43846"/>
                    <a:pt x="73548" y="50769"/>
                  </a:cubicBezTo>
                  <a:cubicBezTo>
                    <a:pt x="69677" y="62307"/>
                    <a:pt x="69677" y="76153"/>
                    <a:pt x="61935" y="87692"/>
                  </a:cubicBezTo>
                  <a:cubicBezTo>
                    <a:pt x="58064" y="103846"/>
                    <a:pt x="38709" y="96923"/>
                    <a:pt x="19354" y="94615"/>
                  </a:cubicBezTo>
                  <a:cubicBezTo>
                    <a:pt x="3870" y="94615"/>
                    <a:pt x="0" y="108461"/>
                    <a:pt x="11612" y="113076"/>
                  </a:cubicBezTo>
                  <a:cubicBezTo>
                    <a:pt x="27096" y="120000"/>
                    <a:pt x="42580" y="120000"/>
                    <a:pt x="58064" y="117692"/>
                  </a:cubicBezTo>
                  <a:cubicBezTo>
                    <a:pt x="65806" y="117692"/>
                    <a:pt x="73548" y="115384"/>
                    <a:pt x="81290" y="113076"/>
                  </a:cubicBezTo>
                  <a:cubicBezTo>
                    <a:pt x="89032" y="110769"/>
                    <a:pt x="89032" y="103846"/>
                    <a:pt x="85161" y="101538"/>
                  </a:cubicBezTo>
                  <a:cubicBezTo>
                    <a:pt x="89032" y="94615"/>
                    <a:pt x="92903" y="87692"/>
                    <a:pt x="96774" y="80769"/>
                  </a:cubicBezTo>
                  <a:cubicBezTo>
                    <a:pt x="96774" y="66923"/>
                    <a:pt x="96774" y="50769"/>
                    <a:pt x="100645" y="36923"/>
                  </a:cubicBezTo>
                  <a:cubicBezTo>
                    <a:pt x="104516" y="32307"/>
                    <a:pt x="120000" y="11538"/>
                    <a:pt x="112258" y="9230"/>
                  </a:cubicBezTo>
                  <a:close/>
                </a:path>
              </a:pathLst>
            </a:custGeom>
            <a:solidFill>
              <a:srgbClr val="0D0138">
                <a:alpha val="1654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6" name="Google Shape;196;p6"/>
            <p:cNvSpPr/>
            <p:nvPr/>
          </p:nvSpPr>
          <p:spPr>
            <a:xfrm>
              <a:off x="2139950" y="2787651"/>
              <a:ext cx="135000" cy="292200"/>
            </a:xfrm>
            <a:custGeom>
              <a:rect b="b" l="l" r="r" t="t"/>
              <a:pathLst>
                <a:path extrusionOk="0" h="120000" w="120000">
                  <a:moveTo>
                    <a:pt x="91428" y="101333"/>
                  </a:moveTo>
                  <a:cubicBezTo>
                    <a:pt x="57142" y="98666"/>
                    <a:pt x="51428" y="80000"/>
                    <a:pt x="45714" y="66666"/>
                  </a:cubicBezTo>
                  <a:cubicBezTo>
                    <a:pt x="40000" y="42666"/>
                    <a:pt x="40000" y="18666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5714" y="8000"/>
                    <a:pt x="11428" y="16000"/>
                    <a:pt x="17142" y="24000"/>
                  </a:cubicBezTo>
                  <a:cubicBezTo>
                    <a:pt x="17142" y="24000"/>
                    <a:pt x="17142" y="24000"/>
                    <a:pt x="17142" y="21333"/>
                  </a:cubicBezTo>
                  <a:cubicBezTo>
                    <a:pt x="17142" y="21333"/>
                    <a:pt x="17142" y="21333"/>
                    <a:pt x="17142" y="24000"/>
                  </a:cubicBezTo>
                  <a:cubicBezTo>
                    <a:pt x="28571" y="40000"/>
                    <a:pt x="11428" y="74666"/>
                    <a:pt x="22857" y="96000"/>
                  </a:cubicBezTo>
                  <a:cubicBezTo>
                    <a:pt x="22857" y="101333"/>
                    <a:pt x="28571" y="106666"/>
                    <a:pt x="34285" y="112000"/>
                  </a:cubicBezTo>
                  <a:cubicBezTo>
                    <a:pt x="40000" y="114666"/>
                    <a:pt x="45714" y="117333"/>
                    <a:pt x="51428" y="114666"/>
                  </a:cubicBezTo>
                  <a:cubicBezTo>
                    <a:pt x="57142" y="117333"/>
                    <a:pt x="68571" y="120000"/>
                    <a:pt x="80000" y="120000"/>
                  </a:cubicBezTo>
                  <a:cubicBezTo>
                    <a:pt x="108571" y="120000"/>
                    <a:pt x="120000" y="101333"/>
                    <a:pt x="91428" y="101333"/>
                  </a:cubicBezTo>
                  <a:close/>
                </a:path>
              </a:pathLst>
            </a:custGeom>
            <a:solidFill>
              <a:srgbClr val="0D0138">
                <a:alpha val="1654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7" name="Google Shape;197;p6"/>
            <p:cNvSpPr/>
            <p:nvPr/>
          </p:nvSpPr>
          <p:spPr>
            <a:xfrm>
              <a:off x="2605088" y="2547938"/>
              <a:ext cx="128700" cy="324000"/>
            </a:xfrm>
            <a:custGeom>
              <a:rect b="b" l="l" r="r" t="t"/>
              <a:pathLst>
                <a:path extrusionOk="0" h="120000" w="120000">
                  <a:moveTo>
                    <a:pt x="108000" y="96000"/>
                  </a:moveTo>
                  <a:cubicBezTo>
                    <a:pt x="96000" y="91200"/>
                    <a:pt x="72000" y="91200"/>
                    <a:pt x="60000" y="86400"/>
                  </a:cubicBezTo>
                  <a:cubicBezTo>
                    <a:pt x="48000" y="76800"/>
                    <a:pt x="54000" y="67200"/>
                    <a:pt x="54000" y="60000"/>
                  </a:cubicBezTo>
                  <a:cubicBezTo>
                    <a:pt x="54000" y="43200"/>
                    <a:pt x="60000" y="9600"/>
                    <a:pt x="24000" y="0"/>
                  </a:cubicBezTo>
                  <a:cubicBezTo>
                    <a:pt x="24000" y="0"/>
                    <a:pt x="24000" y="0"/>
                    <a:pt x="24000" y="0"/>
                  </a:cubicBezTo>
                  <a:cubicBezTo>
                    <a:pt x="0" y="9600"/>
                    <a:pt x="12000" y="24000"/>
                    <a:pt x="12000" y="36000"/>
                  </a:cubicBezTo>
                  <a:cubicBezTo>
                    <a:pt x="18000" y="50400"/>
                    <a:pt x="18000" y="64800"/>
                    <a:pt x="18000" y="79200"/>
                  </a:cubicBezTo>
                  <a:cubicBezTo>
                    <a:pt x="18000" y="84000"/>
                    <a:pt x="18000" y="91200"/>
                    <a:pt x="24000" y="96000"/>
                  </a:cubicBezTo>
                  <a:cubicBezTo>
                    <a:pt x="24000" y="96000"/>
                    <a:pt x="24000" y="98400"/>
                    <a:pt x="18000" y="98400"/>
                  </a:cubicBezTo>
                  <a:cubicBezTo>
                    <a:pt x="18000" y="100800"/>
                    <a:pt x="18000" y="100800"/>
                    <a:pt x="24000" y="103200"/>
                  </a:cubicBezTo>
                  <a:cubicBezTo>
                    <a:pt x="24000" y="105600"/>
                    <a:pt x="30000" y="105600"/>
                    <a:pt x="36000" y="105600"/>
                  </a:cubicBezTo>
                  <a:cubicBezTo>
                    <a:pt x="36000" y="105600"/>
                    <a:pt x="36000" y="105600"/>
                    <a:pt x="36000" y="105600"/>
                  </a:cubicBezTo>
                  <a:cubicBezTo>
                    <a:pt x="54000" y="115200"/>
                    <a:pt x="78000" y="120000"/>
                    <a:pt x="102000" y="110400"/>
                  </a:cubicBezTo>
                  <a:cubicBezTo>
                    <a:pt x="114000" y="108000"/>
                    <a:pt x="120000" y="100800"/>
                    <a:pt x="108000" y="96000"/>
                  </a:cubicBezTo>
                  <a:close/>
                </a:path>
              </a:pathLst>
            </a:custGeom>
            <a:solidFill>
              <a:srgbClr val="0D0138">
                <a:alpha val="1654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8" name="Google Shape;198;p6"/>
            <p:cNvSpPr/>
            <p:nvPr/>
          </p:nvSpPr>
          <p:spPr>
            <a:xfrm>
              <a:off x="1403350" y="1620838"/>
              <a:ext cx="271500" cy="104700"/>
            </a:xfrm>
            <a:custGeom>
              <a:rect b="b" l="l" r="r" t="t"/>
              <a:pathLst>
                <a:path extrusionOk="0" h="120000" w="120000">
                  <a:moveTo>
                    <a:pt x="80000" y="22500"/>
                  </a:moveTo>
                  <a:cubicBezTo>
                    <a:pt x="68571" y="30000"/>
                    <a:pt x="60000" y="45000"/>
                    <a:pt x="45714" y="45000"/>
                  </a:cubicBezTo>
                  <a:cubicBezTo>
                    <a:pt x="31428" y="37500"/>
                    <a:pt x="25714" y="30000"/>
                    <a:pt x="17142" y="0"/>
                  </a:cubicBezTo>
                  <a:cubicBezTo>
                    <a:pt x="17142" y="0"/>
                    <a:pt x="17142" y="0"/>
                    <a:pt x="17142" y="0"/>
                  </a:cubicBezTo>
                  <a:cubicBezTo>
                    <a:pt x="0" y="37500"/>
                    <a:pt x="22857" y="82500"/>
                    <a:pt x="34285" y="97500"/>
                  </a:cubicBezTo>
                  <a:cubicBezTo>
                    <a:pt x="62857" y="120000"/>
                    <a:pt x="91428" y="37500"/>
                    <a:pt x="117142" y="90000"/>
                  </a:cubicBezTo>
                  <a:cubicBezTo>
                    <a:pt x="117142" y="90000"/>
                    <a:pt x="120000" y="90000"/>
                    <a:pt x="120000" y="82500"/>
                  </a:cubicBezTo>
                  <a:cubicBezTo>
                    <a:pt x="117142" y="30000"/>
                    <a:pt x="100000" y="15000"/>
                    <a:pt x="80000" y="22500"/>
                  </a:cubicBezTo>
                  <a:close/>
                </a:path>
              </a:pathLst>
            </a:custGeom>
            <a:solidFill>
              <a:srgbClr val="0D0138">
                <a:alpha val="1654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9" name="Google Shape;199;p6"/>
            <p:cNvSpPr/>
            <p:nvPr/>
          </p:nvSpPr>
          <p:spPr>
            <a:xfrm>
              <a:off x="2424113" y="1633538"/>
              <a:ext cx="303300" cy="201600"/>
            </a:xfrm>
            <a:custGeom>
              <a:rect b="b" l="l" r="r" t="t"/>
              <a:pathLst>
                <a:path extrusionOk="0" h="120000" w="120000">
                  <a:moveTo>
                    <a:pt x="112340" y="7741"/>
                  </a:moveTo>
                  <a:cubicBezTo>
                    <a:pt x="102127" y="34838"/>
                    <a:pt x="97021" y="38709"/>
                    <a:pt x="79148" y="38709"/>
                  </a:cubicBezTo>
                  <a:cubicBezTo>
                    <a:pt x="66382" y="38709"/>
                    <a:pt x="56170" y="34838"/>
                    <a:pt x="43404" y="30967"/>
                  </a:cubicBezTo>
                  <a:cubicBezTo>
                    <a:pt x="17872" y="27096"/>
                    <a:pt x="0" y="61935"/>
                    <a:pt x="10212" y="92903"/>
                  </a:cubicBezTo>
                  <a:cubicBezTo>
                    <a:pt x="12765" y="92903"/>
                    <a:pt x="20425" y="120000"/>
                    <a:pt x="20425" y="120000"/>
                  </a:cubicBezTo>
                  <a:cubicBezTo>
                    <a:pt x="20425" y="89032"/>
                    <a:pt x="22978" y="58064"/>
                    <a:pt x="38297" y="54193"/>
                  </a:cubicBezTo>
                  <a:cubicBezTo>
                    <a:pt x="48510" y="54193"/>
                    <a:pt x="61276" y="61935"/>
                    <a:pt x="74042" y="61935"/>
                  </a:cubicBezTo>
                  <a:cubicBezTo>
                    <a:pt x="94468" y="65806"/>
                    <a:pt x="120000" y="54193"/>
                    <a:pt x="120000" y="15483"/>
                  </a:cubicBezTo>
                  <a:cubicBezTo>
                    <a:pt x="120000" y="7741"/>
                    <a:pt x="114893" y="0"/>
                    <a:pt x="112340" y="7741"/>
                  </a:cubicBezTo>
                  <a:close/>
                </a:path>
              </a:pathLst>
            </a:custGeom>
            <a:solidFill>
              <a:srgbClr val="0D0138">
                <a:alpha val="1654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0" name="Google Shape;200;p6"/>
            <p:cNvSpPr/>
            <p:nvPr/>
          </p:nvSpPr>
          <p:spPr>
            <a:xfrm>
              <a:off x="1720850" y="2055813"/>
              <a:ext cx="877800" cy="439800"/>
            </a:xfrm>
            <a:custGeom>
              <a:rect b="b" l="l" r="r" t="t"/>
              <a:pathLst>
                <a:path extrusionOk="0" h="120000" w="120000">
                  <a:moveTo>
                    <a:pt x="111176" y="15882"/>
                  </a:moveTo>
                  <a:cubicBezTo>
                    <a:pt x="111176" y="15882"/>
                    <a:pt x="111176" y="15882"/>
                    <a:pt x="111176" y="15882"/>
                  </a:cubicBezTo>
                  <a:cubicBezTo>
                    <a:pt x="111176" y="15882"/>
                    <a:pt x="111176" y="14117"/>
                    <a:pt x="111176" y="14117"/>
                  </a:cubicBezTo>
                  <a:cubicBezTo>
                    <a:pt x="112941" y="5294"/>
                    <a:pt x="110294" y="0"/>
                    <a:pt x="108529" y="7058"/>
                  </a:cubicBezTo>
                  <a:cubicBezTo>
                    <a:pt x="100588" y="47647"/>
                    <a:pt x="79411" y="74117"/>
                    <a:pt x="60000" y="84705"/>
                  </a:cubicBezTo>
                  <a:cubicBezTo>
                    <a:pt x="50294" y="88235"/>
                    <a:pt x="37941" y="90000"/>
                    <a:pt x="28235" y="86470"/>
                  </a:cubicBezTo>
                  <a:cubicBezTo>
                    <a:pt x="17647" y="84705"/>
                    <a:pt x="8823" y="74117"/>
                    <a:pt x="0" y="67058"/>
                  </a:cubicBezTo>
                  <a:cubicBezTo>
                    <a:pt x="0" y="67058"/>
                    <a:pt x="0" y="68823"/>
                    <a:pt x="0" y="68823"/>
                  </a:cubicBezTo>
                  <a:cubicBezTo>
                    <a:pt x="5294" y="86470"/>
                    <a:pt x="16764" y="93529"/>
                    <a:pt x="26470" y="97058"/>
                  </a:cubicBezTo>
                  <a:cubicBezTo>
                    <a:pt x="37941" y="104117"/>
                    <a:pt x="51176" y="105882"/>
                    <a:pt x="62647" y="100588"/>
                  </a:cubicBezTo>
                  <a:cubicBezTo>
                    <a:pt x="75882" y="93529"/>
                    <a:pt x="89117" y="81176"/>
                    <a:pt x="97941" y="61764"/>
                  </a:cubicBezTo>
                  <a:cubicBezTo>
                    <a:pt x="91764" y="77647"/>
                    <a:pt x="82941" y="90000"/>
                    <a:pt x="71470" y="98823"/>
                  </a:cubicBezTo>
                  <a:cubicBezTo>
                    <a:pt x="62647" y="104117"/>
                    <a:pt x="53823" y="105882"/>
                    <a:pt x="45000" y="105882"/>
                  </a:cubicBezTo>
                  <a:cubicBezTo>
                    <a:pt x="36176" y="105882"/>
                    <a:pt x="28235" y="98823"/>
                    <a:pt x="19411" y="98823"/>
                  </a:cubicBezTo>
                  <a:cubicBezTo>
                    <a:pt x="18529" y="98823"/>
                    <a:pt x="17647" y="100588"/>
                    <a:pt x="18529" y="102352"/>
                  </a:cubicBezTo>
                  <a:cubicBezTo>
                    <a:pt x="25588" y="114705"/>
                    <a:pt x="36176" y="116470"/>
                    <a:pt x="45000" y="118235"/>
                  </a:cubicBezTo>
                  <a:cubicBezTo>
                    <a:pt x="55588" y="120000"/>
                    <a:pt x="65294" y="116470"/>
                    <a:pt x="75000" y="109411"/>
                  </a:cubicBezTo>
                  <a:cubicBezTo>
                    <a:pt x="83823" y="104117"/>
                    <a:pt x="92647" y="93529"/>
                    <a:pt x="99705" y="79411"/>
                  </a:cubicBezTo>
                  <a:cubicBezTo>
                    <a:pt x="109411" y="63529"/>
                    <a:pt x="113823" y="42352"/>
                    <a:pt x="118235" y="19411"/>
                  </a:cubicBezTo>
                  <a:cubicBezTo>
                    <a:pt x="120000" y="10588"/>
                    <a:pt x="112941" y="7058"/>
                    <a:pt x="111176" y="15882"/>
                  </a:cubicBezTo>
                  <a:close/>
                </a:path>
              </a:pathLst>
            </a:custGeom>
            <a:solidFill>
              <a:srgbClr val="0D0138">
                <a:alpha val="1654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1" name="Google Shape;201;p6"/>
            <p:cNvSpPr/>
            <p:nvPr/>
          </p:nvSpPr>
          <p:spPr>
            <a:xfrm>
              <a:off x="1933575" y="2438401"/>
              <a:ext cx="141300" cy="155700"/>
            </a:xfrm>
            <a:custGeom>
              <a:rect b="b" l="l" r="r" t="t"/>
              <a:pathLst>
                <a:path extrusionOk="0" h="120000" w="120000">
                  <a:moveTo>
                    <a:pt x="87272" y="110000"/>
                  </a:moveTo>
                  <a:cubicBezTo>
                    <a:pt x="70909" y="110000"/>
                    <a:pt x="16363" y="120000"/>
                    <a:pt x="16363" y="90000"/>
                  </a:cubicBezTo>
                  <a:cubicBezTo>
                    <a:pt x="16363" y="70000"/>
                    <a:pt x="0" y="10000"/>
                    <a:pt x="38181" y="10000"/>
                  </a:cubicBezTo>
                  <a:cubicBezTo>
                    <a:pt x="54545" y="5000"/>
                    <a:pt x="109090" y="0"/>
                    <a:pt x="109090" y="30000"/>
                  </a:cubicBezTo>
                  <a:cubicBezTo>
                    <a:pt x="109090" y="45000"/>
                    <a:pt x="120000" y="110000"/>
                    <a:pt x="87272" y="110000"/>
                  </a:cubicBezTo>
                  <a:close/>
                  <a:moveTo>
                    <a:pt x="38181" y="25000"/>
                  </a:moveTo>
                  <a:cubicBezTo>
                    <a:pt x="27272" y="25000"/>
                    <a:pt x="32727" y="80000"/>
                    <a:pt x="32727" y="90000"/>
                  </a:cubicBezTo>
                  <a:cubicBezTo>
                    <a:pt x="32727" y="95000"/>
                    <a:pt x="87272" y="95000"/>
                    <a:pt x="87272" y="95000"/>
                  </a:cubicBezTo>
                  <a:cubicBezTo>
                    <a:pt x="98181" y="95000"/>
                    <a:pt x="92727" y="35000"/>
                    <a:pt x="92727" y="30000"/>
                  </a:cubicBezTo>
                  <a:cubicBezTo>
                    <a:pt x="92727" y="20000"/>
                    <a:pt x="43636" y="25000"/>
                    <a:pt x="38181" y="25000"/>
                  </a:cubicBezTo>
                  <a:cubicBezTo>
                    <a:pt x="38181" y="25000"/>
                    <a:pt x="38181" y="25000"/>
                    <a:pt x="38181" y="25000"/>
                  </a:cubicBezTo>
                  <a:cubicBezTo>
                    <a:pt x="32727" y="25000"/>
                    <a:pt x="38181" y="25000"/>
                    <a:pt x="38181" y="25000"/>
                  </a:cubicBezTo>
                  <a:close/>
                </a:path>
              </a:pathLst>
            </a:custGeom>
            <a:solidFill>
              <a:srgbClr val="E69138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2" name="Google Shape;202;p6"/>
            <p:cNvSpPr/>
            <p:nvPr/>
          </p:nvSpPr>
          <p:spPr>
            <a:xfrm>
              <a:off x="1965325" y="2463801"/>
              <a:ext cx="84000" cy="96900"/>
            </a:xfrm>
            <a:custGeom>
              <a:rect b="b" l="l" r="r" t="t"/>
              <a:pathLst>
                <a:path extrusionOk="0" h="120000" w="120000">
                  <a:moveTo>
                    <a:pt x="18461" y="8000"/>
                  </a:moveTo>
                  <a:cubicBezTo>
                    <a:pt x="0" y="8000"/>
                    <a:pt x="9230" y="96000"/>
                    <a:pt x="9230" y="112000"/>
                  </a:cubicBezTo>
                  <a:cubicBezTo>
                    <a:pt x="9230" y="120000"/>
                    <a:pt x="101538" y="120000"/>
                    <a:pt x="101538" y="120000"/>
                  </a:cubicBezTo>
                  <a:cubicBezTo>
                    <a:pt x="120000" y="120000"/>
                    <a:pt x="110769" y="24000"/>
                    <a:pt x="110769" y="16000"/>
                  </a:cubicBezTo>
                  <a:cubicBezTo>
                    <a:pt x="110769" y="0"/>
                    <a:pt x="27692" y="8000"/>
                    <a:pt x="18461" y="8000"/>
                  </a:cubicBezTo>
                  <a:cubicBezTo>
                    <a:pt x="18461" y="8000"/>
                    <a:pt x="18461" y="8000"/>
                    <a:pt x="18461" y="8000"/>
                  </a:cubicBezTo>
                  <a:cubicBezTo>
                    <a:pt x="9230" y="8000"/>
                    <a:pt x="18461" y="8000"/>
                    <a:pt x="18461" y="8000"/>
                  </a:cubicBezTo>
                  <a:close/>
                </a:path>
              </a:pathLst>
            </a:custGeom>
            <a:solidFill>
              <a:srgbClr val="FFE599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3" name="Google Shape;203;p6"/>
            <p:cNvSpPr/>
            <p:nvPr/>
          </p:nvSpPr>
          <p:spPr>
            <a:xfrm>
              <a:off x="1384300" y="1439863"/>
              <a:ext cx="1433400" cy="1671600"/>
            </a:xfrm>
            <a:custGeom>
              <a:rect b="b" l="l" r="r" t="t"/>
              <a:pathLst>
                <a:path extrusionOk="0" h="120000" w="120000">
                  <a:moveTo>
                    <a:pt x="118378" y="76744"/>
                  </a:moveTo>
                  <a:cubicBezTo>
                    <a:pt x="119459" y="67906"/>
                    <a:pt x="118918" y="60930"/>
                    <a:pt x="115135" y="53488"/>
                  </a:cubicBezTo>
                  <a:cubicBezTo>
                    <a:pt x="114054" y="51627"/>
                    <a:pt x="114594" y="52093"/>
                    <a:pt x="115675" y="50232"/>
                  </a:cubicBezTo>
                  <a:cubicBezTo>
                    <a:pt x="116216" y="49302"/>
                    <a:pt x="116216" y="47906"/>
                    <a:pt x="116756" y="46976"/>
                  </a:cubicBezTo>
                  <a:cubicBezTo>
                    <a:pt x="117297" y="44186"/>
                    <a:pt x="117837" y="41395"/>
                    <a:pt x="117837" y="38604"/>
                  </a:cubicBezTo>
                  <a:cubicBezTo>
                    <a:pt x="117837" y="36744"/>
                    <a:pt x="117837" y="33953"/>
                    <a:pt x="115675" y="33488"/>
                  </a:cubicBezTo>
                  <a:cubicBezTo>
                    <a:pt x="112432" y="33023"/>
                    <a:pt x="111891" y="35813"/>
                    <a:pt x="111351" y="37674"/>
                  </a:cubicBezTo>
                  <a:cubicBezTo>
                    <a:pt x="110270" y="40000"/>
                    <a:pt x="109189" y="42325"/>
                    <a:pt x="106486" y="43720"/>
                  </a:cubicBezTo>
                  <a:cubicBezTo>
                    <a:pt x="105405" y="44651"/>
                    <a:pt x="104324" y="45581"/>
                    <a:pt x="103243" y="45581"/>
                  </a:cubicBezTo>
                  <a:cubicBezTo>
                    <a:pt x="102702" y="45581"/>
                    <a:pt x="98918" y="45116"/>
                    <a:pt x="98918" y="45116"/>
                  </a:cubicBezTo>
                  <a:cubicBezTo>
                    <a:pt x="98378" y="44651"/>
                    <a:pt x="98918" y="41860"/>
                    <a:pt x="98378" y="40930"/>
                  </a:cubicBezTo>
                  <a:cubicBezTo>
                    <a:pt x="98378" y="39534"/>
                    <a:pt x="97837" y="38139"/>
                    <a:pt x="97837" y="36744"/>
                  </a:cubicBezTo>
                  <a:cubicBezTo>
                    <a:pt x="96756" y="33953"/>
                    <a:pt x="95675" y="30697"/>
                    <a:pt x="95135" y="27906"/>
                  </a:cubicBezTo>
                  <a:cubicBezTo>
                    <a:pt x="94594" y="26511"/>
                    <a:pt x="92972" y="23255"/>
                    <a:pt x="95135" y="22790"/>
                  </a:cubicBezTo>
                  <a:cubicBezTo>
                    <a:pt x="96216" y="22325"/>
                    <a:pt x="97297" y="23255"/>
                    <a:pt x="97837" y="23720"/>
                  </a:cubicBezTo>
                  <a:cubicBezTo>
                    <a:pt x="99459" y="24186"/>
                    <a:pt x="101081" y="25116"/>
                    <a:pt x="102702" y="25116"/>
                  </a:cubicBezTo>
                  <a:cubicBezTo>
                    <a:pt x="108108" y="26046"/>
                    <a:pt x="114054" y="23255"/>
                    <a:pt x="115135" y="18604"/>
                  </a:cubicBezTo>
                  <a:cubicBezTo>
                    <a:pt x="116756" y="12558"/>
                    <a:pt x="109729" y="7906"/>
                    <a:pt x="103783" y="6046"/>
                  </a:cubicBezTo>
                  <a:cubicBezTo>
                    <a:pt x="97837" y="3720"/>
                    <a:pt x="90270" y="3720"/>
                    <a:pt x="84864" y="6976"/>
                  </a:cubicBezTo>
                  <a:cubicBezTo>
                    <a:pt x="84324" y="7441"/>
                    <a:pt x="83243" y="7906"/>
                    <a:pt x="82702" y="8372"/>
                  </a:cubicBezTo>
                  <a:cubicBezTo>
                    <a:pt x="81081" y="8837"/>
                    <a:pt x="83243" y="8837"/>
                    <a:pt x="81081" y="8372"/>
                  </a:cubicBezTo>
                  <a:cubicBezTo>
                    <a:pt x="79459" y="7906"/>
                    <a:pt x="78378" y="6511"/>
                    <a:pt x="76756" y="6046"/>
                  </a:cubicBezTo>
                  <a:cubicBezTo>
                    <a:pt x="74594" y="4651"/>
                    <a:pt x="71891" y="3255"/>
                    <a:pt x="69189" y="2790"/>
                  </a:cubicBezTo>
                  <a:cubicBezTo>
                    <a:pt x="62702" y="465"/>
                    <a:pt x="55675" y="0"/>
                    <a:pt x="48648" y="1395"/>
                  </a:cubicBezTo>
                  <a:cubicBezTo>
                    <a:pt x="45945" y="1860"/>
                    <a:pt x="43243" y="2325"/>
                    <a:pt x="40540" y="3255"/>
                  </a:cubicBezTo>
                  <a:cubicBezTo>
                    <a:pt x="39459" y="3720"/>
                    <a:pt x="37837" y="5116"/>
                    <a:pt x="36216" y="5581"/>
                  </a:cubicBezTo>
                  <a:cubicBezTo>
                    <a:pt x="34594" y="6046"/>
                    <a:pt x="36756" y="6046"/>
                    <a:pt x="34594" y="5116"/>
                  </a:cubicBezTo>
                  <a:cubicBezTo>
                    <a:pt x="33513" y="5116"/>
                    <a:pt x="32432" y="4186"/>
                    <a:pt x="31891" y="3720"/>
                  </a:cubicBezTo>
                  <a:cubicBezTo>
                    <a:pt x="25945" y="465"/>
                    <a:pt x="18918" y="0"/>
                    <a:pt x="12432" y="1860"/>
                  </a:cubicBezTo>
                  <a:cubicBezTo>
                    <a:pt x="6486" y="3720"/>
                    <a:pt x="0" y="7906"/>
                    <a:pt x="540" y="13953"/>
                  </a:cubicBezTo>
                  <a:cubicBezTo>
                    <a:pt x="540" y="19534"/>
                    <a:pt x="7027" y="22790"/>
                    <a:pt x="12972" y="21860"/>
                  </a:cubicBezTo>
                  <a:cubicBezTo>
                    <a:pt x="14594" y="21395"/>
                    <a:pt x="16216" y="20930"/>
                    <a:pt x="17297" y="20000"/>
                  </a:cubicBezTo>
                  <a:cubicBezTo>
                    <a:pt x="18378" y="19534"/>
                    <a:pt x="18918" y="19069"/>
                    <a:pt x="19459" y="19069"/>
                  </a:cubicBezTo>
                  <a:cubicBezTo>
                    <a:pt x="22162" y="19534"/>
                    <a:pt x="21081" y="22325"/>
                    <a:pt x="20000" y="23720"/>
                  </a:cubicBezTo>
                  <a:cubicBezTo>
                    <a:pt x="17297" y="28372"/>
                    <a:pt x="14594" y="33488"/>
                    <a:pt x="14054" y="39069"/>
                  </a:cubicBezTo>
                  <a:cubicBezTo>
                    <a:pt x="10810" y="52558"/>
                    <a:pt x="22162" y="64186"/>
                    <a:pt x="35675" y="70232"/>
                  </a:cubicBezTo>
                  <a:cubicBezTo>
                    <a:pt x="31351" y="76744"/>
                    <a:pt x="31351" y="85116"/>
                    <a:pt x="31891" y="92558"/>
                  </a:cubicBezTo>
                  <a:cubicBezTo>
                    <a:pt x="32432" y="94883"/>
                    <a:pt x="32972" y="97674"/>
                    <a:pt x="32972" y="100000"/>
                  </a:cubicBezTo>
                  <a:cubicBezTo>
                    <a:pt x="33513" y="101395"/>
                    <a:pt x="34054" y="103255"/>
                    <a:pt x="33513" y="104186"/>
                  </a:cubicBezTo>
                  <a:cubicBezTo>
                    <a:pt x="32972" y="105581"/>
                    <a:pt x="31891" y="105581"/>
                    <a:pt x="30810" y="106976"/>
                  </a:cubicBezTo>
                  <a:cubicBezTo>
                    <a:pt x="28648" y="109302"/>
                    <a:pt x="29189" y="112558"/>
                    <a:pt x="31891" y="114418"/>
                  </a:cubicBezTo>
                  <a:cubicBezTo>
                    <a:pt x="34594" y="116279"/>
                    <a:pt x="38918" y="116279"/>
                    <a:pt x="42162" y="115813"/>
                  </a:cubicBezTo>
                  <a:cubicBezTo>
                    <a:pt x="49729" y="114883"/>
                    <a:pt x="47567" y="109302"/>
                    <a:pt x="48108" y="104186"/>
                  </a:cubicBezTo>
                  <a:cubicBezTo>
                    <a:pt x="48648" y="101860"/>
                    <a:pt x="48648" y="94883"/>
                    <a:pt x="51891" y="93488"/>
                  </a:cubicBezTo>
                  <a:cubicBezTo>
                    <a:pt x="54054" y="92093"/>
                    <a:pt x="57297" y="94883"/>
                    <a:pt x="58378" y="96744"/>
                  </a:cubicBezTo>
                  <a:cubicBezTo>
                    <a:pt x="60540" y="99069"/>
                    <a:pt x="61621" y="100930"/>
                    <a:pt x="61621" y="103720"/>
                  </a:cubicBezTo>
                  <a:cubicBezTo>
                    <a:pt x="62162" y="107441"/>
                    <a:pt x="61081" y="111627"/>
                    <a:pt x="61621" y="115348"/>
                  </a:cubicBezTo>
                  <a:cubicBezTo>
                    <a:pt x="61621" y="119069"/>
                    <a:pt x="65405" y="120000"/>
                    <a:pt x="69189" y="120000"/>
                  </a:cubicBezTo>
                  <a:cubicBezTo>
                    <a:pt x="74594" y="120000"/>
                    <a:pt x="84864" y="115813"/>
                    <a:pt x="78378" y="110232"/>
                  </a:cubicBezTo>
                  <a:cubicBezTo>
                    <a:pt x="77297" y="109767"/>
                    <a:pt x="76216" y="109302"/>
                    <a:pt x="75675" y="108372"/>
                  </a:cubicBezTo>
                  <a:cubicBezTo>
                    <a:pt x="75135" y="107441"/>
                    <a:pt x="75675" y="106046"/>
                    <a:pt x="75675" y="105116"/>
                  </a:cubicBezTo>
                  <a:cubicBezTo>
                    <a:pt x="75675" y="103720"/>
                    <a:pt x="75135" y="99069"/>
                    <a:pt x="76756" y="97674"/>
                  </a:cubicBezTo>
                  <a:cubicBezTo>
                    <a:pt x="77297" y="96744"/>
                    <a:pt x="80540" y="96279"/>
                    <a:pt x="81621" y="95813"/>
                  </a:cubicBezTo>
                  <a:cubicBezTo>
                    <a:pt x="83783" y="94883"/>
                    <a:pt x="85945" y="93953"/>
                    <a:pt x="88648" y="93023"/>
                  </a:cubicBezTo>
                  <a:cubicBezTo>
                    <a:pt x="92972" y="91162"/>
                    <a:pt x="96756" y="88372"/>
                    <a:pt x="100540" y="85581"/>
                  </a:cubicBezTo>
                  <a:cubicBezTo>
                    <a:pt x="100540" y="90232"/>
                    <a:pt x="100000" y="94418"/>
                    <a:pt x="100000" y="99069"/>
                  </a:cubicBezTo>
                  <a:cubicBezTo>
                    <a:pt x="100000" y="104651"/>
                    <a:pt x="110810" y="105116"/>
                    <a:pt x="115135" y="102790"/>
                  </a:cubicBezTo>
                  <a:cubicBezTo>
                    <a:pt x="117297" y="101860"/>
                    <a:pt x="118918" y="100000"/>
                    <a:pt x="118378" y="97674"/>
                  </a:cubicBezTo>
                  <a:cubicBezTo>
                    <a:pt x="118378" y="95813"/>
                    <a:pt x="117297" y="94883"/>
                    <a:pt x="116216" y="93953"/>
                  </a:cubicBezTo>
                  <a:cubicBezTo>
                    <a:pt x="115675" y="93488"/>
                    <a:pt x="115135" y="93488"/>
                    <a:pt x="114594" y="93023"/>
                  </a:cubicBezTo>
                  <a:cubicBezTo>
                    <a:pt x="113513" y="91162"/>
                    <a:pt x="115675" y="86976"/>
                    <a:pt x="116216" y="85581"/>
                  </a:cubicBezTo>
                  <a:cubicBezTo>
                    <a:pt x="117297" y="82325"/>
                    <a:pt x="118378" y="79534"/>
                    <a:pt x="118378" y="76744"/>
                  </a:cubicBezTo>
                  <a:cubicBezTo>
                    <a:pt x="120000" y="64651"/>
                    <a:pt x="118378" y="78604"/>
                    <a:pt x="118378" y="76744"/>
                  </a:cubicBezTo>
                  <a:close/>
                  <a:moveTo>
                    <a:pt x="111351" y="48372"/>
                  </a:moveTo>
                  <a:cubicBezTo>
                    <a:pt x="109729" y="50697"/>
                    <a:pt x="109189" y="49302"/>
                    <a:pt x="106486" y="48372"/>
                  </a:cubicBezTo>
                  <a:cubicBezTo>
                    <a:pt x="109189" y="46976"/>
                    <a:pt x="111351" y="45116"/>
                    <a:pt x="112972" y="43255"/>
                  </a:cubicBezTo>
                  <a:cubicBezTo>
                    <a:pt x="112432" y="45116"/>
                    <a:pt x="112432" y="46511"/>
                    <a:pt x="111351" y="48372"/>
                  </a:cubicBezTo>
                  <a:close/>
                  <a:moveTo>
                    <a:pt x="18378" y="37209"/>
                  </a:moveTo>
                  <a:cubicBezTo>
                    <a:pt x="20000" y="33023"/>
                    <a:pt x="22702" y="28837"/>
                    <a:pt x="24324" y="24186"/>
                  </a:cubicBezTo>
                  <a:cubicBezTo>
                    <a:pt x="25945" y="20465"/>
                    <a:pt x="24864" y="14418"/>
                    <a:pt x="18918" y="15348"/>
                  </a:cubicBezTo>
                  <a:cubicBezTo>
                    <a:pt x="14054" y="15813"/>
                    <a:pt x="10810" y="20465"/>
                    <a:pt x="5945" y="16279"/>
                  </a:cubicBezTo>
                  <a:cubicBezTo>
                    <a:pt x="1081" y="11627"/>
                    <a:pt x="9189" y="6976"/>
                    <a:pt x="13513" y="5581"/>
                  </a:cubicBezTo>
                  <a:cubicBezTo>
                    <a:pt x="20000" y="3255"/>
                    <a:pt x="27027" y="4651"/>
                    <a:pt x="31891" y="8837"/>
                  </a:cubicBezTo>
                  <a:cubicBezTo>
                    <a:pt x="33513" y="9767"/>
                    <a:pt x="34054" y="10697"/>
                    <a:pt x="36216" y="10232"/>
                  </a:cubicBezTo>
                  <a:cubicBezTo>
                    <a:pt x="37297" y="9767"/>
                    <a:pt x="38378" y="8837"/>
                    <a:pt x="39459" y="8372"/>
                  </a:cubicBezTo>
                  <a:cubicBezTo>
                    <a:pt x="41081" y="7441"/>
                    <a:pt x="42702" y="6511"/>
                    <a:pt x="44864" y="6046"/>
                  </a:cubicBezTo>
                  <a:cubicBezTo>
                    <a:pt x="51351" y="3720"/>
                    <a:pt x="58378" y="4186"/>
                    <a:pt x="65405" y="5581"/>
                  </a:cubicBezTo>
                  <a:cubicBezTo>
                    <a:pt x="68108" y="6046"/>
                    <a:pt x="71351" y="6976"/>
                    <a:pt x="74054" y="8372"/>
                  </a:cubicBezTo>
                  <a:cubicBezTo>
                    <a:pt x="75675" y="8837"/>
                    <a:pt x="76756" y="9767"/>
                    <a:pt x="77837" y="10697"/>
                  </a:cubicBezTo>
                  <a:cubicBezTo>
                    <a:pt x="78918" y="11162"/>
                    <a:pt x="80540" y="13488"/>
                    <a:pt x="81621" y="13488"/>
                  </a:cubicBezTo>
                  <a:cubicBezTo>
                    <a:pt x="83243" y="13953"/>
                    <a:pt x="84324" y="12093"/>
                    <a:pt x="85405" y="11627"/>
                  </a:cubicBezTo>
                  <a:cubicBezTo>
                    <a:pt x="87567" y="9767"/>
                    <a:pt x="89729" y="8837"/>
                    <a:pt x="92972" y="8372"/>
                  </a:cubicBezTo>
                  <a:cubicBezTo>
                    <a:pt x="98918" y="7906"/>
                    <a:pt x="106486" y="9767"/>
                    <a:pt x="109729" y="13953"/>
                  </a:cubicBezTo>
                  <a:cubicBezTo>
                    <a:pt x="112972" y="18604"/>
                    <a:pt x="108108" y="22325"/>
                    <a:pt x="103243" y="21395"/>
                  </a:cubicBezTo>
                  <a:cubicBezTo>
                    <a:pt x="98918" y="20930"/>
                    <a:pt x="92972" y="16279"/>
                    <a:pt x="90270" y="21860"/>
                  </a:cubicBezTo>
                  <a:cubicBezTo>
                    <a:pt x="89189" y="25116"/>
                    <a:pt x="90810" y="28837"/>
                    <a:pt x="91891" y="31627"/>
                  </a:cubicBezTo>
                  <a:cubicBezTo>
                    <a:pt x="95675" y="42325"/>
                    <a:pt x="96216" y="53023"/>
                    <a:pt x="85945" y="61395"/>
                  </a:cubicBezTo>
                  <a:cubicBezTo>
                    <a:pt x="68108" y="75813"/>
                    <a:pt x="35135" y="73023"/>
                    <a:pt x="21621" y="54883"/>
                  </a:cubicBezTo>
                  <a:cubicBezTo>
                    <a:pt x="17297" y="48372"/>
                    <a:pt x="16756" y="43255"/>
                    <a:pt x="18378" y="37209"/>
                  </a:cubicBezTo>
                  <a:close/>
                  <a:moveTo>
                    <a:pt x="114054" y="76279"/>
                  </a:moveTo>
                  <a:cubicBezTo>
                    <a:pt x="113513" y="81860"/>
                    <a:pt x="108648" y="89302"/>
                    <a:pt x="110810" y="94418"/>
                  </a:cubicBezTo>
                  <a:cubicBezTo>
                    <a:pt x="111351" y="95813"/>
                    <a:pt x="111891" y="95813"/>
                    <a:pt x="112972" y="96744"/>
                  </a:cubicBezTo>
                  <a:cubicBezTo>
                    <a:pt x="114594" y="98139"/>
                    <a:pt x="114054" y="99534"/>
                    <a:pt x="111351" y="100000"/>
                  </a:cubicBezTo>
                  <a:cubicBezTo>
                    <a:pt x="110270" y="100465"/>
                    <a:pt x="108648" y="100465"/>
                    <a:pt x="107027" y="100000"/>
                  </a:cubicBezTo>
                  <a:cubicBezTo>
                    <a:pt x="105405" y="100000"/>
                    <a:pt x="104864" y="100000"/>
                    <a:pt x="104864" y="98604"/>
                  </a:cubicBezTo>
                  <a:cubicBezTo>
                    <a:pt x="104324" y="96744"/>
                    <a:pt x="104864" y="94418"/>
                    <a:pt x="104864" y="92558"/>
                  </a:cubicBezTo>
                  <a:cubicBezTo>
                    <a:pt x="104864" y="89302"/>
                    <a:pt x="104864" y="86511"/>
                    <a:pt x="104324" y="83720"/>
                  </a:cubicBezTo>
                  <a:cubicBezTo>
                    <a:pt x="104324" y="80465"/>
                    <a:pt x="104864" y="76279"/>
                    <a:pt x="102162" y="73953"/>
                  </a:cubicBezTo>
                  <a:cubicBezTo>
                    <a:pt x="101081" y="72558"/>
                    <a:pt x="98378" y="71627"/>
                    <a:pt x="96216" y="72558"/>
                  </a:cubicBezTo>
                  <a:cubicBezTo>
                    <a:pt x="94054" y="73953"/>
                    <a:pt x="96756" y="74418"/>
                    <a:pt x="98378" y="74883"/>
                  </a:cubicBezTo>
                  <a:cubicBezTo>
                    <a:pt x="102162" y="75348"/>
                    <a:pt x="101621" y="78139"/>
                    <a:pt x="99459" y="80930"/>
                  </a:cubicBezTo>
                  <a:cubicBezTo>
                    <a:pt x="97297" y="83720"/>
                    <a:pt x="94054" y="86046"/>
                    <a:pt x="90810" y="87906"/>
                  </a:cubicBezTo>
                  <a:cubicBezTo>
                    <a:pt x="86486" y="90697"/>
                    <a:pt x="80540" y="93488"/>
                    <a:pt x="75135" y="93953"/>
                  </a:cubicBezTo>
                  <a:cubicBezTo>
                    <a:pt x="75135" y="91162"/>
                    <a:pt x="75135" y="87906"/>
                    <a:pt x="74594" y="85581"/>
                  </a:cubicBezTo>
                  <a:cubicBezTo>
                    <a:pt x="73513" y="82325"/>
                    <a:pt x="72432" y="84186"/>
                    <a:pt x="72432" y="86511"/>
                  </a:cubicBezTo>
                  <a:cubicBezTo>
                    <a:pt x="71891" y="89302"/>
                    <a:pt x="72432" y="92093"/>
                    <a:pt x="72432" y="94883"/>
                  </a:cubicBezTo>
                  <a:cubicBezTo>
                    <a:pt x="72432" y="98139"/>
                    <a:pt x="71891" y="101860"/>
                    <a:pt x="71891" y="105116"/>
                  </a:cubicBezTo>
                  <a:cubicBezTo>
                    <a:pt x="71351" y="108372"/>
                    <a:pt x="70810" y="109767"/>
                    <a:pt x="74054" y="112093"/>
                  </a:cubicBezTo>
                  <a:cubicBezTo>
                    <a:pt x="77297" y="114418"/>
                    <a:pt x="75135" y="116279"/>
                    <a:pt x="71891" y="116279"/>
                  </a:cubicBezTo>
                  <a:cubicBezTo>
                    <a:pt x="70270" y="116279"/>
                    <a:pt x="68648" y="116279"/>
                    <a:pt x="67567" y="115813"/>
                  </a:cubicBezTo>
                  <a:cubicBezTo>
                    <a:pt x="65405" y="115348"/>
                    <a:pt x="65945" y="114883"/>
                    <a:pt x="66486" y="112558"/>
                  </a:cubicBezTo>
                  <a:cubicBezTo>
                    <a:pt x="66486" y="108837"/>
                    <a:pt x="66486" y="104651"/>
                    <a:pt x="65405" y="100930"/>
                  </a:cubicBezTo>
                  <a:cubicBezTo>
                    <a:pt x="64324" y="96279"/>
                    <a:pt x="61621" y="92093"/>
                    <a:pt x="56756" y="90232"/>
                  </a:cubicBezTo>
                  <a:cubicBezTo>
                    <a:pt x="54054" y="89302"/>
                    <a:pt x="48648" y="88372"/>
                    <a:pt x="45945" y="89767"/>
                  </a:cubicBezTo>
                  <a:cubicBezTo>
                    <a:pt x="43783" y="91162"/>
                    <a:pt x="45405" y="92093"/>
                    <a:pt x="47567" y="91627"/>
                  </a:cubicBezTo>
                  <a:cubicBezTo>
                    <a:pt x="45405" y="94883"/>
                    <a:pt x="44864" y="100000"/>
                    <a:pt x="44324" y="103720"/>
                  </a:cubicBezTo>
                  <a:cubicBezTo>
                    <a:pt x="43783" y="104651"/>
                    <a:pt x="43783" y="106046"/>
                    <a:pt x="43243" y="107441"/>
                  </a:cubicBezTo>
                  <a:cubicBezTo>
                    <a:pt x="43243" y="107906"/>
                    <a:pt x="43783" y="111162"/>
                    <a:pt x="43243" y="111627"/>
                  </a:cubicBezTo>
                  <a:cubicBezTo>
                    <a:pt x="42702" y="112558"/>
                    <a:pt x="39459" y="112558"/>
                    <a:pt x="37837" y="112558"/>
                  </a:cubicBezTo>
                  <a:cubicBezTo>
                    <a:pt x="35675" y="112093"/>
                    <a:pt x="32432" y="111162"/>
                    <a:pt x="34594" y="108837"/>
                  </a:cubicBezTo>
                  <a:cubicBezTo>
                    <a:pt x="35135" y="108372"/>
                    <a:pt x="36216" y="108372"/>
                    <a:pt x="36756" y="107441"/>
                  </a:cubicBezTo>
                  <a:cubicBezTo>
                    <a:pt x="37297" y="106511"/>
                    <a:pt x="37297" y="105116"/>
                    <a:pt x="37297" y="104186"/>
                  </a:cubicBezTo>
                  <a:cubicBezTo>
                    <a:pt x="37837" y="98604"/>
                    <a:pt x="36216" y="93023"/>
                    <a:pt x="36216" y="87441"/>
                  </a:cubicBezTo>
                  <a:cubicBezTo>
                    <a:pt x="35675" y="84186"/>
                    <a:pt x="35675" y="70232"/>
                    <a:pt x="42162" y="70697"/>
                  </a:cubicBezTo>
                  <a:cubicBezTo>
                    <a:pt x="43243" y="70697"/>
                    <a:pt x="44864" y="71627"/>
                    <a:pt x="46486" y="71627"/>
                  </a:cubicBezTo>
                  <a:cubicBezTo>
                    <a:pt x="48108" y="72093"/>
                    <a:pt x="50270" y="72558"/>
                    <a:pt x="51891" y="72558"/>
                  </a:cubicBezTo>
                  <a:cubicBezTo>
                    <a:pt x="56216" y="73023"/>
                    <a:pt x="60540" y="73023"/>
                    <a:pt x="64864" y="72558"/>
                  </a:cubicBezTo>
                  <a:cubicBezTo>
                    <a:pt x="72432" y="71162"/>
                    <a:pt x="80000" y="68372"/>
                    <a:pt x="85945" y="64186"/>
                  </a:cubicBezTo>
                  <a:cubicBezTo>
                    <a:pt x="88648" y="62325"/>
                    <a:pt x="90810" y="60465"/>
                    <a:pt x="92432" y="58139"/>
                  </a:cubicBezTo>
                  <a:cubicBezTo>
                    <a:pt x="93513" y="57209"/>
                    <a:pt x="94594" y="55813"/>
                    <a:pt x="95135" y="54418"/>
                  </a:cubicBezTo>
                  <a:cubicBezTo>
                    <a:pt x="95675" y="53488"/>
                    <a:pt x="96216" y="49302"/>
                    <a:pt x="96756" y="48837"/>
                  </a:cubicBezTo>
                  <a:cubicBezTo>
                    <a:pt x="98918" y="47441"/>
                    <a:pt x="105945" y="50232"/>
                    <a:pt x="107567" y="51162"/>
                  </a:cubicBezTo>
                  <a:cubicBezTo>
                    <a:pt x="109729" y="53023"/>
                    <a:pt x="111351" y="54883"/>
                    <a:pt x="112432" y="57209"/>
                  </a:cubicBezTo>
                  <a:cubicBezTo>
                    <a:pt x="115675" y="63255"/>
                    <a:pt x="115135" y="70232"/>
                    <a:pt x="114054" y="76279"/>
                  </a:cubicBezTo>
                  <a:cubicBezTo>
                    <a:pt x="113513" y="81860"/>
                    <a:pt x="115135" y="69767"/>
                    <a:pt x="114054" y="76279"/>
                  </a:cubicBezTo>
                  <a:close/>
                </a:path>
              </a:pathLst>
            </a:custGeom>
            <a:solidFill>
              <a:srgbClr val="3E4A63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4" name="Google Shape;204;p6"/>
            <p:cNvSpPr/>
            <p:nvPr/>
          </p:nvSpPr>
          <p:spPr>
            <a:xfrm>
              <a:off x="1920875" y="2139951"/>
              <a:ext cx="193800" cy="77700"/>
            </a:xfrm>
            <a:custGeom>
              <a:rect b="b" l="l" r="r" t="t"/>
              <a:pathLst>
                <a:path extrusionOk="0" h="120000" w="120000">
                  <a:moveTo>
                    <a:pt x="84000" y="120000"/>
                  </a:moveTo>
                  <a:cubicBezTo>
                    <a:pt x="80000" y="120000"/>
                    <a:pt x="80000" y="120000"/>
                    <a:pt x="76000" y="120000"/>
                  </a:cubicBezTo>
                  <a:cubicBezTo>
                    <a:pt x="72000" y="120000"/>
                    <a:pt x="64000" y="110000"/>
                    <a:pt x="60000" y="100000"/>
                  </a:cubicBezTo>
                  <a:cubicBezTo>
                    <a:pt x="56000" y="110000"/>
                    <a:pt x="48000" y="110000"/>
                    <a:pt x="44000" y="120000"/>
                  </a:cubicBezTo>
                  <a:cubicBezTo>
                    <a:pt x="44000" y="120000"/>
                    <a:pt x="40000" y="120000"/>
                    <a:pt x="40000" y="120000"/>
                  </a:cubicBezTo>
                  <a:cubicBezTo>
                    <a:pt x="24000" y="120000"/>
                    <a:pt x="12000" y="100000"/>
                    <a:pt x="8000" y="70000"/>
                  </a:cubicBezTo>
                  <a:cubicBezTo>
                    <a:pt x="8000" y="60000"/>
                    <a:pt x="0" y="30000"/>
                    <a:pt x="8000" y="10000"/>
                  </a:cubicBezTo>
                  <a:cubicBezTo>
                    <a:pt x="8000" y="0"/>
                    <a:pt x="12000" y="0"/>
                    <a:pt x="12000" y="0"/>
                  </a:cubicBezTo>
                  <a:cubicBezTo>
                    <a:pt x="16000" y="0"/>
                    <a:pt x="20000" y="10000"/>
                    <a:pt x="20000" y="10000"/>
                  </a:cubicBezTo>
                  <a:cubicBezTo>
                    <a:pt x="20000" y="10000"/>
                    <a:pt x="24000" y="20000"/>
                    <a:pt x="24000" y="30000"/>
                  </a:cubicBezTo>
                  <a:cubicBezTo>
                    <a:pt x="24000" y="40000"/>
                    <a:pt x="24000" y="50000"/>
                    <a:pt x="28000" y="60000"/>
                  </a:cubicBezTo>
                  <a:cubicBezTo>
                    <a:pt x="32000" y="70000"/>
                    <a:pt x="36000" y="70000"/>
                    <a:pt x="40000" y="70000"/>
                  </a:cubicBezTo>
                  <a:cubicBezTo>
                    <a:pt x="40000" y="70000"/>
                    <a:pt x="44000" y="70000"/>
                    <a:pt x="48000" y="70000"/>
                  </a:cubicBezTo>
                  <a:cubicBezTo>
                    <a:pt x="52000" y="60000"/>
                    <a:pt x="52000" y="60000"/>
                    <a:pt x="56000" y="50000"/>
                  </a:cubicBezTo>
                  <a:cubicBezTo>
                    <a:pt x="56000" y="50000"/>
                    <a:pt x="60000" y="40000"/>
                    <a:pt x="60000" y="40000"/>
                  </a:cubicBezTo>
                  <a:cubicBezTo>
                    <a:pt x="64000" y="40000"/>
                    <a:pt x="68000" y="50000"/>
                    <a:pt x="72000" y="60000"/>
                  </a:cubicBezTo>
                  <a:cubicBezTo>
                    <a:pt x="76000" y="70000"/>
                    <a:pt x="80000" y="80000"/>
                    <a:pt x="84000" y="80000"/>
                  </a:cubicBezTo>
                  <a:cubicBezTo>
                    <a:pt x="92000" y="80000"/>
                    <a:pt x="96000" y="70000"/>
                    <a:pt x="100000" y="50000"/>
                  </a:cubicBezTo>
                  <a:cubicBezTo>
                    <a:pt x="100000" y="50000"/>
                    <a:pt x="100000" y="50000"/>
                    <a:pt x="100000" y="50000"/>
                  </a:cubicBezTo>
                  <a:cubicBezTo>
                    <a:pt x="104000" y="30000"/>
                    <a:pt x="104000" y="10000"/>
                    <a:pt x="112000" y="10000"/>
                  </a:cubicBezTo>
                  <a:cubicBezTo>
                    <a:pt x="112000" y="10000"/>
                    <a:pt x="116000" y="20000"/>
                    <a:pt x="116000" y="20000"/>
                  </a:cubicBezTo>
                  <a:cubicBezTo>
                    <a:pt x="120000" y="30000"/>
                    <a:pt x="120000" y="50000"/>
                    <a:pt x="116000" y="70000"/>
                  </a:cubicBezTo>
                  <a:cubicBezTo>
                    <a:pt x="112000" y="100000"/>
                    <a:pt x="100000" y="120000"/>
                    <a:pt x="84000" y="120000"/>
                  </a:cubicBezTo>
                  <a:cubicBezTo>
                    <a:pt x="84000" y="120000"/>
                    <a:pt x="84000" y="120000"/>
                    <a:pt x="84000" y="120000"/>
                  </a:cubicBezTo>
                  <a:close/>
                </a:path>
              </a:pathLst>
            </a:custGeom>
            <a:solidFill>
              <a:srgbClr val="3E4A63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5" name="Google Shape;205;p6"/>
            <p:cNvSpPr/>
            <p:nvPr/>
          </p:nvSpPr>
          <p:spPr>
            <a:xfrm>
              <a:off x="1752600" y="2016126"/>
              <a:ext cx="115800" cy="130200"/>
            </a:xfrm>
            <a:custGeom>
              <a:rect b="b" l="l" r="r" t="t"/>
              <a:pathLst>
                <a:path extrusionOk="0" h="120000" w="120000">
                  <a:moveTo>
                    <a:pt x="66666" y="0"/>
                  </a:moveTo>
                  <a:cubicBezTo>
                    <a:pt x="60000" y="0"/>
                    <a:pt x="60000" y="0"/>
                    <a:pt x="53333" y="0"/>
                  </a:cubicBezTo>
                  <a:cubicBezTo>
                    <a:pt x="60000" y="6000"/>
                    <a:pt x="66666" y="12000"/>
                    <a:pt x="66666" y="18000"/>
                  </a:cubicBezTo>
                  <a:cubicBezTo>
                    <a:pt x="66666" y="30000"/>
                    <a:pt x="53333" y="42000"/>
                    <a:pt x="40000" y="42000"/>
                  </a:cubicBezTo>
                  <a:cubicBezTo>
                    <a:pt x="26666" y="42000"/>
                    <a:pt x="20000" y="30000"/>
                    <a:pt x="20000" y="18000"/>
                  </a:cubicBezTo>
                  <a:cubicBezTo>
                    <a:pt x="6666" y="30000"/>
                    <a:pt x="6666" y="42000"/>
                    <a:pt x="0" y="54000"/>
                  </a:cubicBezTo>
                  <a:cubicBezTo>
                    <a:pt x="0" y="90000"/>
                    <a:pt x="26666" y="114000"/>
                    <a:pt x="60000" y="114000"/>
                  </a:cubicBezTo>
                  <a:cubicBezTo>
                    <a:pt x="86666" y="120000"/>
                    <a:pt x="113333" y="90000"/>
                    <a:pt x="120000" y="60000"/>
                  </a:cubicBezTo>
                  <a:cubicBezTo>
                    <a:pt x="120000" y="24000"/>
                    <a:pt x="93333" y="0"/>
                    <a:pt x="66666" y="0"/>
                  </a:cubicBezTo>
                  <a:close/>
                </a:path>
              </a:pathLst>
            </a:custGeom>
            <a:solidFill>
              <a:srgbClr val="3E4A63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6" name="Google Shape;206;p6"/>
            <p:cNvSpPr/>
            <p:nvPr/>
          </p:nvSpPr>
          <p:spPr>
            <a:xfrm>
              <a:off x="2190750" y="2055813"/>
              <a:ext cx="123900" cy="136500"/>
            </a:xfrm>
            <a:custGeom>
              <a:rect b="b" l="l" r="r" t="t"/>
              <a:pathLst>
                <a:path extrusionOk="0" h="120000" w="120000">
                  <a:moveTo>
                    <a:pt x="69473" y="0"/>
                  </a:moveTo>
                  <a:cubicBezTo>
                    <a:pt x="56842" y="0"/>
                    <a:pt x="50526" y="0"/>
                    <a:pt x="44210" y="0"/>
                  </a:cubicBezTo>
                  <a:cubicBezTo>
                    <a:pt x="56842" y="5714"/>
                    <a:pt x="63157" y="11428"/>
                    <a:pt x="63157" y="22857"/>
                  </a:cubicBezTo>
                  <a:cubicBezTo>
                    <a:pt x="63157" y="34285"/>
                    <a:pt x="50526" y="40000"/>
                    <a:pt x="37894" y="40000"/>
                  </a:cubicBezTo>
                  <a:cubicBezTo>
                    <a:pt x="25263" y="40000"/>
                    <a:pt x="18947" y="34285"/>
                    <a:pt x="18947" y="22857"/>
                  </a:cubicBezTo>
                  <a:cubicBezTo>
                    <a:pt x="18947" y="22857"/>
                    <a:pt x="18947" y="22857"/>
                    <a:pt x="18947" y="22857"/>
                  </a:cubicBezTo>
                  <a:cubicBezTo>
                    <a:pt x="12631" y="28571"/>
                    <a:pt x="6315" y="40000"/>
                    <a:pt x="0" y="51428"/>
                  </a:cubicBezTo>
                  <a:cubicBezTo>
                    <a:pt x="0" y="85714"/>
                    <a:pt x="18947" y="114285"/>
                    <a:pt x="44210" y="114285"/>
                  </a:cubicBezTo>
                  <a:cubicBezTo>
                    <a:pt x="75789" y="120000"/>
                    <a:pt x="107368" y="97142"/>
                    <a:pt x="113684" y="62857"/>
                  </a:cubicBezTo>
                  <a:cubicBezTo>
                    <a:pt x="120000" y="28571"/>
                    <a:pt x="94736" y="0"/>
                    <a:pt x="69473" y="0"/>
                  </a:cubicBezTo>
                  <a:close/>
                </a:path>
              </a:pathLst>
            </a:custGeom>
            <a:solidFill>
              <a:srgbClr val="3E4A63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07" name="Google Shape;207;p6"/>
          <p:cNvSpPr txBox="1"/>
          <p:nvPr>
            <p:ph type="title"/>
          </p:nvPr>
        </p:nvSpPr>
        <p:spPr>
          <a:xfrm>
            <a:off x="388375" y="0"/>
            <a:ext cx="6923400" cy="852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/>
        </p:txBody>
      </p:sp>
      <p:sp>
        <p:nvSpPr>
          <p:cNvPr id="208" name="Google Shape;208;p6"/>
          <p:cNvSpPr txBox="1"/>
          <p:nvPr>
            <p:ph idx="1" type="body"/>
          </p:nvPr>
        </p:nvSpPr>
        <p:spPr>
          <a:xfrm>
            <a:off x="523575" y="971550"/>
            <a:ext cx="32151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>
              <a:spcBef>
                <a:spcPts val="600"/>
              </a:spcBef>
              <a:spcAft>
                <a:spcPts val="0"/>
              </a:spcAft>
              <a:buSzPts val="2400"/>
              <a:buChar char="●"/>
              <a:defRPr sz="2400"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81000" lvl="3" marL="1828800">
              <a:spcBef>
                <a:spcPts val="0"/>
              </a:spcBef>
              <a:spcAft>
                <a:spcPts val="0"/>
              </a:spcAft>
              <a:buSzPts val="2400"/>
              <a:buChar char="●"/>
              <a:defRPr sz="2400"/>
            </a:lvl4pPr>
            <a:lvl5pPr indent="-381000" lvl="4" marL="2286000"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/>
            </a:lvl5pPr>
            <a:lvl6pPr indent="-381000" lvl="5" marL="2743200"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/>
            </a:lvl6pPr>
            <a:lvl7pPr indent="-381000" lvl="6" marL="3200400">
              <a:spcBef>
                <a:spcPts val="0"/>
              </a:spcBef>
              <a:spcAft>
                <a:spcPts val="0"/>
              </a:spcAft>
              <a:buSzPts val="2400"/>
              <a:buChar char="●"/>
              <a:defRPr sz="2400"/>
            </a:lvl7pPr>
            <a:lvl8pPr indent="-381000" lvl="7" marL="3657600"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/>
            </a:lvl8pPr>
            <a:lvl9pPr indent="-381000" lvl="8" marL="4114800"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/>
            </a:lvl9pPr>
          </a:lstStyle>
          <a:p/>
        </p:txBody>
      </p:sp>
      <p:sp>
        <p:nvSpPr>
          <p:cNvPr id="209" name="Google Shape;209;p6"/>
          <p:cNvSpPr txBox="1"/>
          <p:nvPr>
            <p:ph idx="2" type="body"/>
          </p:nvPr>
        </p:nvSpPr>
        <p:spPr>
          <a:xfrm>
            <a:off x="3932358" y="971550"/>
            <a:ext cx="32151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>
              <a:spcBef>
                <a:spcPts val="600"/>
              </a:spcBef>
              <a:spcAft>
                <a:spcPts val="0"/>
              </a:spcAft>
              <a:buSzPts val="2400"/>
              <a:buChar char="●"/>
              <a:defRPr sz="2400"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81000" lvl="3" marL="1828800">
              <a:spcBef>
                <a:spcPts val="0"/>
              </a:spcBef>
              <a:spcAft>
                <a:spcPts val="0"/>
              </a:spcAft>
              <a:buSzPts val="2400"/>
              <a:buChar char="●"/>
              <a:defRPr sz="2400"/>
            </a:lvl4pPr>
            <a:lvl5pPr indent="-381000" lvl="4" marL="2286000"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/>
            </a:lvl5pPr>
            <a:lvl6pPr indent="-381000" lvl="5" marL="2743200"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/>
            </a:lvl6pPr>
            <a:lvl7pPr indent="-381000" lvl="6" marL="3200400">
              <a:spcBef>
                <a:spcPts val="0"/>
              </a:spcBef>
              <a:spcAft>
                <a:spcPts val="0"/>
              </a:spcAft>
              <a:buSzPts val="2400"/>
              <a:buChar char="●"/>
              <a:defRPr sz="2400"/>
            </a:lvl7pPr>
            <a:lvl8pPr indent="-381000" lvl="7" marL="3657600"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/>
            </a:lvl8pPr>
            <a:lvl9pPr indent="-381000" lvl="8" marL="4114800"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/>
            </a:lvl9pPr>
          </a:lstStyle>
          <a:p/>
        </p:txBody>
      </p:sp>
      <p:sp>
        <p:nvSpPr>
          <p:cNvPr id="210" name="Google Shape;210;p6"/>
          <p:cNvSpPr txBox="1"/>
          <p:nvPr>
            <p:ph idx="12" type="sldNum"/>
          </p:nvPr>
        </p:nvSpPr>
        <p:spPr>
          <a:xfrm>
            <a:off x="8529670" y="32126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3 columns">
  <p:cSld name="TITLE_AND_TWO_COLUMNS_1"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7"/>
          <p:cNvSpPr/>
          <p:nvPr/>
        </p:nvSpPr>
        <p:spPr>
          <a:xfrm>
            <a:off x="-75" y="4557900"/>
            <a:ext cx="9144000" cy="5856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3" name="Google Shape;213;p7"/>
          <p:cNvSpPr/>
          <p:nvPr/>
        </p:nvSpPr>
        <p:spPr>
          <a:xfrm>
            <a:off x="428433" y="888182"/>
            <a:ext cx="7165225" cy="3994205"/>
          </a:xfrm>
          <a:custGeom>
            <a:rect b="b" l="l" r="r" t="t"/>
            <a:pathLst>
              <a:path extrusionOk="0" h="181658" w="286609">
                <a:moveTo>
                  <a:pt x="0" y="0"/>
                </a:moveTo>
                <a:lnTo>
                  <a:pt x="0" y="181658"/>
                </a:lnTo>
                <a:lnTo>
                  <a:pt x="276798" y="181658"/>
                </a:lnTo>
                <a:lnTo>
                  <a:pt x="276798" y="159359"/>
                </a:lnTo>
                <a:lnTo>
                  <a:pt x="286609" y="149845"/>
                </a:lnTo>
                <a:lnTo>
                  <a:pt x="276798" y="149845"/>
                </a:lnTo>
                <a:lnTo>
                  <a:pt x="276798" y="297"/>
                </a:lnTo>
                <a:close/>
              </a:path>
            </a:pathLst>
          </a:custGeom>
          <a:solidFill>
            <a:srgbClr val="0D0138">
              <a:alpha val="16540"/>
            </a:srgbClr>
          </a:solidFill>
          <a:ln>
            <a:noFill/>
          </a:ln>
        </p:spPr>
      </p:sp>
      <p:sp>
        <p:nvSpPr>
          <p:cNvPr id="214" name="Google Shape;214;p7"/>
          <p:cNvSpPr/>
          <p:nvPr/>
        </p:nvSpPr>
        <p:spPr>
          <a:xfrm>
            <a:off x="388375" y="852950"/>
            <a:ext cx="7165225" cy="3994205"/>
          </a:xfrm>
          <a:custGeom>
            <a:rect b="b" l="l" r="r" t="t"/>
            <a:pathLst>
              <a:path extrusionOk="0" h="181658" w="286609">
                <a:moveTo>
                  <a:pt x="0" y="0"/>
                </a:moveTo>
                <a:lnTo>
                  <a:pt x="0" y="181658"/>
                </a:lnTo>
                <a:lnTo>
                  <a:pt x="276798" y="181658"/>
                </a:lnTo>
                <a:lnTo>
                  <a:pt x="276798" y="159359"/>
                </a:lnTo>
                <a:lnTo>
                  <a:pt x="286609" y="149845"/>
                </a:lnTo>
                <a:lnTo>
                  <a:pt x="276798" y="149845"/>
                </a:lnTo>
                <a:lnTo>
                  <a:pt x="276798" y="297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  <p:sp>
        <p:nvSpPr>
          <p:cNvPr id="215" name="Google Shape;215;p7"/>
          <p:cNvSpPr txBox="1"/>
          <p:nvPr>
            <p:ph type="title"/>
          </p:nvPr>
        </p:nvSpPr>
        <p:spPr>
          <a:xfrm>
            <a:off x="388375" y="0"/>
            <a:ext cx="6923400" cy="852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/>
        </p:txBody>
      </p:sp>
      <p:sp>
        <p:nvSpPr>
          <p:cNvPr id="216" name="Google Shape;216;p7"/>
          <p:cNvSpPr txBox="1"/>
          <p:nvPr>
            <p:ph idx="1" type="body"/>
          </p:nvPr>
        </p:nvSpPr>
        <p:spPr>
          <a:xfrm>
            <a:off x="535675" y="971550"/>
            <a:ext cx="21330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600"/>
              </a:spcBef>
              <a:spcAft>
                <a:spcPts val="0"/>
              </a:spcAft>
              <a:buSzPts val="1800"/>
              <a:buChar char="●"/>
              <a:defRPr sz="1800"/>
            </a:lvl1pPr>
            <a:lvl2pPr indent="-342900" lvl="1" marL="9144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2pPr>
            <a:lvl3pPr indent="-342900" lvl="2" marL="13716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3pPr>
            <a:lvl4pPr indent="-342900" lvl="3" marL="18288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17" name="Google Shape;217;p7"/>
          <p:cNvSpPr txBox="1"/>
          <p:nvPr>
            <p:ph idx="2" type="body"/>
          </p:nvPr>
        </p:nvSpPr>
        <p:spPr>
          <a:xfrm>
            <a:off x="2778055" y="971550"/>
            <a:ext cx="21330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600"/>
              </a:spcBef>
              <a:spcAft>
                <a:spcPts val="0"/>
              </a:spcAft>
              <a:buSzPts val="1800"/>
              <a:buChar char="●"/>
              <a:defRPr sz="1800"/>
            </a:lvl1pPr>
            <a:lvl2pPr indent="-342900" lvl="1" marL="9144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2pPr>
            <a:lvl3pPr indent="-342900" lvl="2" marL="13716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3pPr>
            <a:lvl4pPr indent="-342900" lvl="3" marL="18288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18" name="Google Shape;218;p7"/>
          <p:cNvSpPr txBox="1"/>
          <p:nvPr>
            <p:ph idx="3" type="body"/>
          </p:nvPr>
        </p:nvSpPr>
        <p:spPr>
          <a:xfrm>
            <a:off x="5020436" y="971550"/>
            <a:ext cx="21330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600"/>
              </a:spcBef>
              <a:spcAft>
                <a:spcPts val="0"/>
              </a:spcAft>
              <a:buSzPts val="1800"/>
              <a:buChar char="●"/>
              <a:defRPr sz="1800"/>
            </a:lvl1pPr>
            <a:lvl2pPr indent="-342900" lvl="1" marL="9144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2pPr>
            <a:lvl3pPr indent="-342900" lvl="2" marL="13716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3pPr>
            <a:lvl4pPr indent="-342900" lvl="3" marL="18288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grpSp>
        <p:nvGrpSpPr>
          <p:cNvPr id="219" name="Google Shape;219;p7"/>
          <p:cNvGrpSpPr/>
          <p:nvPr/>
        </p:nvGrpSpPr>
        <p:grpSpPr>
          <a:xfrm>
            <a:off x="7651743" y="3542340"/>
            <a:ext cx="1194349" cy="1381259"/>
            <a:chOff x="3895725" y="1433513"/>
            <a:chExt cx="1490700" cy="1723988"/>
          </a:xfrm>
        </p:grpSpPr>
        <p:sp>
          <p:nvSpPr>
            <p:cNvPr id="220" name="Google Shape;220;p7"/>
            <p:cNvSpPr/>
            <p:nvPr/>
          </p:nvSpPr>
          <p:spPr>
            <a:xfrm>
              <a:off x="3895725" y="1433513"/>
              <a:ext cx="1490700" cy="1690800"/>
            </a:xfrm>
            <a:custGeom>
              <a:rect b="b" l="l" r="r" t="t"/>
              <a:pathLst>
                <a:path extrusionOk="0" h="120000" w="120000">
                  <a:moveTo>
                    <a:pt x="115324" y="12413"/>
                  </a:moveTo>
                  <a:cubicBezTo>
                    <a:pt x="115844" y="12873"/>
                    <a:pt x="115844" y="12873"/>
                    <a:pt x="115324" y="12413"/>
                  </a:cubicBezTo>
                  <a:cubicBezTo>
                    <a:pt x="114285" y="11494"/>
                    <a:pt x="114805" y="11954"/>
                    <a:pt x="115324" y="12413"/>
                  </a:cubicBezTo>
                  <a:cubicBezTo>
                    <a:pt x="111688" y="9195"/>
                    <a:pt x="105454" y="9195"/>
                    <a:pt x="100779" y="11494"/>
                  </a:cubicBezTo>
                  <a:cubicBezTo>
                    <a:pt x="96103" y="13333"/>
                    <a:pt x="94025" y="17471"/>
                    <a:pt x="94025" y="22068"/>
                  </a:cubicBezTo>
                  <a:cubicBezTo>
                    <a:pt x="94025" y="25747"/>
                    <a:pt x="95064" y="29425"/>
                    <a:pt x="96623" y="33103"/>
                  </a:cubicBezTo>
                  <a:cubicBezTo>
                    <a:pt x="97662" y="35862"/>
                    <a:pt x="101298" y="40459"/>
                    <a:pt x="100259" y="43678"/>
                  </a:cubicBezTo>
                  <a:cubicBezTo>
                    <a:pt x="99220" y="47816"/>
                    <a:pt x="90909" y="47356"/>
                    <a:pt x="87792" y="46436"/>
                  </a:cubicBezTo>
                  <a:cubicBezTo>
                    <a:pt x="85714" y="45977"/>
                    <a:pt x="86233" y="46436"/>
                    <a:pt x="86233" y="44597"/>
                  </a:cubicBezTo>
                  <a:cubicBezTo>
                    <a:pt x="85714" y="43218"/>
                    <a:pt x="85714" y="41839"/>
                    <a:pt x="85194" y="40459"/>
                  </a:cubicBezTo>
                  <a:cubicBezTo>
                    <a:pt x="84675" y="38160"/>
                    <a:pt x="83116" y="34942"/>
                    <a:pt x="84155" y="33103"/>
                  </a:cubicBezTo>
                  <a:cubicBezTo>
                    <a:pt x="84675" y="31264"/>
                    <a:pt x="87272" y="28965"/>
                    <a:pt x="88311" y="27586"/>
                  </a:cubicBezTo>
                  <a:cubicBezTo>
                    <a:pt x="89350" y="24827"/>
                    <a:pt x="90909" y="22528"/>
                    <a:pt x="91428" y="19770"/>
                  </a:cubicBezTo>
                  <a:cubicBezTo>
                    <a:pt x="92467" y="16551"/>
                    <a:pt x="95064" y="9195"/>
                    <a:pt x="90909" y="6896"/>
                  </a:cubicBezTo>
                  <a:cubicBezTo>
                    <a:pt x="87272" y="5057"/>
                    <a:pt x="79480" y="5977"/>
                    <a:pt x="74805" y="6436"/>
                  </a:cubicBezTo>
                  <a:cubicBezTo>
                    <a:pt x="72207" y="6436"/>
                    <a:pt x="69090" y="7816"/>
                    <a:pt x="66493" y="7816"/>
                  </a:cubicBezTo>
                  <a:cubicBezTo>
                    <a:pt x="63896" y="7356"/>
                    <a:pt x="62337" y="5977"/>
                    <a:pt x="60259" y="5057"/>
                  </a:cubicBezTo>
                  <a:cubicBezTo>
                    <a:pt x="54545" y="3218"/>
                    <a:pt x="48831" y="2298"/>
                    <a:pt x="42597" y="2298"/>
                  </a:cubicBezTo>
                  <a:cubicBezTo>
                    <a:pt x="40000" y="2298"/>
                    <a:pt x="36883" y="2758"/>
                    <a:pt x="34285" y="3678"/>
                  </a:cubicBezTo>
                  <a:cubicBezTo>
                    <a:pt x="31168" y="4137"/>
                    <a:pt x="30129" y="5057"/>
                    <a:pt x="27532" y="4137"/>
                  </a:cubicBezTo>
                  <a:cubicBezTo>
                    <a:pt x="21818" y="2298"/>
                    <a:pt x="16103" y="1379"/>
                    <a:pt x="10389" y="1379"/>
                  </a:cubicBezTo>
                  <a:cubicBezTo>
                    <a:pt x="6233" y="919"/>
                    <a:pt x="1558" y="0"/>
                    <a:pt x="1038" y="4597"/>
                  </a:cubicBezTo>
                  <a:cubicBezTo>
                    <a:pt x="0" y="9655"/>
                    <a:pt x="1558" y="15632"/>
                    <a:pt x="3116" y="20229"/>
                  </a:cubicBezTo>
                  <a:cubicBezTo>
                    <a:pt x="4155" y="22528"/>
                    <a:pt x="5194" y="24827"/>
                    <a:pt x="6753" y="26666"/>
                  </a:cubicBezTo>
                  <a:cubicBezTo>
                    <a:pt x="7272" y="27586"/>
                    <a:pt x="8311" y="28505"/>
                    <a:pt x="8311" y="29425"/>
                  </a:cubicBezTo>
                  <a:cubicBezTo>
                    <a:pt x="7792" y="30804"/>
                    <a:pt x="6753" y="32183"/>
                    <a:pt x="6753" y="33103"/>
                  </a:cubicBezTo>
                  <a:cubicBezTo>
                    <a:pt x="4155" y="38160"/>
                    <a:pt x="3116" y="43678"/>
                    <a:pt x="4155" y="49195"/>
                  </a:cubicBezTo>
                  <a:cubicBezTo>
                    <a:pt x="6233" y="58850"/>
                    <a:pt x="15064" y="66666"/>
                    <a:pt x="24935" y="71264"/>
                  </a:cubicBezTo>
                  <a:cubicBezTo>
                    <a:pt x="21818" y="76321"/>
                    <a:pt x="21298" y="82758"/>
                    <a:pt x="21298" y="88735"/>
                  </a:cubicBezTo>
                  <a:cubicBezTo>
                    <a:pt x="21818" y="94252"/>
                    <a:pt x="21818" y="99770"/>
                    <a:pt x="23376" y="105287"/>
                  </a:cubicBezTo>
                  <a:cubicBezTo>
                    <a:pt x="23896" y="108965"/>
                    <a:pt x="26493" y="117241"/>
                    <a:pt x="32207" y="116321"/>
                  </a:cubicBezTo>
                  <a:cubicBezTo>
                    <a:pt x="37922" y="115402"/>
                    <a:pt x="36363" y="107126"/>
                    <a:pt x="36883" y="103448"/>
                  </a:cubicBezTo>
                  <a:cubicBezTo>
                    <a:pt x="36883" y="100689"/>
                    <a:pt x="37922" y="98390"/>
                    <a:pt x="39480" y="96091"/>
                  </a:cubicBezTo>
                  <a:cubicBezTo>
                    <a:pt x="40519" y="93793"/>
                    <a:pt x="41038" y="93333"/>
                    <a:pt x="43636" y="94712"/>
                  </a:cubicBezTo>
                  <a:cubicBezTo>
                    <a:pt x="48831" y="96551"/>
                    <a:pt x="50389" y="102068"/>
                    <a:pt x="50389" y="106206"/>
                  </a:cubicBezTo>
                  <a:cubicBezTo>
                    <a:pt x="50389" y="109425"/>
                    <a:pt x="48831" y="120000"/>
                    <a:pt x="55064" y="120000"/>
                  </a:cubicBezTo>
                  <a:cubicBezTo>
                    <a:pt x="60259" y="120000"/>
                    <a:pt x="62337" y="112183"/>
                    <a:pt x="63376" y="108965"/>
                  </a:cubicBezTo>
                  <a:cubicBezTo>
                    <a:pt x="63896" y="106666"/>
                    <a:pt x="63896" y="104367"/>
                    <a:pt x="63896" y="102068"/>
                  </a:cubicBezTo>
                  <a:cubicBezTo>
                    <a:pt x="64415" y="100689"/>
                    <a:pt x="64415" y="99310"/>
                    <a:pt x="64415" y="98390"/>
                  </a:cubicBezTo>
                  <a:cubicBezTo>
                    <a:pt x="64415" y="98390"/>
                    <a:pt x="64415" y="97011"/>
                    <a:pt x="64935" y="96551"/>
                  </a:cubicBezTo>
                  <a:cubicBezTo>
                    <a:pt x="64935" y="96551"/>
                    <a:pt x="68051" y="96091"/>
                    <a:pt x="68571" y="96091"/>
                  </a:cubicBezTo>
                  <a:cubicBezTo>
                    <a:pt x="75844" y="94712"/>
                    <a:pt x="82597" y="91494"/>
                    <a:pt x="87272" y="86436"/>
                  </a:cubicBezTo>
                  <a:cubicBezTo>
                    <a:pt x="87792" y="91034"/>
                    <a:pt x="87792" y="95632"/>
                    <a:pt x="88831" y="100229"/>
                  </a:cubicBezTo>
                  <a:cubicBezTo>
                    <a:pt x="90389" y="103908"/>
                    <a:pt x="94025" y="105747"/>
                    <a:pt x="97142" y="102068"/>
                  </a:cubicBezTo>
                  <a:cubicBezTo>
                    <a:pt x="100259" y="99310"/>
                    <a:pt x="101298" y="93333"/>
                    <a:pt x="102337" y="89655"/>
                  </a:cubicBezTo>
                  <a:cubicBezTo>
                    <a:pt x="103896" y="84597"/>
                    <a:pt x="104935" y="79540"/>
                    <a:pt x="104935" y="74482"/>
                  </a:cubicBezTo>
                  <a:cubicBezTo>
                    <a:pt x="105454" y="71724"/>
                    <a:pt x="105454" y="69425"/>
                    <a:pt x="104935" y="66666"/>
                  </a:cubicBezTo>
                  <a:cubicBezTo>
                    <a:pt x="104935" y="65287"/>
                    <a:pt x="103376" y="61609"/>
                    <a:pt x="103896" y="60689"/>
                  </a:cubicBezTo>
                  <a:cubicBezTo>
                    <a:pt x="104415" y="59770"/>
                    <a:pt x="107012" y="58850"/>
                    <a:pt x="107532" y="57931"/>
                  </a:cubicBezTo>
                  <a:cubicBezTo>
                    <a:pt x="109610" y="57011"/>
                    <a:pt x="111168" y="55172"/>
                    <a:pt x="112727" y="53793"/>
                  </a:cubicBezTo>
                  <a:cubicBezTo>
                    <a:pt x="119999" y="45057"/>
                    <a:pt x="112207" y="36321"/>
                    <a:pt x="108051" y="28505"/>
                  </a:cubicBezTo>
                  <a:cubicBezTo>
                    <a:pt x="107012" y="26666"/>
                    <a:pt x="104935" y="23448"/>
                    <a:pt x="105454" y="21609"/>
                  </a:cubicBezTo>
                  <a:cubicBezTo>
                    <a:pt x="105974" y="19310"/>
                    <a:pt x="108051" y="20689"/>
                    <a:pt x="110129" y="21149"/>
                  </a:cubicBezTo>
                  <a:cubicBezTo>
                    <a:pt x="112727" y="21609"/>
                    <a:pt x="115844" y="21609"/>
                    <a:pt x="116883" y="19310"/>
                  </a:cubicBezTo>
                  <a:cubicBezTo>
                    <a:pt x="117922" y="17011"/>
                    <a:pt x="117402" y="13793"/>
                    <a:pt x="115324" y="12413"/>
                  </a:cubicBezTo>
                  <a:close/>
                </a:path>
              </a:pathLst>
            </a:custGeom>
            <a:solidFill>
              <a:srgbClr val="F4D7B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1" name="Google Shape;221;p7"/>
            <p:cNvSpPr/>
            <p:nvPr/>
          </p:nvSpPr>
          <p:spPr>
            <a:xfrm>
              <a:off x="4224338" y="2781301"/>
              <a:ext cx="909600" cy="376200"/>
            </a:xfrm>
            <a:custGeom>
              <a:rect b="b" l="l" r="r" t="t"/>
              <a:pathLst>
                <a:path extrusionOk="0" h="120000" w="120000">
                  <a:moveTo>
                    <a:pt x="112340" y="14482"/>
                  </a:moveTo>
                  <a:cubicBezTo>
                    <a:pt x="112340" y="16551"/>
                    <a:pt x="112340" y="18620"/>
                    <a:pt x="111489" y="20689"/>
                  </a:cubicBezTo>
                  <a:cubicBezTo>
                    <a:pt x="111489" y="22758"/>
                    <a:pt x="110638" y="24827"/>
                    <a:pt x="109787" y="24827"/>
                  </a:cubicBezTo>
                  <a:cubicBezTo>
                    <a:pt x="109787" y="24827"/>
                    <a:pt x="108936" y="24827"/>
                    <a:pt x="108936" y="22758"/>
                  </a:cubicBezTo>
                  <a:cubicBezTo>
                    <a:pt x="108936" y="22758"/>
                    <a:pt x="108936" y="22758"/>
                    <a:pt x="108936" y="22758"/>
                  </a:cubicBezTo>
                  <a:cubicBezTo>
                    <a:pt x="108085" y="18620"/>
                    <a:pt x="108085" y="16551"/>
                    <a:pt x="108085" y="14482"/>
                  </a:cubicBezTo>
                  <a:cubicBezTo>
                    <a:pt x="98723" y="18620"/>
                    <a:pt x="85957" y="24827"/>
                    <a:pt x="79148" y="14482"/>
                  </a:cubicBezTo>
                  <a:cubicBezTo>
                    <a:pt x="71489" y="4137"/>
                    <a:pt x="64680" y="0"/>
                    <a:pt x="57021" y="8275"/>
                  </a:cubicBezTo>
                  <a:cubicBezTo>
                    <a:pt x="57021" y="31034"/>
                    <a:pt x="55319" y="70344"/>
                    <a:pt x="51914" y="84827"/>
                  </a:cubicBezTo>
                  <a:cubicBezTo>
                    <a:pt x="51063" y="91034"/>
                    <a:pt x="49361" y="93103"/>
                    <a:pt x="47659" y="93103"/>
                  </a:cubicBezTo>
                  <a:cubicBezTo>
                    <a:pt x="47659" y="93103"/>
                    <a:pt x="46808" y="93103"/>
                    <a:pt x="46808" y="93103"/>
                  </a:cubicBezTo>
                  <a:cubicBezTo>
                    <a:pt x="46808" y="93103"/>
                    <a:pt x="45957" y="93103"/>
                    <a:pt x="45957" y="93103"/>
                  </a:cubicBezTo>
                  <a:cubicBezTo>
                    <a:pt x="44255" y="91034"/>
                    <a:pt x="44255" y="82758"/>
                    <a:pt x="44255" y="68275"/>
                  </a:cubicBezTo>
                  <a:cubicBezTo>
                    <a:pt x="44255" y="55862"/>
                    <a:pt x="44255" y="41379"/>
                    <a:pt x="43404" y="28965"/>
                  </a:cubicBezTo>
                  <a:cubicBezTo>
                    <a:pt x="34893" y="45517"/>
                    <a:pt x="20425" y="47586"/>
                    <a:pt x="11063" y="57931"/>
                  </a:cubicBezTo>
                  <a:cubicBezTo>
                    <a:pt x="11063" y="64137"/>
                    <a:pt x="11063" y="70344"/>
                    <a:pt x="10212" y="74482"/>
                  </a:cubicBezTo>
                  <a:cubicBezTo>
                    <a:pt x="9361" y="78620"/>
                    <a:pt x="8510" y="80689"/>
                    <a:pt x="8510" y="80689"/>
                  </a:cubicBezTo>
                  <a:cubicBezTo>
                    <a:pt x="8510" y="80689"/>
                    <a:pt x="7659" y="80689"/>
                    <a:pt x="7659" y="80689"/>
                  </a:cubicBezTo>
                  <a:cubicBezTo>
                    <a:pt x="7659" y="80689"/>
                    <a:pt x="7659" y="78620"/>
                    <a:pt x="7659" y="78620"/>
                  </a:cubicBezTo>
                  <a:cubicBezTo>
                    <a:pt x="5957" y="76551"/>
                    <a:pt x="4255" y="72413"/>
                    <a:pt x="3404" y="68275"/>
                  </a:cubicBezTo>
                  <a:cubicBezTo>
                    <a:pt x="1702" y="72413"/>
                    <a:pt x="0" y="76551"/>
                    <a:pt x="0" y="84827"/>
                  </a:cubicBezTo>
                  <a:cubicBezTo>
                    <a:pt x="0" y="84827"/>
                    <a:pt x="1702" y="103448"/>
                    <a:pt x="13617" y="95172"/>
                  </a:cubicBezTo>
                  <a:cubicBezTo>
                    <a:pt x="25531" y="88965"/>
                    <a:pt x="24680" y="95172"/>
                    <a:pt x="32340" y="105517"/>
                  </a:cubicBezTo>
                  <a:cubicBezTo>
                    <a:pt x="40000" y="115862"/>
                    <a:pt x="51063" y="120000"/>
                    <a:pt x="55319" y="99310"/>
                  </a:cubicBezTo>
                  <a:cubicBezTo>
                    <a:pt x="59574" y="80689"/>
                    <a:pt x="83404" y="53793"/>
                    <a:pt x="97021" y="45517"/>
                  </a:cubicBezTo>
                  <a:cubicBezTo>
                    <a:pt x="109787" y="39310"/>
                    <a:pt x="117446" y="49655"/>
                    <a:pt x="119148" y="24827"/>
                  </a:cubicBezTo>
                  <a:cubicBezTo>
                    <a:pt x="120000" y="16551"/>
                    <a:pt x="116595" y="14482"/>
                    <a:pt x="112340" y="14482"/>
                  </a:cubicBezTo>
                  <a:close/>
                </a:path>
              </a:pathLst>
            </a:custGeom>
            <a:solidFill>
              <a:srgbClr val="0D0138">
                <a:alpha val="1654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2" name="Google Shape;222;p7"/>
            <p:cNvSpPr/>
            <p:nvPr/>
          </p:nvSpPr>
          <p:spPr>
            <a:xfrm>
              <a:off x="5102225" y="1601788"/>
              <a:ext cx="219000" cy="136500"/>
            </a:xfrm>
            <a:custGeom>
              <a:rect b="b" l="l" r="r" t="t"/>
              <a:pathLst>
                <a:path extrusionOk="0" h="120000" w="120000">
                  <a:moveTo>
                    <a:pt x="109411" y="40000"/>
                  </a:moveTo>
                  <a:cubicBezTo>
                    <a:pt x="109411" y="34285"/>
                    <a:pt x="109411" y="34285"/>
                    <a:pt x="109411" y="34285"/>
                  </a:cubicBezTo>
                  <a:cubicBezTo>
                    <a:pt x="109411" y="34285"/>
                    <a:pt x="109411" y="34285"/>
                    <a:pt x="109411" y="28571"/>
                  </a:cubicBezTo>
                  <a:cubicBezTo>
                    <a:pt x="109411" y="28571"/>
                    <a:pt x="98823" y="17142"/>
                    <a:pt x="105882" y="22857"/>
                  </a:cubicBezTo>
                  <a:cubicBezTo>
                    <a:pt x="102352" y="22857"/>
                    <a:pt x="98823" y="17142"/>
                    <a:pt x="95294" y="17142"/>
                  </a:cubicBezTo>
                  <a:cubicBezTo>
                    <a:pt x="67058" y="0"/>
                    <a:pt x="35294" y="11428"/>
                    <a:pt x="14117" y="51428"/>
                  </a:cubicBezTo>
                  <a:cubicBezTo>
                    <a:pt x="0" y="80000"/>
                    <a:pt x="28235" y="120000"/>
                    <a:pt x="42352" y="91428"/>
                  </a:cubicBezTo>
                  <a:cubicBezTo>
                    <a:pt x="52941" y="74285"/>
                    <a:pt x="67058" y="68571"/>
                    <a:pt x="77647" y="74285"/>
                  </a:cubicBezTo>
                  <a:cubicBezTo>
                    <a:pt x="81176" y="74285"/>
                    <a:pt x="81176" y="74285"/>
                    <a:pt x="81176" y="74285"/>
                  </a:cubicBezTo>
                  <a:cubicBezTo>
                    <a:pt x="88235" y="85714"/>
                    <a:pt x="98823" y="91428"/>
                    <a:pt x="109411" y="80000"/>
                  </a:cubicBezTo>
                  <a:cubicBezTo>
                    <a:pt x="120000" y="74285"/>
                    <a:pt x="120000" y="51428"/>
                    <a:pt x="109411" y="40000"/>
                  </a:cubicBezTo>
                  <a:close/>
                </a:path>
              </a:pathLst>
            </a:custGeom>
            <a:solidFill>
              <a:srgbClr val="0D0138">
                <a:alpha val="1654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3" name="Google Shape;223;p7"/>
            <p:cNvSpPr/>
            <p:nvPr/>
          </p:nvSpPr>
          <p:spPr>
            <a:xfrm>
              <a:off x="4662488" y="1557338"/>
              <a:ext cx="368400" cy="349200"/>
            </a:xfrm>
            <a:custGeom>
              <a:rect b="b" l="l" r="r" t="t"/>
              <a:pathLst>
                <a:path extrusionOk="0" h="120000" w="120000">
                  <a:moveTo>
                    <a:pt x="107368" y="2222"/>
                  </a:moveTo>
                  <a:cubicBezTo>
                    <a:pt x="92631" y="0"/>
                    <a:pt x="77894" y="0"/>
                    <a:pt x="63157" y="2222"/>
                  </a:cubicBezTo>
                  <a:cubicBezTo>
                    <a:pt x="58947" y="2222"/>
                    <a:pt x="54736" y="2222"/>
                    <a:pt x="50526" y="4444"/>
                  </a:cubicBezTo>
                  <a:cubicBezTo>
                    <a:pt x="48421" y="4444"/>
                    <a:pt x="48421" y="4444"/>
                    <a:pt x="46315" y="4444"/>
                  </a:cubicBezTo>
                  <a:cubicBezTo>
                    <a:pt x="35789" y="0"/>
                    <a:pt x="25263" y="0"/>
                    <a:pt x="12631" y="13333"/>
                  </a:cubicBezTo>
                  <a:cubicBezTo>
                    <a:pt x="0" y="28888"/>
                    <a:pt x="6315" y="57777"/>
                    <a:pt x="12631" y="73333"/>
                  </a:cubicBezTo>
                  <a:cubicBezTo>
                    <a:pt x="21052" y="100000"/>
                    <a:pt x="42105" y="120000"/>
                    <a:pt x="67368" y="117777"/>
                  </a:cubicBezTo>
                  <a:cubicBezTo>
                    <a:pt x="80000" y="115555"/>
                    <a:pt x="84210" y="108888"/>
                    <a:pt x="84210" y="97777"/>
                  </a:cubicBezTo>
                  <a:cubicBezTo>
                    <a:pt x="86315" y="97777"/>
                    <a:pt x="86315" y="97777"/>
                    <a:pt x="86315" y="97777"/>
                  </a:cubicBezTo>
                  <a:cubicBezTo>
                    <a:pt x="94736" y="80000"/>
                    <a:pt x="119999" y="46666"/>
                    <a:pt x="111578" y="22222"/>
                  </a:cubicBezTo>
                  <a:cubicBezTo>
                    <a:pt x="111578" y="22222"/>
                    <a:pt x="113684" y="20000"/>
                    <a:pt x="113684" y="17777"/>
                  </a:cubicBezTo>
                  <a:cubicBezTo>
                    <a:pt x="115789" y="11111"/>
                    <a:pt x="113684" y="2222"/>
                    <a:pt x="107368" y="2222"/>
                  </a:cubicBezTo>
                  <a:close/>
                </a:path>
              </a:pathLst>
            </a:custGeom>
            <a:solidFill>
              <a:srgbClr val="0D0138">
                <a:alpha val="1654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4" name="Google Shape;224;p7"/>
            <p:cNvSpPr/>
            <p:nvPr/>
          </p:nvSpPr>
          <p:spPr>
            <a:xfrm>
              <a:off x="3927475" y="1479551"/>
              <a:ext cx="355500" cy="374700"/>
            </a:xfrm>
            <a:custGeom>
              <a:rect b="b" l="l" r="r" t="t"/>
              <a:pathLst>
                <a:path extrusionOk="0" h="120000" w="120000">
                  <a:moveTo>
                    <a:pt x="102545" y="16551"/>
                  </a:moveTo>
                  <a:cubicBezTo>
                    <a:pt x="100363" y="16551"/>
                    <a:pt x="100363" y="16551"/>
                    <a:pt x="100363" y="16551"/>
                  </a:cubicBezTo>
                  <a:cubicBezTo>
                    <a:pt x="87272" y="10344"/>
                    <a:pt x="74181" y="12413"/>
                    <a:pt x="61090" y="10344"/>
                  </a:cubicBezTo>
                  <a:cubicBezTo>
                    <a:pt x="48000" y="8275"/>
                    <a:pt x="37090" y="2068"/>
                    <a:pt x="24000" y="0"/>
                  </a:cubicBezTo>
                  <a:cubicBezTo>
                    <a:pt x="19636" y="0"/>
                    <a:pt x="17454" y="2068"/>
                    <a:pt x="15272" y="6206"/>
                  </a:cubicBezTo>
                  <a:cubicBezTo>
                    <a:pt x="13090" y="6206"/>
                    <a:pt x="10909" y="6206"/>
                    <a:pt x="10909" y="8275"/>
                  </a:cubicBezTo>
                  <a:cubicBezTo>
                    <a:pt x="0" y="37241"/>
                    <a:pt x="13090" y="72413"/>
                    <a:pt x="28363" y="97241"/>
                  </a:cubicBezTo>
                  <a:cubicBezTo>
                    <a:pt x="30545" y="101379"/>
                    <a:pt x="32727" y="103448"/>
                    <a:pt x="37090" y="105517"/>
                  </a:cubicBezTo>
                  <a:cubicBezTo>
                    <a:pt x="34909" y="111724"/>
                    <a:pt x="37090" y="120000"/>
                    <a:pt x="43636" y="120000"/>
                  </a:cubicBezTo>
                  <a:cubicBezTo>
                    <a:pt x="109090" y="117931"/>
                    <a:pt x="120000" y="60000"/>
                    <a:pt x="120000" y="31034"/>
                  </a:cubicBezTo>
                  <a:cubicBezTo>
                    <a:pt x="120000" y="20689"/>
                    <a:pt x="111272" y="16551"/>
                    <a:pt x="102545" y="16551"/>
                  </a:cubicBezTo>
                  <a:close/>
                </a:path>
              </a:pathLst>
            </a:custGeom>
            <a:solidFill>
              <a:srgbClr val="0D0138">
                <a:alpha val="1654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5" name="Google Shape;225;p7"/>
            <p:cNvSpPr/>
            <p:nvPr/>
          </p:nvSpPr>
          <p:spPr>
            <a:xfrm>
              <a:off x="3914775" y="1433513"/>
              <a:ext cx="212700" cy="304800"/>
            </a:xfrm>
            <a:custGeom>
              <a:rect b="b" l="l" r="r" t="t"/>
              <a:pathLst>
                <a:path extrusionOk="0" h="120000" w="120000">
                  <a:moveTo>
                    <a:pt x="69090" y="120000"/>
                  </a:moveTo>
                  <a:cubicBezTo>
                    <a:pt x="69090" y="120000"/>
                    <a:pt x="94545" y="84255"/>
                    <a:pt x="120000" y="68936"/>
                  </a:cubicBezTo>
                  <a:cubicBezTo>
                    <a:pt x="120000" y="68936"/>
                    <a:pt x="0" y="0"/>
                    <a:pt x="69090" y="120000"/>
                  </a:cubicBezTo>
                  <a:close/>
                </a:path>
              </a:pathLst>
            </a:custGeom>
            <a:solidFill>
              <a:srgbClr val="F4CCC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6" name="Google Shape;226;p7"/>
            <p:cNvSpPr/>
            <p:nvPr/>
          </p:nvSpPr>
          <p:spPr>
            <a:xfrm>
              <a:off x="4830763" y="1498601"/>
              <a:ext cx="225300" cy="298500"/>
            </a:xfrm>
            <a:custGeom>
              <a:rect b="b" l="l" r="r" t="t"/>
              <a:pathLst>
                <a:path extrusionOk="0" h="120000" w="120000">
                  <a:moveTo>
                    <a:pt x="37714" y="120000"/>
                  </a:moveTo>
                  <a:cubicBezTo>
                    <a:pt x="37714" y="120000"/>
                    <a:pt x="20571" y="80869"/>
                    <a:pt x="0" y="65217"/>
                  </a:cubicBezTo>
                  <a:cubicBezTo>
                    <a:pt x="0" y="65217"/>
                    <a:pt x="120000" y="0"/>
                    <a:pt x="37714" y="120000"/>
                  </a:cubicBezTo>
                  <a:close/>
                </a:path>
              </a:pathLst>
            </a:custGeom>
            <a:solidFill>
              <a:srgbClr val="F4CCC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7" name="Google Shape;227;p7"/>
            <p:cNvSpPr/>
            <p:nvPr/>
          </p:nvSpPr>
          <p:spPr>
            <a:xfrm>
              <a:off x="4205288" y="2819401"/>
              <a:ext cx="115800" cy="214200"/>
            </a:xfrm>
            <a:custGeom>
              <a:rect b="b" l="l" r="r" t="t"/>
              <a:pathLst>
                <a:path extrusionOk="0" h="120000" w="120000">
                  <a:moveTo>
                    <a:pt x="120000" y="40000"/>
                  </a:moveTo>
                  <a:cubicBezTo>
                    <a:pt x="120000" y="29090"/>
                    <a:pt x="113333" y="21818"/>
                    <a:pt x="106666" y="18181"/>
                  </a:cubicBezTo>
                  <a:cubicBezTo>
                    <a:pt x="106666" y="14545"/>
                    <a:pt x="106666" y="14545"/>
                    <a:pt x="100000" y="10909"/>
                  </a:cubicBezTo>
                  <a:cubicBezTo>
                    <a:pt x="86666" y="0"/>
                    <a:pt x="53333" y="0"/>
                    <a:pt x="26666" y="3636"/>
                  </a:cubicBezTo>
                  <a:cubicBezTo>
                    <a:pt x="6666" y="7272"/>
                    <a:pt x="0" y="18181"/>
                    <a:pt x="6666" y="29090"/>
                  </a:cubicBezTo>
                  <a:cubicBezTo>
                    <a:pt x="6666" y="36363"/>
                    <a:pt x="13333" y="43636"/>
                    <a:pt x="13333" y="50909"/>
                  </a:cubicBezTo>
                  <a:cubicBezTo>
                    <a:pt x="20000" y="69090"/>
                    <a:pt x="26666" y="90909"/>
                    <a:pt x="46666" y="105454"/>
                  </a:cubicBezTo>
                  <a:cubicBezTo>
                    <a:pt x="60000" y="120000"/>
                    <a:pt x="106666" y="116363"/>
                    <a:pt x="106666" y="101818"/>
                  </a:cubicBezTo>
                  <a:cubicBezTo>
                    <a:pt x="113333" y="80000"/>
                    <a:pt x="120000" y="58181"/>
                    <a:pt x="120000" y="40000"/>
                  </a:cubicBezTo>
                  <a:close/>
                </a:path>
              </a:pathLst>
            </a:custGeom>
            <a:solidFill>
              <a:srgbClr val="0D0138">
                <a:alpha val="1654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8" name="Google Shape;228;p7"/>
            <p:cNvSpPr/>
            <p:nvPr/>
          </p:nvSpPr>
          <p:spPr>
            <a:xfrm>
              <a:off x="4540250" y="2840038"/>
              <a:ext cx="109500" cy="246000"/>
            </a:xfrm>
            <a:custGeom>
              <a:rect b="b" l="l" r="r" t="t"/>
              <a:pathLst>
                <a:path extrusionOk="0" h="120000" w="120000">
                  <a:moveTo>
                    <a:pt x="98823" y="9473"/>
                  </a:moveTo>
                  <a:cubicBezTo>
                    <a:pt x="84705" y="6315"/>
                    <a:pt x="77647" y="3157"/>
                    <a:pt x="70588" y="3157"/>
                  </a:cubicBezTo>
                  <a:cubicBezTo>
                    <a:pt x="56470" y="0"/>
                    <a:pt x="35294" y="3157"/>
                    <a:pt x="28235" y="9473"/>
                  </a:cubicBezTo>
                  <a:cubicBezTo>
                    <a:pt x="0" y="31578"/>
                    <a:pt x="7058" y="60000"/>
                    <a:pt x="7058" y="85263"/>
                  </a:cubicBezTo>
                  <a:cubicBezTo>
                    <a:pt x="14117" y="88421"/>
                    <a:pt x="14117" y="91578"/>
                    <a:pt x="21176" y="94736"/>
                  </a:cubicBezTo>
                  <a:cubicBezTo>
                    <a:pt x="21176" y="97894"/>
                    <a:pt x="21176" y="97894"/>
                    <a:pt x="21176" y="101052"/>
                  </a:cubicBezTo>
                  <a:cubicBezTo>
                    <a:pt x="21176" y="101052"/>
                    <a:pt x="21176" y="101052"/>
                    <a:pt x="21176" y="104210"/>
                  </a:cubicBezTo>
                  <a:cubicBezTo>
                    <a:pt x="21176" y="107368"/>
                    <a:pt x="21176" y="110526"/>
                    <a:pt x="28235" y="113684"/>
                  </a:cubicBezTo>
                  <a:cubicBezTo>
                    <a:pt x="42352" y="120000"/>
                    <a:pt x="63529" y="120000"/>
                    <a:pt x="77647" y="113684"/>
                  </a:cubicBezTo>
                  <a:cubicBezTo>
                    <a:pt x="84705" y="107368"/>
                    <a:pt x="84705" y="101052"/>
                    <a:pt x="91764" y="94736"/>
                  </a:cubicBezTo>
                  <a:cubicBezTo>
                    <a:pt x="105882" y="85263"/>
                    <a:pt x="112941" y="72631"/>
                    <a:pt x="112941" y="56842"/>
                  </a:cubicBezTo>
                  <a:cubicBezTo>
                    <a:pt x="120000" y="41052"/>
                    <a:pt x="120000" y="22105"/>
                    <a:pt x="98823" y="9473"/>
                  </a:cubicBezTo>
                  <a:close/>
                </a:path>
              </a:pathLst>
            </a:custGeom>
            <a:solidFill>
              <a:srgbClr val="0D0138">
                <a:alpha val="1654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9" name="Google Shape;229;p7"/>
            <p:cNvSpPr/>
            <p:nvPr/>
          </p:nvSpPr>
          <p:spPr>
            <a:xfrm>
              <a:off x="5018088" y="2638426"/>
              <a:ext cx="103200" cy="220800"/>
            </a:xfrm>
            <a:custGeom>
              <a:rect b="b" l="l" r="r" t="t"/>
              <a:pathLst>
                <a:path extrusionOk="0" h="120000" w="120000">
                  <a:moveTo>
                    <a:pt x="105000" y="14117"/>
                  </a:moveTo>
                  <a:cubicBezTo>
                    <a:pt x="97500" y="3529"/>
                    <a:pt x="67500" y="0"/>
                    <a:pt x="45000" y="10588"/>
                  </a:cubicBezTo>
                  <a:cubicBezTo>
                    <a:pt x="7500" y="24705"/>
                    <a:pt x="0" y="49411"/>
                    <a:pt x="0" y="70588"/>
                  </a:cubicBezTo>
                  <a:cubicBezTo>
                    <a:pt x="0" y="84705"/>
                    <a:pt x="7500" y="95294"/>
                    <a:pt x="15000" y="105882"/>
                  </a:cubicBezTo>
                  <a:cubicBezTo>
                    <a:pt x="22500" y="116470"/>
                    <a:pt x="30000" y="116470"/>
                    <a:pt x="45000" y="120000"/>
                  </a:cubicBezTo>
                  <a:cubicBezTo>
                    <a:pt x="45000" y="120000"/>
                    <a:pt x="52500" y="120000"/>
                    <a:pt x="52500" y="116470"/>
                  </a:cubicBezTo>
                  <a:cubicBezTo>
                    <a:pt x="52500" y="116470"/>
                    <a:pt x="52500" y="116470"/>
                    <a:pt x="60000" y="116470"/>
                  </a:cubicBezTo>
                  <a:cubicBezTo>
                    <a:pt x="60000" y="112941"/>
                    <a:pt x="67500" y="112941"/>
                    <a:pt x="75000" y="109411"/>
                  </a:cubicBezTo>
                  <a:cubicBezTo>
                    <a:pt x="97500" y="98823"/>
                    <a:pt x="105000" y="77647"/>
                    <a:pt x="112500" y="63529"/>
                  </a:cubicBezTo>
                  <a:cubicBezTo>
                    <a:pt x="120000" y="45882"/>
                    <a:pt x="120000" y="28235"/>
                    <a:pt x="105000" y="14117"/>
                  </a:cubicBezTo>
                  <a:close/>
                </a:path>
              </a:pathLst>
            </a:custGeom>
            <a:solidFill>
              <a:srgbClr val="0D0138">
                <a:alpha val="1654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0" name="Google Shape;230;p7"/>
            <p:cNvSpPr/>
            <p:nvPr/>
          </p:nvSpPr>
          <p:spPr>
            <a:xfrm>
              <a:off x="4056063" y="2093913"/>
              <a:ext cx="949200" cy="401700"/>
            </a:xfrm>
            <a:custGeom>
              <a:rect b="b" l="l" r="r" t="t"/>
              <a:pathLst>
                <a:path extrusionOk="0" h="120000" w="120000">
                  <a:moveTo>
                    <a:pt x="110204" y="11612"/>
                  </a:moveTo>
                  <a:cubicBezTo>
                    <a:pt x="109387" y="13548"/>
                    <a:pt x="108571" y="13548"/>
                    <a:pt x="108571" y="15483"/>
                  </a:cubicBezTo>
                  <a:cubicBezTo>
                    <a:pt x="95510" y="65806"/>
                    <a:pt x="74285" y="83225"/>
                    <a:pt x="51428" y="87096"/>
                  </a:cubicBezTo>
                  <a:cubicBezTo>
                    <a:pt x="42448" y="89032"/>
                    <a:pt x="32653" y="85161"/>
                    <a:pt x="23673" y="81290"/>
                  </a:cubicBezTo>
                  <a:cubicBezTo>
                    <a:pt x="14693" y="75483"/>
                    <a:pt x="6530" y="58064"/>
                    <a:pt x="0" y="44516"/>
                  </a:cubicBezTo>
                  <a:cubicBezTo>
                    <a:pt x="0" y="44516"/>
                    <a:pt x="0" y="44516"/>
                    <a:pt x="0" y="44516"/>
                  </a:cubicBezTo>
                  <a:cubicBezTo>
                    <a:pt x="4897" y="63870"/>
                    <a:pt x="11428" y="77419"/>
                    <a:pt x="19591" y="89032"/>
                  </a:cubicBezTo>
                  <a:cubicBezTo>
                    <a:pt x="29387" y="102580"/>
                    <a:pt x="37551" y="106451"/>
                    <a:pt x="48979" y="106451"/>
                  </a:cubicBezTo>
                  <a:cubicBezTo>
                    <a:pt x="59591" y="104516"/>
                    <a:pt x="69387" y="100645"/>
                    <a:pt x="78367" y="92903"/>
                  </a:cubicBezTo>
                  <a:cubicBezTo>
                    <a:pt x="76734" y="94838"/>
                    <a:pt x="75102" y="96774"/>
                    <a:pt x="72653" y="98709"/>
                  </a:cubicBezTo>
                  <a:cubicBezTo>
                    <a:pt x="65306" y="106451"/>
                    <a:pt x="57959" y="110322"/>
                    <a:pt x="50612" y="112258"/>
                  </a:cubicBezTo>
                  <a:cubicBezTo>
                    <a:pt x="45714" y="112258"/>
                    <a:pt x="41632" y="108387"/>
                    <a:pt x="37551" y="108387"/>
                  </a:cubicBezTo>
                  <a:cubicBezTo>
                    <a:pt x="33469" y="106451"/>
                    <a:pt x="30204" y="102580"/>
                    <a:pt x="26122" y="100645"/>
                  </a:cubicBezTo>
                  <a:cubicBezTo>
                    <a:pt x="25306" y="100645"/>
                    <a:pt x="24489" y="100645"/>
                    <a:pt x="24489" y="102580"/>
                  </a:cubicBezTo>
                  <a:cubicBezTo>
                    <a:pt x="29387" y="116129"/>
                    <a:pt x="39183" y="120000"/>
                    <a:pt x="46530" y="120000"/>
                  </a:cubicBezTo>
                  <a:cubicBezTo>
                    <a:pt x="55510" y="120000"/>
                    <a:pt x="66122" y="120000"/>
                    <a:pt x="75102" y="114193"/>
                  </a:cubicBezTo>
                  <a:cubicBezTo>
                    <a:pt x="84897" y="106451"/>
                    <a:pt x="94693" y="94838"/>
                    <a:pt x="102857" y="79354"/>
                  </a:cubicBezTo>
                  <a:cubicBezTo>
                    <a:pt x="111836" y="61935"/>
                    <a:pt x="115102" y="42580"/>
                    <a:pt x="118367" y="17419"/>
                  </a:cubicBezTo>
                  <a:cubicBezTo>
                    <a:pt x="120000" y="3870"/>
                    <a:pt x="111836" y="0"/>
                    <a:pt x="110204" y="11612"/>
                  </a:cubicBezTo>
                  <a:close/>
                </a:path>
              </a:pathLst>
            </a:custGeom>
            <a:solidFill>
              <a:srgbClr val="0D0138">
                <a:alpha val="1654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1" name="Google Shape;231;p7"/>
            <p:cNvSpPr/>
            <p:nvPr/>
          </p:nvSpPr>
          <p:spPr>
            <a:xfrm>
              <a:off x="4346575" y="2470151"/>
              <a:ext cx="103200" cy="103200"/>
            </a:xfrm>
            <a:custGeom>
              <a:rect b="b" l="l" r="r" t="t"/>
              <a:pathLst>
                <a:path extrusionOk="0" h="120000" w="120000">
                  <a:moveTo>
                    <a:pt x="7500" y="67500"/>
                  </a:moveTo>
                  <a:cubicBezTo>
                    <a:pt x="0" y="30000"/>
                    <a:pt x="30000" y="7500"/>
                    <a:pt x="60000" y="7500"/>
                  </a:cubicBezTo>
                  <a:cubicBezTo>
                    <a:pt x="90000" y="0"/>
                    <a:pt x="120000" y="30000"/>
                    <a:pt x="120000" y="60000"/>
                  </a:cubicBezTo>
                  <a:cubicBezTo>
                    <a:pt x="120000" y="90000"/>
                    <a:pt x="97500" y="120000"/>
                    <a:pt x="67500" y="120000"/>
                  </a:cubicBezTo>
                  <a:cubicBezTo>
                    <a:pt x="30000" y="120000"/>
                    <a:pt x="7500" y="97500"/>
                    <a:pt x="7500" y="67500"/>
                  </a:cubicBezTo>
                  <a:close/>
                </a:path>
              </a:pathLst>
            </a:custGeom>
            <a:solidFill>
              <a:srgbClr val="FFE599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2" name="Google Shape;232;p7"/>
            <p:cNvSpPr/>
            <p:nvPr/>
          </p:nvSpPr>
          <p:spPr>
            <a:xfrm>
              <a:off x="4662488" y="2463801"/>
              <a:ext cx="355500" cy="317400"/>
            </a:xfrm>
            <a:custGeom>
              <a:rect b="b" l="l" r="r" t="t"/>
              <a:pathLst>
                <a:path extrusionOk="0" h="120000" w="120000">
                  <a:moveTo>
                    <a:pt x="93818" y="19591"/>
                  </a:moveTo>
                  <a:cubicBezTo>
                    <a:pt x="91636" y="61224"/>
                    <a:pt x="37090" y="90612"/>
                    <a:pt x="6545" y="95510"/>
                  </a:cubicBezTo>
                  <a:cubicBezTo>
                    <a:pt x="0" y="95510"/>
                    <a:pt x="0" y="105306"/>
                    <a:pt x="4363" y="107755"/>
                  </a:cubicBezTo>
                  <a:cubicBezTo>
                    <a:pt x="54545" y="119999"/>
                    <a:pt x="104727" y="73469"/>
                    <a:pt x="117818" y="22040"/>
                  </a:cubicBezTo>
                  <a:cubicBezTo>
                    <a:pt x="120000" y="4897"/>
                    <a:pt x="96000" y="0"/>
                    <a:pt x="93818" y="19591"/>
                  </a:cubicBezTo>
                  <a:close/>
                </a:path>
              </a:pathLst>
            </a:custGeom>
            <a:solidFill>
              <a:srgbClr val="0D0138">
                <a:alpha val="1654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3" name="Google Shape;233;p7"/>
            <p:cNvSpPr/>
            <p:nvPr/>
          </p:nvSpPr>
          <p:spPr>
            <a:xfrm>
              <a:off x="5064125" y="1874838"/>
              <a:ext cx="238200" cy="381000"/>
            </a:xfrm>
            <a:custGeom>
              <a:rect b="b" l="l" r="r" t="t"/>
              <a:pathLst>
                <a:path extrusionOk="0" h="120000" w="120000">
                  <a:moveTo>
                    <a:pt x="87567" y="10169"/>
                  </a:moveTo>
                  <a:cubicBezTo>
                    <a:pt x="84324" y="6101"/>
                    <a:pt x="74594" y="0"/>
                    <a:pt x="74594" y="6101"/>
                  </a:cubicBezTo>
                  <a:cubicBezTo>
                    <a:pt x="84324" y="22372"/>
                    <a:pt x="94054" y="46779"/>
                    <a:pt x="94054" y="63050"/>
                  </a:cubicBezTo>
                  <a:cubicBezTo>
                    <a:pt x="97297" y="81355"/>
                    <a:pt x="74594" y="87457"/>
                    <a:pt x="55135" y="95593"/>
                  </a:cubicBezTo>
                  <a:cubicBezTo>
                    <a:pt x="45405" y="85423"/>
                    <a:pt x="25945" y="73220"/>
                    <a:pt x="9729" y="81355"/>
                  </a:cubicBezTo>
                  <a:cubicBezTo>
                    <a:pt x="9729" y="81355"/>
                    <a:pt x="0" y="85423"/>
                    <a:pt x="0" y="85423"/>
                  </a:cubicBezTo>
                  <a:cubicBezTo>
                    <a:pt x="3243" y="93559"/>
                    <a:pt x="32432" y="97627"/>
                    <a:pt x="35675" y="107796"/>
                  </a:cubicBezTo>
                  <a:cubicBezTo>
                    <a:pt x="35675" y="115932"/>
                    <a:pt x="45405" y="120000"/>
                    <a:pt x="55135" y="115932"/>
                  </a:cubicBezTo>
                  <a:cubicBezTo>
                    <a:pt x="84324" y="105762"/>
                    <a:pt x="113513" y="87457"/>
                    <a:pt x="116756" y="69152"/>
                  </a:cubicBezTo>
                  <a:cubicBezTo>
                    <a:pt x="120000" y="48813"/>
                    <a:pt x="97297" y="28474"/>
                    <a:pt x="87567" y="10169"/>
                  </a:cubicBezTo>
                  <a:close/>
                </a:path>
              </a:pathLst>
            </a:custGeom>
            <a:solidFill>
              <a:srgbClr val="0D0138">
                <a:alpha val="1654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4" name="Google Shape;234;p7"/>
            <p:cNvSpPr/>
            <p:nvPr/>
          </p:nvSpPr>
          <p:spPr>
            <a:xfrm>
              <a:off x="4095750" y="2146301"/>
              <a:ext cx="160200" cy="84000"/>
            </a:xfrm>
            <a:custGeom>
              <a:rect b="b" l="l" r="r" t="t"/>
              <a:pathLst>
                <a:path extrusionOk="0" h="120000" w="120000">
                  <a:moveTo>
                    <a:pt x="100800" y="18461"/>
                  </a:moveTo>
                  <a:cubicBezTo>
                    <a:pt x="86400" y="9230"/>
                    <a:pt x="72000" y="9230"/>
                    <a:pt x="57600" y="9230"/>
                  </a:cubicBezTo>
                  <a:cubicBezTo>
                    <a:pt x="43200" y="9230"/>
                    <a:pt x="24000" y="0"/>
                    <a:pt x="9600" y="18461"/>
                  </a:cubicBezTo>
                  <a:cubicBezTo>
                    <a:pt x="0" y="36923"/>
                    <a:pt x="0" y="55384"/>
                    <a:pt x="9600" y="73846"/>
                  </a:cubicBezTo>
                  <a:cubicBezTo>
                    <a:pt x="19200" y="92307"/>
                    <a:pt x="33600" y="92307"/>
                    <a:pt x="48000" y="101538"/>
                  </a:cubicBezTo>
                  <a:cubicBezTo>
                    <a:pt x="62400" y="110769"/>
                    <a:pt x="81600" y="120000"/>
                    <a:pt x="96000" y="110769"/>
                  </a:cubicBezTo>
                  <a:cubicBezTo>
                    <a:pt x="115200" y="101538"/>
                    <a:pt x="120000" y="36923"/>
                    <a:pt x="100800" y="18461"/>
                  </a:cubicBezTo>
                  <a:close/>
                </a:path>
              </a:pathLst>
            </a:custGeom>
            <a:solidFill>
              <a:srgbClr val="F8BAB6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5" name="Google Shape;235;p7"/>
            <p:cNvSpPr/>
            <p:nvPr/>
          </p:nvSpPr>
          <p:spPr>
            <a:xfrm>
              <a:off x="4579938" y="2192338"/>
              <a:ext cx="166800" cy="84000"/>
            </a:xfrm>
            <a:custGeom>
              <a:rect b="b" l="l" r="r" t="t"/>
              <a:pathLst>
                <a:path extrusionOk="0" h="120000" w="120000">
                  <a:moveTo>
                    <a:pt x="78461" y="18461"/>
                  </a:moveTo>
                  <a:cubicBezTo>
                    <a:pt x="55384" y="18461"/>
                    <a:pt x="23076" y="0"/>
                    <a:pt x="4615" y="46153"/>
                  </a:cubicBezTo>
                  <a:cubicBezTo>
                    <a:pt x="0" y="55384"/>
                    <a:pt x="4615" y="83076"/>
                    <a:pt x="9230" y="92307"/>
                  </a:cubicBezTo>
                  <a:cubicBezTo>
                    <a:pt x="18461" y="110769"/>
                    <a:pt x="32307" y="110769"/>
                    <a:pt x="41538" y="120000"/>
                  </a:cubicBezTo>
                  <a:cubicBezTo>
                    <a:pt x="60000" y="120000"/>
                    <a:pt x="73846" y="120000"/>
                    <a:pt x="87692" y="110769"/>
                  </a:cubicBezTo>
                  <a:cubicBezTo>
                    <a:pt x="120000" y="101538"/>
                    <a:pt x="110769" y="9230"/>
                    <a:pt x="78461" y="18461"/>
                  </a:cubicBezTo>
                  <a:close/>
                </a:path>
              </a:pathLst>
            </a:custGeom>
            <a:solidFill>
              <a:srgbClr val="F8BAB6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6" name="Google Shape;236;p7"/>
            <p:cNvSpPr/>
            <p:nvPr/>
          </p:nvSpPr>
          <p:spPr>
            <a:xfrm>
              <a:off x="4767263" y="2093913"/>
              <a:ext cx="109500" cy="39600"/>
            </a:xfrm>
            <a:custGeom>
              <a:rect b="b" l="l" r="r" t="t"/>
              <a:pathLst>
                <a:path extrusionOk="0" h="120000" w="120000">
                  <a:moveTo>
                    <a:pt x="14117" y="120000"/>
                  </a:moveTo>
                  <a:cubicBezTo>
                    <a:pt x="28235" y="120000"/>
                    <a:pt x="120000" y="100000"/>
                    <a:pt x="105882" y="40000"/>
                  </a:cubicBezTo>
                  <a:cubicBezTo>
                    <a:pt x="98823" y="0"/>
                    <a:pt x="56470" y="20000"/>
                    <a:pt x="42352" y="40000"/>
                  </a:cubicBezTo>
                  <a:cubicBezTo>
                    <a:pt x="35294" y="40000"/>
                    <a:pt x="21176" y="40000"/>
                    <a:pt x="7058" y="60000"/>
                  </a:cubicBezTo>
                  <a:cubicBezTo>
                    <a:pt x="0" y="60000"/>
                    <a:pt x="0" y="120000"/>
                    <a:pt x="14117" y="120000"/>
                  </a:cubicBezTo>
                  <a:cubicBezTo>
                    <a:pt x="14117" y="120000"/>
                    <a:pt x="7058" y="120000"/>
                    <a:pt x="14117" y="120000"/>
                  </a:cubicBezTo>
                  <a:close/>
                </a:path>
              </a:pathLst>
            </a:custGeom>
            <a:solidFill>
              <a:srgbClr val="3E4A63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7" name="Google Shape;237;p7"/>
            <p:cNvSpPr/>
            <p:nvPr/>
          </p:nvSpPr>
          <p:spPr>
            <a:xfrm>
              <a:off x="4759325" y="2159001"/>
              <a:ext cx="90600" cy="52500"/>
            </a:xfrm>
            <a:custGeom>
              <a:rect b="b" l="l" r="r" t="t"/>
              <a:pathLst>
                <a:path extrusionOk="0" h="120000" w="120000">
                  <a:moveTo>
                    <a:pt x="17142" y="60000"/>
                  </a:moveTo>
                  <a:cubicBezTo>
                    <a:pt x="42857" y="75000"/>
                    <a:pt x="68571" y="90000"/>
                    <a:pt x="94285" y="120000"/>
                  </a:cubicBezTo>
                  <a:cubicBezTo>
                    <a:pt x="111428" y="120000"/>
                    <a:pt x="119999" y="75000"/>
                    <a:pt x="102857" y="75000"/>
                  </a:cubicBezTo>
                  <a:cubicBezTo>
                    <a:pt x="77142" y="60000"/>
                    <a:pt x="51428" y="30000"/>
                    <a:pt x="25714" y="15000"/>
                  </a:cubicBezTo>
                  <a:cubicBezTo>
                    <a:pt x="8571" y="0"/>
                    <a:pt x="0" y="45000"/>
                    <a:pt x="17142" y="60000"/>
                  </a:cubicBezTo>
                  <a:cubicBezTo>
                    <a:pt x="25714" y="60000"/>
                    <a:pt x="8571" y="45000"/>
                    <a:pt x="17142" y="60000"/>
                  </a:cubicBezTo>
                  <a:close/>
                </a:path>
              </a:pathLst>
            </a:custGeom>
            <a:solidFill>
              <a:srgbClr val="3E4A63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8" name="Google Shape;238;p7"/>
            <p:cNvSpPr/>
            <p:nvPr/>
          </p:nvSpPr>
          <p:spPr>
            <a:xfrm>
              <a:off x="4740275" y="2224088"/>
              <a:ext cx="71400" cy="52500"/>
            </a:xfrm>
            <a:custGeom>
              <a:rect b="b" l="l" r="r" t="t"/>
              <a:pathLst>
                <a:path extrusionOk="0" h="120000" w="120000">
                  <a:moveTo>
                    <a:pt x="21818" y="60000"/>
                  </a:moveTo>
                  <a:cubicBezTo>
                    <a:pt x="43636" y="75000"/>
                    <a:pt x="65454" y="105000"/>
                    <a:pt x="87272" y="105000"/>
                  </a:cubicBezTo>
                  <a:cubicBezTo>
                    <a:pt x="109090" y="120000"/>
                    <a:pt x="120000" y="75000"/>
                    <a:pt x="98181" y="60000"/>
                  </a:cubicBezTo>
                  <a:cubicBezTo>
                    <a:pt x="76363" y="60000"/>
                    <a:pt x="65454" y="30000"/>
                    <a:pt x="43636" y="15000"/>
                  </a:cubicBezTo>
                  <a:cubicBezTo>
                    <a:pt x="21818" y="0"/>
                    <a:pt x="0" y="45000"/>
                    <a:pt x="21818" y="60000"/>
                  </a:cubicBezTo>
                  <a:cubicBezTo>
                    <a:pt x="32727" y="60000"/>
                    <a:pt x="10909" y="45000"/>
                    <a:pt x="21818" y="60000"/>
                  </a:cubicBezTo>
                  <a:close/>
                </a:path>
              </a:pathLst>
            </a:custGeom>
            <a:solidFill>
              <a:srgbClr val="3E4A63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9" name="Google Shape;239;p7"/>
            <p:cNvSpPr/>
            <p:nvPr/>
          </p:nvSpPr>
          <p:spPr>
            <a:xfrm>
              <a:off x="4005263" y="1990726"/>
              <a:ext cx="103200" cy="65100"/>
            </a:xfrm>
            <a:custGeom>
              <a:rect b="b" l="l" r="r" t="t"/>
              <a:pathLst>
                <a:path extrusionOk="0" h="120000" w="120000">
                  <a:moveTo>
                    <a:pt x="22500" y="0"/>
                  </a:moveTo>
                  <a:cubicBezTo>
                    <a:pt x="7500" y="0"/>
                    <a:pt x="0" y="36000"/>
                    <a:pt x="15000" y="48000"/>
                  </a:cubicBezTo>
                  <a:cubicBezTo>
                    <a:pt x="45000" y="60000"/>
                    <a:pt x="67500" y="72000"/>
                    <a:pt x="90000" y="108000"/>
                  </a:cubicBezTo>
                  <a:cubicBezTo>
                    <a:pt x="97500" y="120000"/>
                    <a:pt x="120000" y="96000"/>
                    <a:pt x="105000" y="72000"/>
                  </a:cubicBezTo>
                  <a:cubicBezTo>
                    <a:pt x="82500" y="36000"/>
                    <a:pt x="52500" y="24000"/>
                    <a:pt x="22500" y="0"/>
                  </a:cubicBezTo>
                  <a:cubicBezTo>
                    <a:pt x="15000" y="0"/>
                    <a:pt x="52500" y="24000"/>
                    <a:pt x="22500" y="0"/>
                  </a:cubicBezTo>
                  <a:close/>
                </a:path>
              </a:pathLst>
            </a:custGeom>
            <a:solidFill>
              <a:srgbClr val="3E4A63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0" name="Google Shape;240;p7"/>
            <p:cNvSpPr/>
            <p:nvPr/>
          </p:nvSpPr>
          <p:spPr>
            <a:xfrm>
              <a:off x="4005263" y="2062163"/>
              <a:ext cx="103200" cy="44400"/>
            </a:xfrm>
            <a:custGeom>
              <a:rect b="b" l="l" r="r" t="t"/>
              <a:pathLst>
                <a:path extrusionOk="0" h="120000" w="120000">
                  <a:moveTo>
                    <a:pt x="82500" y="119999"/>
                  </a:moveTo>
                  <a:cubicBezTo>
                    <a:pt x="120000" y="119999"/>
                    <a:pt x="52500" y="0"/>
                    <a:pt x="30000" y="34285"/>
                  </a:cubicBezTo>
                  <a:cubicBezTo>
                    <a:pt x="0" y="68571"/>
                    <a:pt x="75000" y="119999"/>
                    <a:pt x="82500" y="119999"/>
                  </a:cubicBezTo>
                  <a:cubicBezTo>
                    <a:pt x="90000" y="119999"/>
                    <a:pt x="82500" y="119999"/>
                    <a:pt x="82500" y="119999"/>
                  </a:cubicBezTo>
                  <a:close/>
                </a:path>
              </a:pathLst>
            </a:custGeom>
            <a:solidFill>
              <a:srgbClr val="3E4A63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1" name="Google Shape;241;p7"/>
            <p:cNvSpPr/>
            <p:nvPr/>
          </p:nvSpPr>
          <p:spPr>
            <a:xfrm>
              <a:off x="4037013" y="2139951"/>
              <a:ext cx="65100" cy="31800"/>
            </a:xfrm>
            <a:custGeom>
              <a:rect b="b" l="l" r="r" t="t"/>
              <a:pathLst>
                <a:path extrusionOk="0" h="120000" w="120000">
                  <a:moveTo>
                    <a:pt x="96000" y="0"/>
                  </a:moveTo>
                  <a:cubicBezTo>
                    <a:pt x="72000" y="24000"/>
                    <a:pt x="24000" y="0"/>
                    <a:pt x="12000" y="48000"/>
                  </a:cubicBezTo>
                  <a:cubicBezTo>
                    <a:pt x="0" y="72000"/>
                    <a:pt x="12000" y="120000"/>
                    <a:pt x="24000" y="120000"/>
                  </a:cubicBezTo>
                  <a:cubicBezTo>
                    <a:pt x="48000" y="96000"/>
                    <a:pt x="84000" y="96000"/>
                    <a:pt x="96000" y="72000"/>
                  </a:cubicBezTo>
                  <a:cubicBezTo>
                    <a:pt x="120000" y="72000"/>
                    <a:pt x="120000" y="0"/>
                    <a:pt x="96000" y="0"/>
                  </a:cubicBezTo>
                  <a:cubicBezTo>
                    <a:pt x="84000" y="0"/>
                    <a:pt x="108000" y="0"/>
                    <a:pt x="96000" y="0"/>
                  </a:cubicBezTo>
                  <a:close/>
                </a:path>
              </a:pathLst>
            </a:custGeom>
            <a:solidFill>
              <a:srgbClr val="3E4A63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2" name="Google Shape;242;p7"/>
            <p:cNvSpPr/>
            <p:nvPr/>
          </p:nvSpPr>
          <p:spPr>
            <a:xfrm>
              <a:off x="4314825" y="2165351"/>
              <a:ext cx="200100" cy="77700"/>
            </a:xfrm>
            <a:custGeom>
              <a:rect b="b" l="l" r="r" t="t"/>
              <a:pathLst>
                <a:path extrusionOk="0" h="120000" w="120000">
                  <a:moveTo>
                    <a:pt x="81290" y="120000"/>
                  </a:moveTo>
                  <a:cubicBezTo>
                    <a:pt x="81290" y="120000"/>
                    <a:pt x="77419" y="120000"/>
                    <a:pt x="77419" y="120000"/>
                  </a:cubicBezTo>
                  <a:cubicBezTo>
                    <a:pt x="69677" y="120000"/>
                    <a:pt x="65806" y="110000"/>
                    <a:pt x="61935" y="100000"/>
                  </a:cubicBezTo>
                  <a:cubicBezTo>
                    <a:pt x="54193" y="110000"/>
                    <a:pt x="50322" y="110000"/>
                    <a:pt x="46451" y="120000"/>
                  </a:cubicBezTo>
                  <a:cubicBezTo>
                    <a:pt x="42580" y="120000"/>
                    <a:pt x="42580" y="120000"/>
                    <a:pt x="38709" y="120000"/>
                  </a:cubicBezTo>
                  <a:cubicBezTo>
                    <a:pt x="27096" y="120000"/>
                    <a:pt x="15483" y="100000"/>
                    <a:pt x="11612" y="70000"/>
                  </a:cubicBezTo>
                  <a:cubicBezTo>
                    <a:pt x="7741" y="60000"/>
                    <a:pt x="0" y="30000"/>
                    <a:pt x="7741" y="10000"/>
                  </a:cubicBezTo>
                  <a:cubicBezTo>
                    <a:pt x="11612" y="0"/>
                    <a:pt x="11612" y="0"/>
                    <a:pt x="15483" y="0"/>
                  </a:cubicBezTo>
                  <a:cubicBezTo>
                    <a:pt x="15483" y="0"/>
                    <a:pt x="19354" y="10000"/>
                    <a:pt x="23225" y="10000"/>
                  </a:cubicBezTo>
                  <a:cubicBezTo>
                    <a:pt x="23225" y="10000"/>
                    <a:pt x="23225" y="20000"/>
                    <a:pt x="23225" y="30000"/>
                  </a:cubicBezTo>
                  <a:cubicBezTo>
                    <a:pt x="23225" y="40000"/>
                    <a:pt x="27096" y="50000"/>
                    <a:pt x="27096" y="60000"/>
                  </a:cubicBezTo>
                  <a:cubicBezTo>
                    <a:pt x="30967" y="70000"/>
                    <a:pt x="34838" y="70000"/>
                    <a:pt x="38709" y="70000"/>
                  </a:cubicBezTo>
                  <a:cubicBezTo>
                    <a:pt x="42580" y="70000"/>
                    <a:pt x="46451" y="70000"/>
                    <a:pt x="46451" y="70000"/>
                  </a:cubicBezTo>
                  <a:cubicBezTo>
                    <a:pt x="50322" y="60000"/>
                    <a:pt x="54193" y="60000"/>
                    <a:pt x="54193" y="50000"/>
                  </a:cubicBezTo>
                  <a:cubicBezTo>
                    <a:pt x="58064" y="50000"/>
                    <a:pt x="58064" y="40000"/>
                    <a:pt x="61935" y="40000"/>
                  </a:cubicBezTo>
                  <a:cubicBezTo>
                    <a:pt x="65806" y="40000"/>
                    <a:pt x="69677" y="50000"/>
                    <a:pt x="73548" y="60000"/>
                  </a:cubicBezTo>
                  <a:cubicBezTo>
                    <a:pt x="73548" y="70000"/>
                    <a:pt x="77419" y="80000"/>
                    <a:pt x="85161" y="80000"/>
                  </a:cubicBezTo>
                  <a:cubicBezTo>
                    <a:pt x="89032" y="80000"/>
                    <a:pt x="96774" y="70000"/>
                    <a:pt x="100645" y="50000"/>
                  </a:cubicBezTo>
                  <a:cubicBezTo>
                    <a:pt x="100645" y="50000"/>
                    <a:pt x="100645" y="50000"/>
                    <a:pt x="100645" y="50000"/>
                  </a:cubicBezTo>
                  <a:cubicBezTo>
                    <a:pt x="100645" y="30000"/>
                    <a:pt x="104516" y="10000"/>
                    <a:pt x="108387" y="10000"/>
                  </a:cubicBezTo>
                  <a:cubicBezTo>
                    <a:pt x="112258" y="10000"/>
                    <a:pt x="112258" y="20000"/>
                    <a:pt x="116129" y="20000"/>
                  </a:cubicBezTo>
                  <a:cubicBezTo>
                    <a:pt x="120000" y="30000"/>
                    <a:pt x="120000" y="50000"/>
                    <a:pt x="116129" y="70000"/>
                  </a:cubicBezTo>
                  <a:cubicBezTo>
                    <a:pt x="108387" y="100000"/>
                    <a:pt x="96774" y="120000"/>
                    <a:pt x="85161" y="120000"/>
                  </a:cubicBezTo>
                  <a:cubicBezTo>
                    <a:pt x="85161" y="120000"/>
                    <a:pt x="81290" y="120000"/>
                    <a:pt x="81290" y="120000"/>
                  </a:cubicBezTo>
                  <a:close/>
                </a:path>
              </a:pathLst>
            </a:custGeom>
            <a:solidFill>
              <a:srgbClr val="3E4A63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3" name="Google Shape;243;p7"/>
            <p:cNvSpPr/>
            <p:nvPr/>
          </p:nvSpPr>
          <p:spPr>
            <a:xfrm>
              <a:off x="4152900" y="2049463"/>
              <a:ext cx="115800" cy="128700"/>
            </a:xfrm>
            <a:custGeom>
              <a:rect b="b" l="l" r="r" t="t"/>
              <a:pathLst>
                <a:path extrusionOk="0" h="120000" w="120000">
                  <a:moveTo>
                    <a:pt x="60000" y="0"/>
                  </a:moveTo>
                  <a:cubicBezTo>
                    <a:pt x="60000" y="0"/>
                    <a:pt x="53333" y="0"/>
                    <a:pt x="53333" y="0"/>
                  </a:cubicBezTo>
                  <a:cubicBezTo>
                    <a:pt x="60000" y="6000"/>
                    <a:pt x="60000" y="12000"/>
                    <a:pt x="60000" y="18000"/>
                  </a:cubicBezTo>
                  <a:cubicBezTo>
                    <a:pt x="60000" y="30000"/>
                    <a:pt x="53333" y="42000"/>
                    <a:pt x="40000" y="42000"/>
                  </a:cubicBezTo>
                  <a:cubicBezTo>
                    <a:pt x="26666" y="42000"/>
                    <a:pt x="20000" y="30000"/>
                    <a:pt x="13333" y="24000"/>
                  </a:cubicBezTo>
                  <a:cubicBezTo>
                    <a:pt x="6666" y="30000"/>
                    <a:pt x="0" y="42000"/>
                    <a:pt x="0" y="60000"/>
                  </a:cubicBezTo>
                  <a:cubicBezTo>
                    <a:pt x="0" y="90000"/>
                    <a:pt x="20000" y="120000"/>
                    <a:pt x="53333" y="120000"/>
                  </a:cubicBezTo>
                  <a:cubicBezTo>
                    <a:pt x="86666" y="120000"/>
                    <a:pt x="113333" y="96000"/>
                    <a:pt x="113333" y="60000"/>
                  </a:cubicBezTo>
                  <a:cubicBezTo>
                    <a:pt x="120000" y="30000"/>
                    <a:pt x="93333" y="0"/>
                    <a:pt x="60000" y="0"/>
                  </a:cubicBezTo>
                  <a:close/>
                </a:path>
              </a:pathLst>
            </a:custGeom>
            <a:solidFill>
              <a:srgbClr val="3E4A63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4" name="Google Shape;244;p7"/>
            <p:cNvSpPr/>
            <p:nvPr/>
          </p:nvSpPr>
          <p:spPr>
            <a:xfrm>
              <a:off x="4321175" y="2457451"/>
              <a:ext cx="162000" cy="122100"/>
            </a:xfrm>
            <a:custGeom>
              <a:rect b="b" l="l" r="r" t="t"/>
              <a:pathLst>
                <a:path extrusionOk="0" h="120000" w="120000">
                  <a:moveTo>
                    <a:pt x="62400" y="120000"/>
                  </a:moveTo>
                  <a:cubicBezTo>
                    <a:pt x="4800" y="120000"/>
                    <a:pt x="0" y="6315"/>
                    <a:pt x="57600" y="0"/>
                  </a:cubicBezTo>
                  <a:cubicBezTo>
                    <a:pt x="115200" y="0"/>
                    <a:pt x="120000" y="113684"/>
                    <a:pt x="62400" y="120000"/>
                  </a:cubicBezTo>
                  <a:cubicBezTo>
                    <a:pt x="38400" y="120000"/>
                    <a:pt x="62400" y="120000"/>
                    <a:pt x="62400" y="120000"/>
                  </a:cubicBezTo>
                  <a:close/>
                  <a:moveTo>
                    <a:pt x="57600" y="18947"/>
                  </a:moveTo>
                  <a:cubicBezTo>
                    <a:pt x="19200" y="25263"/>
                    <a:pt x="24000" y="101052"/>
                    <a:pt x="62400" y="94736"/>
                  </a:cubicBezTo>
                  <a:cubicBezTo>
                    <a:pt x="96000" y="94736"/>
                    <a:pt x="96000" y="18947"/>
                    <a:pt x="57600" y="18947"/>
                  </a:cubicBezTo>
                  <a:cubicBezTo>
                    <a:pt x="43200" y="25263"/>
                    <a:pt x="57600" y="18947"/>
                    <a:pt x="57600" y="18947"/>
                  </a:cubicBezTo>
                  <a:close/>
                </a:path>
              </a:pathLst>
            </a:custGeom>
            <a:solidFill>
              <a:srgbClr val="E69138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5" name="Google Shape;245;p7"/>
            <p:cNvSpPr/>
            <p:nvPr/>
          </p:nvSpPr>
          <p:spPr>
            <a:xfrm>
              <a:off x="4352925" y="2489201"/>
              <a:ext cx="84000" cy="58800"/>
            </a:xfrm>
            <a:custGeom>
              <a:rect b="b" l="l" r="r" t="t"/>
              <a:pathLst>
                <a:path extrusionOk="0" h="120000" w="120000">
                  <a:moveTo>
                    <a:pt x="64615" y="120000"/>
                  </a:moveTo>
                  <a:cubicBezTo>
                    <a:pt x="46153" y="120000"/>
                    <a:pt x="0" y="80000"/>
                    <a:pt x="36923" y="66666"/>
                  </a:cubicBezTo>
                  <a:cubicBezTo>
                    <a:pt x="55384" y="66666"/>
                    <a:pt x="92307" y="93333"/>
                    <a:pt x="83076" y="40000"/>
                  </a:cubicBezTo>
                  <a:cubicBezTo>
                    <a:pt x="73846" y="13333"/>
                    <a:pt x="101538" y="0"/>
                    <a:pt x="110769" y="26666"/>
                  </a:cubicBezTo>
                  <a:cubicBezTo>
                    <a:pt x="120000" y="66666"/>
                    <a:pt x="92307" y="120000"/>
                    <a:pt x="64615" y="120000"/>
                  </a:cubicBezTo>
                  <a:cubicBezTo>
                    <a:pt x="55384" y="120000"/>
                    <a:pt x="64615" y="120000"/>
                    <a:pt x="64615" y="120000"/>
                  </a:cubicBezTo>
                  <a:close/>
                </a:path>
              </a:pathLst>
            </a:custGeom>
            <a:solidFill>
              <a:srgbClr val="E69138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6" name="Google Shape;246;p7"/>
            <p:cNvSpPr/>
            <p:nvPr/>
          </p:nvSpPr>
          <p:spPr>
            <a:xfrm>
              <a:off x="3895725" y="1433513"/>
              <a:ext cx="1490700" cy="1690800"/>
            </a:xfrm>
            <a:custGeom>
              <a:rect b="b" l="l" r="r" t="t"/>
              <a:pathLst>
                <a:path extrusionOk="0" h="120000" w="120000">
                  <a:moveTo>
                    <a:pt x="115324" y="12413"/>
                  </a:moveTo>
                  <a:cubicBezTo>
                    <a:pt x="111688" y="9195"/>
                    <a:pt x="105454" y="9195"/>
                    <a:pt x="100779" y="11494"/>
                  </a:cubicBezTo>
                  <a:cubicBezTo>
                    <a:pt x="96103" y="13333"/>
                    <a:pt x="94025" y="17471"/>
                    <a:pt x="94025" y="22068"/>
                  </a:cubicBezTo>
                  <a:cubicBezTo>
                    <a:pt x="94025" y="25747"/>
                    <a:pt x="95064" y="29425"/>
                    <a:pt x="96623" y="33103"/>
                  </a:cubicBezTo>
                  <a:cubicBezTo>
                    <a:pt x="97662" y="35862"/>
                    <a:pt x="101298" y="40459"/>
                    <a:pt x="100259" y="43678"/>
                  </a:cubicBezTo>
                  <a:cubicBezTo>
                    <a:pt x="99220" y="47816"/>
                    <a:pt x="90909" y="47356"/>
                    <a:pt x="87792" y="46436"/>
                  </a:cubicBezTo>
                  <a:cubicBezTo>
                    <a:pt x="85714" y="45977"/>
                    <a:pt x="86233" y="46436"/>
                    <a:pt x="86233" y="44597"/>
                  </a:cubicBezTo>
                  <a:cubicBezTo>
                    <a:pt x="85714" y="43218"/>
                    <a:pt x="85714" y="41839"/>
                    <a:pt x="85194" y="40459"/>
                  </a:cubicBezTo>
                  <a:cubicBezTo>
                    <a:pt x="84675" y="38160"/>
                    <a:pt x="83116" y="34942"/>
                    <a:pt x="84155" y="33103"/>
                  </a:cubicBezTo>
                  <a:cubicBezTo>
                    <a:pt x="84675" y="31264"/>
                    <a:pt x="87272" y="28965"/>
                    <a:pt x="88311" y="27586"/>
                  </a:cubicBezTo>
                  <a:cubicBezTo>
                    <a:pt x="89350" y="24827"/>
                    <a:pt x="90909" y="22528"/>
                    <a:pt x="91428" y="19770"/>
                  </a:cubicBezTo>
                  <a:cubicBezTo>
                    <a:pt x="92467" y="16551"/>
                    <a:pt x="95064" y="9195"/>
                    <a:pt x="90909" y="6896"/>
                  </a:cubicBezTo>
                  <a:cubicBezTo>
                    <a:pt x="87272" y="5057"/>
                    <a:pt x="79480" y="5977"/>
                    <a:pt x="74805" y="6436"/>
                  </a:cubicBezTo>
                  <a:cubicBezTo>
                    <a:pt x="72207" y="6436"/>
                    <a:pt x="69090" y="7816"/>
                    <a:pt x="66493" y="7816"/>
                  </a:cubicBezTo>
                  <a:cubicBezTo>
                    <a:pt x="63896" y="7356"/>
                    <a:pt x="62337" y="5977"/>
                    <a:pt x="60259" y="5057"/>
                  </a:cubicBezTo>
                  <a:cubicBezTo>
                    <a:pt x="54545" y="3218"/>
                    <a:pt x="48831" y="2298"/>
                    <a:pt x="42597" y="2298"/>
                  </a:cubicBezTo>
                  <a:cubicBezTo>
                    <a:pt x="40000" y="2298"/>
                    <a:pt x="36883" y="2758"/>
                    <a:pt x="34285" y="3678"/>
                  </a:cubicBezTo>
                  <a:cubicBezTo>
                    <a:pt x="31168" y="4137"/>
                    <a:pt x="30129" y="5057"/>
                    <a:pt x="27532" y="4137"/>
                  </a:cubicBezTo>
                  <a:cubicBezTo>
                    <a:pt x="21818" y="2298"/>
                    <a:pt x="16103" y="1379"/>
                    <a:pt x="10389" y="1379"/>
                  </a:cubicBezTo>
                  <a:cubicBezTo>
                    <a:pt x="6233" y="919"/>
                    <a:pt x="1558" y="0"/>
                    <a:pt x="1038" y="4597"/>
                  </a:cubicBezTo>
                  <a:cubicBezTo>
                    <a:pt x="0" y="9655"/>
                    <a:pt x="1558" y="15632"/>
                    <a:pt x="3116" y="20229"/>
                  </a:cubicBezTo>
                  <a:cubicBezTo>
                    <a:pt x="4155" y="22528"/>
                    <a:pt x="5194" y="24827"/>
                    <a:pt x="6753" y="26666"/>
                  </a:cubicBezTo>
                  <a:cubicBezTo>
                    <a:pt x="7272" y="27586"/>
                    <a:pt x="8311" y="28505"/>
                    <a:pt x="8311" y="29425"/>
                  </a:cubicBezTo>
                  <a:cubicBezTo>
                    <a:pt x="7792" y="30804"/>
                    <a:pt x="6753" y="32183"/>
                    <a:pt x="6753" y="33103"/>
                  </a:cubicBezTo>
                  <a:cubicBezTo>
                    <a:pt x="4155" y="38160"/>
                    <a:pt x="3116" y="43678"/>
                    <a:pt x="4155" y="49195"/>
                  </a:cubicBezTo>
                  <a:cubicBezTo>
                    <a:pt x="6233" y="58850"/>
                    <a:pt x="15064" y="66666"/>
                    <a:pt x="24935" y="71264"/>
                  </a:cubicBezTo>
                  <a:cubicBezTo>
                    <a:pt x="21818" y="76321"/>
                    <a:pt x="21298" y="82758"/>
                    <a:pt x="21298" y="88735"/>
                  </a:cubicBezTo>
                  <a:cubicBezTo>
                    <a:pt x="21818" y="94252"/>
                    <a:pt x="21818" y="99770"/>
                    <a:pt x="23376" y="105287"/>
                  </a:cubicBezTo>
                  <a:cubicBezTo>
                    <a:pt x="23896" y="108965"/>
                    <a:pt x="26493" y="117241"/>
                    <a:pt x="32207" y="116321"/>
                  </a:cubicBezTo>
                  <a:cubicBezTo>
                    <a:pt x="37922" y="115402"/>
                    <a:pt x="36363" y="107126"/>
                    <a:pt x="36883" y="103448"/>
                  </a:cubicBezTo>
                  <a:cubicBezTo>
                    <a:pt x="36883" y="100689"/>
                    <a:pt x="37922" y="98390"/>
                    <a:pt x="39480" y="96091"/>
                  </a:cubicBezTo>
                  <a:cubicBezTo>
                    <a:pt x="40519" y="93793"/>
                    <a:pt x="41038" y="93333"/>
                    <a:pt x="43636" y="94712"/>
                  </a:cubicBezTo>
                  <a:cubicBezTo>
                    <a:pt x="48831" y="96551"/>
                    <a:pt x="50389" y="102068"/>
                    <a:pt x="50389" y="106206"/>
                  </a:cubicBezTo>
                  <a:cubicBezTo>
                    <a:pt x="50389" y="109425"/>
                    <a:pt x="48831" y="120000"/>
                    <a:pt x="55064" y="120000"/>
                  </a:cubicBezTo>
                  <a:cubicBezTo>
                    <a:pt x="60259" y="120000"/>
                    <a:pt x="62337" y="112183"/>
                    <a:pt x="63376" y="108965"/>
                  </a:cubicBezTo>
                  <a:cubicBezTo>
                    <a:pt x="63896" y="106666"/>
                    <a:pt x="63896" y="104367"/>
                    <a:pt x="63896" y="102068"/>
                  </a:cubicBezTo>
                  <a:cubicBezTo>
                    <a:pt x="64415" y="100689"/>
                    <a:pt x="64415" y="99310"/>
                    <a:pt x="64415" y="98390"/>
                  </a:cubicBezTo>
                  <a:cubicBezTo>
                    <a:pt x="64415" y="98390"/>
                    <a:pt x="64415" y="97011"/>
                    <a:pt x="64935" y="96551"/>
                  </a:cubicBezTo>
                  <a:cubicBezTo>
                    <a:pt x="64935" y="96551"/>
                    <a:pt x="68051" y="96091"/>
                    <a:pt x="68571" y="96091"/>
                  </a:cubicBezTo>
                  <a:cubicBezTo>
                    <a:pt x="75844" y="94712"/>
                    <a:pt x="82597" y="91494"/>
                    <a:pt x="87272" y="86436"/>
                  </a:cubicBezTo>
                  <a:cubicBezTo>
                    <a:pt x="87792" y="91034"/>
                    <a:pt x="87792" y="95632"/>
                    <a:pt x="88831" y="100229"/>
                  </a:cubicBezTo>
                  <a:cubicBezTo>
                    <a:pt x="90389" y="103908"/>
                    <a:pt x="94025" y="105747"/>
                    <a:pt x="97142" y="102068"/>
                  </a:cubicBezTo>
                  <a:cubicBezTo>
                    <a:pt x="100259" y="99310"/>
                    <a:pt x="101298" y="93333"/>
                    <a:pt x="102337" y="89655"/>
                  </a:cubicBezTo>
                  <a:cubicBezTo>
                    <a:pt x="103896" y="84597"/>
                    <a:pt x="104935" y="79540"/>
                    <a:pt x="104935" y="74482"/>
                  </a:cubicBezTo>
                  <a:cubicBezTo>
                    <a:pt x="105454" y="71724"/>
                    <a:pt x="105454" y="69425"/>
                    <a:pt x="104935" y="66666"/>
                  </a:cubicBezTo>
                  <a:cubicBezTo>
                    <a:pt x="104935" y="65287"/>
                    <a:pt x="103376" y="61609"/>
                    <a:pt x="103896" y="60689"/>
                  </a:cubicBezTo>
                  <a:cubicBezTo>
                    <a:pt x="104415" y="59770"/>
                    <a:pt x="107012" y="58850"/>
                    <a:pt x="107532" y="57931"/>
                  </a:cubicBezTo>
                  <a:cubicBezTo>
                    <a:pt x="109610" y="57011"/>
                    <a:pt x="111168" y="55172"/>
                    <a:pt x="112727" y="53793"/>
                  </a:cubicBezTo>
                  <a:cubicBezTo>
                    <a:pt x="119999" y="45057"/>
                    <a:pt x="112207" y="36321"/>
                    <a:pt x="108051" y="28505"/>
                  </a:cubicBezTo>
                  <a:cubicBezTo>
                    <a:pt x="107012" y="26666"/>
                    <a:pt x="104935" y="23448"/>
                    <a:pt x="105454" y="21609"/>
                  </a:cubicBezTo>
                  <a:cubicBezTo>
                    <a:pt x="105974" y="19310"/>
                    <a:pt x="108051" y="20689"/>
                    <a:pt x="110129" y="21149"/>
                  </a:cubicBezTo>
                  <a:cubicBezTo>
                    <a:pt x="112727" y="21609"/>
                    <a:pt x="115844" y="21609"/>
                    <a:pt x="116883" y="19310"/>
                  </a:cubicBezTo>
                  <a:cubicBezTo>
                    <a:pt x="117922" y="17011"/>
                    <a:pt x="117402" y="13793"/>
                    <a:pt x="115324" y="12413"/>
                  </a:cubicBezTo>
                  <a:cubicBezTo>
                    <a:pt x="113246" y="10574"/>
                    <a:pt x="116883" y="13793"/>
                    <a:pt x="115324" y="12413"/>
                  </a:cubicBezTo>
                  <a:close/>
                  <a:moveTo>
                    <a:pt x="109610" y="38620"/>
                  </a:moveTo>
                  <a:cubicBezTo>
                    <a:pt x="114285" y="47356"/>
                    <a:pt x="109610" y="53333"/>
                    <a:pt x="101298" y="57471"/>
                  </a:cubicBezTo>
                  <a:cubicBezTo>
                    <a:pt x="100259" y="54712"/>
                    <a:pt x="97662" y="51954"/>
                    <a:pt x="95064" y="50574"/>
                  </a:cubicBezTo>
                  <a:cubicBezTo>
                    <a:pt x="98181" y="50114"/>
                    <a:pt x="101818" y="48735"/>
                    <a:pt x="103376" y="46436"/>
                  </a:cubicBezTo>
                  <a:cubicBezTo>
                    <a:pt x="105454" y="43678"/>
                    <a:pt x="103896" y="40459"/>
                    <a:pt x="102857" y="37701"/>
                  </a:cubicBezTo>
                  <a:cubicBezTo>
                    <a:pt x="100779" y="32183"/>
                    <a:pt x="95584" y="23908"/>
                    <a:pt x="98701" y="17931"/>
                  </a:cubicBezTo>
                  <a:cubicBezTo>
                    <a:pt x="100259" y="15172"/>
                    <a:pt x="103896" y="13793"/>
                    <a:pt x="107532" y="13793"/>
                  </a:cubicBezTo>
                  <a:cubicBezTo>
                    <a:pt x="109090" y="13793"/>
                    <a:pt x="114285" y="14712"/>
                    <a:pt x="113766" y="17011"/>
                  </a:cubicBezTo>
                  <a:cubicBezTo>
                    <a:pt x="112207" y="20229"/>
                    <a:pt x="103896" y="14252"/>
                    <a:pt x="101818" y="18850"/>
                  </a:cubicBezTo>
                  <a:cubicBezTo>
                    <a:pt x="99740" y="23908"/>
                    <a:pt x="106493" y="33103"/>
                    <a:pt x="109610" y="38620"/>
                  </a:cubicBezTo>
                  <a:close/>
                  <a:moveTo>
                    <a:pt x="94025" y="100229"/>
                  </a:moveTo>
                  <a:cubicBezTo>
                    <a:pt x="94025" y="100229"/>
                    <a:pt x="94025" y="100229"/>
                    <a:pt x="93506" y="100229"/>
                  </a:cubicBezTo>
                  <a:cubicBezTo>
                    <a:pt x="92987" y="100689"/>
                    <a:pt x="91948" y="90574"/>
                    <a:pt x="91428" y="89655"/>
                  </a:cubicBezTo>
                  <a:cubicBezTo>
                    <a:pt x="91428" y="85977"/>
                    <a:pt x="91948" y="81379"/>
                    <a:pt x="90909" y="77701"/>
                  </a:cubicBezTo>
                  <a:cubicBezTo>
                    <a:pt x="89870" y="75402"/>
                    <a:pt x="86753" y="71724"/>
                    <a:pt x="83636" y="73563"/>
                  </a:cubicBezTo>
                  <a:cubicBezTo>
                    <a:pt x="80519" y="75862"/>
                    <a:pt x="86753" y="75862"/>
                    <a:pt x="87792" y="76781"/>
                  </a:cubicBezTo>
                  <a:cubicBezTo>
                    <a:pt x="90909" y="80000"/>
                    <a:pt x="83636" y="85057"/>
                    <a:pt x="81558" y="86896"/>
                  </a:cubicBezTo>
                  <a:cubicBezTo>
                    <a:pt x="76363" y="90574"/>
                    <a:pt x="70129" y="92873"/>
                    <a:pt x="63376" y="92873"/>
                  </a:cubicBezTo>
                  <a:cubicBezTo>
                    <a:pt x="63376" y="91494"/>
                    <a:pt x="63376" y="85057"/>
                    <a:pt x="61298" y="84597"/>
                  </a:cubicBezTo>
                  <a:cubicBezTo>
                    <a:pt x="59740" y="84137"/>
                    <a:pt x="60259" y="91954"/>
                    <a:pt x="60779" y="92873"/>
                  </a:cubicBezTo>
                  <a:cubicBezTo>
                    <a:pt x="61298" y="98850"/>
                    <a:pt x="60779" y="107586"/>
                    <a:pt x="58181" y="113563"/>
                  </a:cubicBezTo>
                  <a:cubicBezTo>
                    <a:pt x="57142" y="115402"/>
                    <a:pt x="55064" y="117241"/>
                    <a:pt x="54545" y="114482"/>
                  </a:cubicBezTo>
                  <a:cubicBezTo>
                    <a:pt x="53506" y="110804"/>
                    <a:pt x="54545" y="106206"/>
                    <a:pt x="54025" y="102528"/>
                  </a:cubicBezTo>
                  <a:cubicBezTo>
                    <a:pt x="52987" y="97471"/>
                    <a:pt x="50389" y="92873"/>
                    <a:pt x="45194" y="91034"/>
                  </a:cubicBezTo>
                  <a:cubicBezTo>
                    <a:pt x="42597" y="90114"/>
                    <a:pt x="37922" y="89195"/>
                    <a:pt x="35324" y="90574"/>
                  </a:cubicBezTo>
                  <a:cubicBezTo>
                    <a:pt x="32727" y="91954"/>
                    <a:pt x="34805" y="92873"/>
                    <a:pt x="36883" y="92413"/>
                  </a:cubicBezTo>
                  <a:cubicBezTo>
                    <a:pt x="33246" y="97931"/>
                    <a:pt x="32727" y="103448"/>
                    <a:pt x="32207" y="109425"/>
                  </a:cubicBezTo>
                  <a:cubicBezTo>
                    <a:pt x="32207" y="110804"/>
                    <a:pt x="32727" y="113103"/>
                    <a:pt x="30649" y="112183"/>
                  </a:cubicBezTo>
                  <a:cubicBezTo>
                    <a:pt x="28571" y="110804"/>
                    <a:pt x="28051" y="107586"/>
                    <a:pt x="27532" y="105287"/>
                  </a:cubicBezTo>
                  <a:cubicBezTo>
                    <a:pt x="26493" y="100689"/>
                    <a:pt x="21818" y="69425"/>
                    <a:pt x="32207" y="71724"/>
                  </a:cubicBezTo>
                  <a:cubicBezTo>
                    <a:pt x="39480" y="73563"/>
                    <a:pt x="46233" y="74482"/>
                    <a:pt x="54025" y="73103"/>
                  </a:cubicBezTo>
                  <a:cubicBezTo>
                    <a:pt x="60779" y="72183"/>
                    <a:pt x="68051" y="69425"/>
                    <a:pt x="73766" y="65287"/>
                  </a:cubicBezTo>
                  <a:cubicBezTo>
                    <a:pt x="75844" y="63908"/>
                    <a:pt x="77922" y="61609"/>
                    <a:pt x="80000" y="59310"/>
                  </a:cubicBezTo>
                  <a:cubicBezTo>
                    <a:pt x="81038" y="58390"/>
                    <a:pt x="81558" y="57011"/>
                    <a:pt x="82077" y="55632"/>
                  </a:cubicBezTo>
                  <a:cubicBezTo>
                    <a:pt x="82597" y="54712"/>
                    <a:pt x="83116" y="50574"/>
                    <a:pt x="84155" y="50114"/>
                  </a:cubicBezTo>
                  <a:cubicBezTo>
                    <a:pt x="85714" y="48735"/>
                    <a:pt x="91428" y="51034"/>
                    <a:pt x="92987" y="51954"/>
                  </a:cubicBezTo>
                  <a:cubicBezTo>
                    <a:pt x="95584" y="53333"/>
                    <a:pt x="97662" y="55632"/>
                    <a:pt x="99220" y="58390"/>
                  </a:cubicBezTo>
                  <a:cubicBezTo>
                    <a:pt x="101818" y="63908"/>
                    <a:pt x="101298" y="70804"/>
                    <a:pt x="100779" y="76781"/>
                  </a:cubicBezTo>
                  <a:cubicBezTo>
                    <a:pt x="99740" y="84597"/>
                    <a:pt x="97142" y="92413"/>
                    <a:pt x="94025" y="100229"/>
                  </a:cubicBezTo>
                  <a:cubicBezTo>
                    <a:pt x="94025" y="100689"/>
                    <a:pt x="97142" y="92873"/>
                    <a:pt x="94025" y="100229"/>
                  </a:cubicBezTo>
                  <a:close/>
                  <a:moveTo>
                    <a:pt x="11428" y="31724"/>
                  </a:moveTo>
                  <a:cubicBezTo>
                    <a:pt x="12467" y="29885"/>
                    <a:pt x="13506" y="27586"/>
                    <a:pt x="14545" y="25747"/>
                  </a:cubicBezTo>
                  <a:cubicBezTo>
                    <a:pt x="14545" y="25287"/>
                    <a:pt x="15584" y="23908"/>
                    <a:pt x="15584" y="22988"/>
                  </a:cubicBezTo>
                  <a:cubicBezTo>
                    <a:pt x="14545" y="19770"/>
                    <a:pt x="11948" y="25747"/>
                    <a:pt x="11428" y="26206"/>
                  </a:cubicBezTo>
                  <a:cubicBezTo>
                    <a:pt x="8831" y="23448"/>
                    <a:pt x="7272" y="20229"/>
                    <a:pt x="6233" y="16551"/>
                  </a:cubicBezTo>
                  <a:cubicBezTo>
                    <a:pt x="5714" y="13793"/>
                    <a:pt x="4155" y="8735"/>
                    <a:pt x="5194" y="5517"/>
                  </a:cubicBezTo>
                  <a:cubicBezTo>
                    <a:pt x="6233" y="3678"/>
                    <a:pt x="10909" y="5057"/>
                    <a:pt x="12987" y="5057"/>
                  </a:cubicBezTo>
                  <a:cubicBezTo>
                    <a:pt x="17662" y="5517"/>
                    <a:pt x="22337" y="6436"/>
                    <a:pt x="27012" y="7816"/>
                  </a:cubicBezTo>
                  <a:cubicBezTo>
                    <a:pt x="25454" y="8735"/>
                    <a:pt x="20259" y="13333"/>
                    <a:pt x="24935" y="11954"/>
                  </a:cubicBezTo>
                  <a:cubicBezTo>
                    <a:pt x="27012" y="11494"/>
                    <a:pt x="28571" y="9655"/>
                    <a:pt x="30649" y="8735"/>
                  </a:cubicBezTo>
                  <a:cubicBezTo>
                    <a:pt x="33766" y="6896"/>
                    <a:pt x="37922" y="6436"/>
                    <a:pt x="41558" y="5977"/>
                  </a:cubicBezTo>
                  <a:cubicBezTo>
                    <a:pt x="48311" y="5517"/>
                    <a:pt x="56103" y="7356"/>
                    <a:pt x="62337" y="10114"/>
                  </a:cubicBezTo>
                  <a:cubicBezTo>
                    <a:pt x="63376" y="11034"/>
                    <a:pt x="64935" y="11954"/>
                    <a:pt x="66493" y="12873"/>
                  </a:cubicBezTo>
                  <a:cubicBezTo>
                    <a:pt x="67012" y="13333"/>
                    <a:pt x="68571" y="15172"/>
                    <a:pt x="69610" y="15172"/>
                  </a:cubicBezTo>
                  <a:cubicBezTo>
                    <a:pt x="73766" y="15632"/>
                    <a:pt x="68571" y="11494"/>
                    <a:pt x="68051" y="11034"/>
                  </a:cubicBezTo>
                  <a:cubicBezTo>
                    <a:pt x="72207" y="10114"/>
                    <a:pt x="76363" y="9655"/>
                    <a:pt x="81038" y="9655"/>
                  </a:cubicBezTo>
                  <a:cubicBezTo>
                    <a:pt x="82597" y="9655"/>
                    <a:pt x="87792" y="9195"/>
                    <a:pt x="88831" y="11034"/>
                  </a:cubicBezTo>
                  <a:cubicBezTo>
                    <a:pt x="89870" y="12873"/>
                    <a:pt x="87792" y="18390"/>
                    <a:pt x="86753" y="20229"/>
                  </a:cubicBezTo>
                  <a:cubicBezTo>
                    <a:pt x="85714" y="23908"/>
                    <a:pt x="83636" y="27586"/>
                    <a:pt x="81038" y="30344"/>
                  </a:cubicBezTo>
                  <a:cubicBezTo>
                    <a:pt x="80519" y="29425"/>
                    <a:pt x="80000" y="27126"/>
                    <a:pt x="78961" y="26666"/>
                  </a:cubicBezTo>
                  <a:cubicBezTo>
                    <a:pt x="77402" y="26206"/>
                    <a:pt x="77402" y="28045"/>
                    <a:pt x="77922" y="29425"/>
                  </a:cubicBezTo>
                  <a:cubicBezTo>
                    <a:pt x="77922" y="31264"/>
                    <a:pt x="78961" y="33103"/>
                    <a:pt x="79480" y="34942"/>
                  </a:cubicBezTo>
                  <a:cubicBezTo>
                    <a:pt x="80519" y="37701"/>
                    <a:pt x="81558" y="41379"/>
                    <a:pt x="82077" y="44597"/>
                  </a:cubicBezTo>
                  <a:cubicBezTo>
                    <a:pt x="82597" y="54712"/>
                    <a:pt x="75324" y="63448"/>
                    <a:pt x="64935" y="67586"/>
                  </a:cubicBezTo>
                  <a:cubicBezTo>
                    <a:pt x="47272" y="75402"/>
                    <a:pt x="22857" y="71724"/>
                    <a:pt x="11948" y="56091"/>
                  </a:cubicBezTo>
                  <a:cubicBezTo>
                    <a:pt x="7272" y="49655"/>
                    <a:pt x="7792" y="40000"/>
                    <a:pt x="11428" y="31724"/>
                  </a:cubicBezTo>
                  <a:close/>
                </a:path>
              </a:pathLst>
            </a:custGeom>
            <a:solidFill>
              <a:srgbClr val="3E4A63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7" name="Google Shape;247;p7"/>
            <p:cNvSpPr/>
            <p:nvPr/>
          </p:nvSpPr>
          <p:spPr>
            <a:xfrm>
              <a:off x="4586288" y="2087563"/>
              <a:ext cx="122100" cy="136500"/>
            </a:xfrm>
            <a:custGeom>
              <a:rect b="b" l="l" r="r" t="t"/>
              <a:pathLst>
                <a:path extrusionOk="0" h="120000" w="120000">
                  <a:moveTo>
                    <a:pt x="69473" y="0"/>
                  </a:moveTo>
                  <a:cubicBezTo>
                    <a:pt x="63157" y="0"/>
                    <a:pt x="56842" y="0"/>
                    <a:pt x="50526" y="5714"/>
                  </a:cubicBezTo>
                  <a:cubicBezTo>
                    <a:pt x="56842" y="5714"/>
                    <a:pt x="63157" y="11428"/>
                    <a:pt x="63157" y="22857"/>
                  </a:cubicBezTo>
                  <a:cubicBezTo>
                    <a:pt x="63157" y="34285"/>
                    <a:pt x="56842" y="45714"/>
                    <a:pt x="44210" y="45714"/>
                  </a:cubicBezTo>
                  <a:cubicBezTo>
                    <a:pt x="31578" y="45714"/>
                    <a:pt x="18947" y="34285"/>
                    <a:pt x="18947" y="22857"/>
                  </a:cubicBezTo>
                  <a:cubicBezTo>
                    <a:pt x="18947" y="22857"/>
                    <a:pt x="18947" y="22857"/>
                    <a:pt x="18947" y="22857"/>
                  </a:cubicBezTo>
                  <a:cubicBezTo>
                    <a:pt x="12631" y="28571"/>
                    <a:pt x="6315" y="40000"/>
                    <a:pt x="6315" y="51428"/>
                  </a:cubicBezTo>
                  <a:cubicBezTo>
                    <a:pt x="0" y="85714"/>
                    <a:pt x="18947" y="114285"/>
                    <a:pt x="50526" y="114285"/>
                  </a:cubicBezTo>
                  <a:cubicBezTo>
                    <a:pt x="82105" y="120000"/>
                    <a:pt x="107368" y="97142"/>
                    <a:pt x="113684" y="62857"/>
                  </a:cubicBezTo>
                  <a:cubicBezTo>
                    <a:pt x="120000" y="34285"/>
                    <a:pt x="101052" y="5714"/>
                    <a:pt x="69473" y="0"/>
                  </a:cubicBezTo>
                  <a:close/>
                </a:path>
              </a:pathLst>
            </a:custGeom>
            <a:solidFill>
              <a:srgbClr val="3E4A63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48" name="Google Shape;248;p7"/>
          <p:cNvSpPr txBox="1"/>
          <p:nvPr>
            <p:ph idx="12" type="sldNum"/>
          </p:nvPr>
        </p:nvSpPr>
        <p:spPr>
          <a:xfrm>
            <a:off x="8529670" y="32126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8"/>
          <p:cNvSpPr/>
          <p:nvPr/>
        </p:nvSpPr>
        <p:spPr>
          <a:xfrm>
            <a:off x="428433" y="888182"/>
            <a:ext cx="7165225" cy="3994205"/>
          </a:xfrm>
          <a:custGeom>
            <a:rect b="b" l="l" r="r" t="t"/>
            <a:pathLst>
              <a:path extrusionOk="0" h="181658" w="286609">
                <a:moveTo>
                  <a:pt x="0" y="0"/>
                </a:moveTo>
                <a:lnTo>
                  <a:pt x="0" y="181658"/>
                </a:lnTo>
                <a:lnTo>
                  <a:pt x="276798" y="181658"/>
                </a:lnTo>
                <a:lnTo>
                  <a:pt x="276798" y="159359"/>
                </a:lnTo>
                <a:lnTo>
                  <a:pt x="286609" y="149845"/>
                </a:lnTo>
                <a:lnTo>
                  <a:pt x="276798" y="149845"/>
                </a:lnTo>
                <a:lnTo>
                  <a:pt x="276798" y="297"/>
                </a:lnTo>
                <a:close/>
              </a:path>
            </a:pathLst>
          </a:custGeom>
          <a:solidFill>
            <a:srgbClr val="0D0138">
              <a:alpha val="16540"/>
            </a:srgbClr>
          </a:solidFill>
          <a:ln>
            <a:noFill/>
          </a:ln>
        </p:spPr>
      </p:sp>
      <p:sp>
        <p:nvSpPr>
          <p:cNvPr id="251" name="Google Shape;251;p8"/>
          <p:cNvSpPr/>
          <p:nvPr/>
        </p:nvSpPr>
        <p:spPr>
          <a:xfrm>
            <a:off x="388375" y="852950"/>
            <a:ext cx="7165225" cy="3994205"/>
          </a:xfrm>
          <a:custGeom>
            <a:rect b="b" l="l" r="r" t="t"/>
            <a:pathLst>
              <a:path extrusionOk="0" h="181658" w="286609">
                <a:moveTo>
                  <a:pt x="0" y="0"/>
                </a:moveTo>
                <a:lnTo>
                  <a:pt x="0" y="181658"/>
                </a:lnTo>
                <a:lnTo>
                  <a:pt x="276798" y="181658"/>
                </a:lnTo>
                <a:lnTo>
                  <a:pt x="276798" y="159359"/>
                </a:lnTo>
                <a:lnTo>
                  <a:pt x="286609" y="149845"/>
                </a:lnTo>
                <a:lnTo>
                  <a:pt x="276798" y="149845"/>
                </a:lnTo>
                <a:lnTo>
                  <a:pt x="276798" y="297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  <p:sp>
        <p:nvSpPr>
          <p:cNvPr id="252" name="Google Shape;252;p8"/>
          <p:cNvSpPr txBox="1"/>
          <p:nvPr>
            <p:ph type="title"/>
          </p:nvPr>
        </p:nvSpPr>
        <p:spPr>
          <a:xfrm>
            <a:off x="388375" y="0"/>
            <a:ext cx="6923400" cy="852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/>
        </p:txBody>
      </p:sp>
      <p:grpSp>
        <p:nvGrpSpPr>
          <p:cNvPr id="253" name="Google Shape;253;p8"/>
          <p:cNvGrpSpPr/>
          <p:nvPr/>
        </p:nvGrpSpPr>
        <p:grpSpPr>
          <a:xfrm>
            <a:off x="7553734" y="3456310"/>
            <a:ext cx="1453993" cy="1092425"/>
            <a:chOff x="3708400" y="3798888"/>
            <a:chExt cx="1844700" cy="1385975"/>
          </a:xfrm>
        </p:grpSpPr>
        <p:sp>
          <p:nvSpPr>
            <p:cNvPr id="254" name="Google Shape;254;p8"/>
            <p:cNvSpPr/>
            <p:nvPr/>
          </p:nvSpPr>
          <p:spPr>
            <a:xfrm>
              <a:off x="3708400" y="3967163"/>
              <a:ext cx="1844700" cy="1217700"/>
            </a:xfrm>
            <a:custGeom>
              <a:rect b="b" l="l" r="r" t="t"/>
              <a:pathLst>
                <a:path extrusionOk="0" h="120000" w="120000">
                  <a:moveTo>
                    <a:pt x="117062" y="84893"/>
                  </a:moveTo>
                  <a:cubicBezTo>
                    <a:pt x="114965" y="75957"/>
                    <a:pt x="110769" y="68297"/>
                    <a:pt x="104895" y="64468"/>
                  </a:cubicBezTo>
                  <a:cubicBezTo>
                    <a:pt x="111188" y="60638"/>
                    <a:pt x="114545" y="52978"/>
                    <a:pt x="117062" y="44042"/>
                  </a:cubicBezTo>
                  <a:cubicBezTo>
                    <a:pt x="118321" y="38936"/>
                    <a:pt x="120000" y="32553"/>
                    <a:pt x="119580" y="27446"/>
                  </a:cubicBezTo>
                  <a:cubicBezTo>
                    <a:pt x="119580" y="25531"/>
                    <a:pt x="118741" y="22978"/>
                    <a:pt x="117062" y="22978"/>
                  </a:cubicBezTo>
                  <a:cubicBezTo>
                    <a:pt x="115804" y="23617"/>
                    <a:pt x="115804" y="25531"/>
                    <a:pt x="114965" y="27446"/>
                  </a:cubicBezTo>
                  <a:cubicBezTo>
                    <a:pt x="113286" y="30000"/>
                    <a:pt x="109510" y="30000"/>
                    <a:pt x="107412" y="30638"/>
                  </a:cubicBezTo>
                  <a:cubicBezTo>
                    <a:pt x="103216" y="31276"/>
                    <a:pt x="99020" y="31914"/>
                    <a:pt x="95244" y="33829"/>
                  </a:cubicBezTo>
                  <a:cubicBezTo>
                    <a:pt x="88951" y="37021"/>
                    <a:pt x="84755" y="45319"/>
                    <a:pt x="83916" y="55531"/>
                  </a:cubicBezTo>
                  <a:cubicBezTo>
                    <a:pt x="80979" y="51702"/>
                    <a:pt x="75524" y="42127"/>
                    <a:pt x="76363" y="36382"/>
                  </a:cubicBezTo>
                  <a:cubicBezTo>
                    <a:pt x="77202" y="29361"/>
                    <a:pt x="82237" y="24893"/>
                    <a:pt x="85594" y="21063"/>
                  </a:cubicBezTo>
                  <a:cubicBezTo>
                    <a:pt x="86853" y="19787"/>
                    <a:pt x="88531" y="17872"/>
                    <a:pt x="87692" y="15319"/>
                  </a:cubicBezTo>
                  <a:cubicBezTo>
                    <a:pt x="86433" y="12765"/>
                    <a:pt x="82237" y="12765"/>
                    <a:pt x="80559" y="11489"/>
                  </a:cubicBezTo>
                  <a:cubicBezTo>
                    <a:pt x="75524" y="8297"/>
                    <a:pt x="71748" y="3829"/>
                    <a:pt x="66713" y="1914"/>
                  </a:cubicBezTo>
                  <a:cubicBezTo>
                    <a:pt x="61258" y="0"/>
                    <a:pt x="55384" y="638"/>
                    <a:pt x="49930" y="2553"/>
                  </a:cubicBezTo>
                  <a:cubicBezTo>
                    <a:pt x="47832" y="3829"/>
                    <a:pt x="45734" y="5106"/>
                    <a:pt x="44055" y="7021"/>
                  </a:cubicBezTo>
                  <a:cubicBezTo>
                    <a:pt x="41538" y="8936"/>
                    <a:pt x="39860" y="12127"/>
                    <a:pt x="37762" y="14042"/>
                  </a:cubicBezTo>
                  <a:cubicBezTo>
                    <a:pt x="36083" y="15319"/>
                    <a:pt x="33146" y="15319"/>
                    <a:pt x="31048" y="16595"/>
                  </a:cubicBezTo>
                  <a:cubicBezTo>
                    <a:pt x="28951" y="17872"/>
                    <a:pt x="26853" y="19787"/>
                    <a:pt x="24755" y="21702"/>
                  </a:cubicBezTo>
                  <a:cubicBezTo>
                    <a:pt x="20979" y="25531"/>
                    <a:pt x="18041" y="31276"/>
                    <a:pt x="15944" y="37021"/>
                  </a:cubicBezTo>
                  <a:cubicBezTo>
                    <a:pt x="10069" y="51702"/>
                    <a:pt x="4615" y="72765"/>
                    <a:pt x="9650" y="89361"/>
                  </a:cubicBezTo>
                  <a:cubicBezTo>
                    <a:pt x="6293" y="89361"/>
                    <a:pt x="0" y="90638"/>
                    <a:pt x="0" y="97659"/>
                  </a:cubicBezTo>
                  <a:cubicBezTo>
                    <a:pt x="419" y="102765"/>
                    <a:pt x="3776" y="108510"/>
                    <a:pt x="6713" y="111063"/>
                  </a:cubicBezTo>
                  <a:cubicBezTo>
                    <a:pt x="10489" y="114255"/>
                    <a:pt x="14265" y="113617"/>
                    <a:pt x="17202" y="108510"/>
                  </a:cubicBezTo>
                  <a:cubicBezTo>
                    <a:pt x="18041" y="107234"/>
                    <a:pt x="18041" y="106595"/>
                    <a:pt x="18881" y="106595"/>
                  </a:cubicBezTo>
                  <a:cubicBezTo>
                    <a:pt x="19720" y="107234"/>
                    <a:pt x="20979" y="109148"/>
                    <a:pt x="21818" y="109787"/>
                  </a:cubicBezTo>
                  <a:cubicBezTo>
                    <a:pt x="23496" y="111702"/>
                    <a:pt x="25594" y="112978"/>
                    <a:pt x="27272" y="114255"/>
                  </a:cubicBezTo>
                  <a:cubicBezTo>
                    <a:pt x="35664" y="119361"/>
                    <a:pt x="45314" y="120000"/>
                    <a:pt x="54125" y="118085"/>
                  </a:cubicBezTo>
                  <a:cubicBezTo>
                    <a:pt x="56223" y="117446"/>
                    <a:pt x="57902" y="116808"/>
                    <a:pt x="60000" y="115531"/>
                  </a:cubicBezTo>
                  <a:cubicBezTo>
                    <a:pt x="60839" y="114893"/>
                    <a:pt x="62097" y="114255"/>
                    <a:pt x="62937" y="113617"/>
                  </a:cubicBezTo>
                  <a:cubicBezTo>
                    <a:pt x="64195" y="112978"/>
                    <a:pt x="65874" y="111063"/>
                    <a:pt x="67132" y="110425"/>
                  </a:cubicBezTo>
                  <a:cubicBezTo>
                    <a:pt x="68811" y="110425"/>
                    <a:pt x="71328" y="114893"/>
                    <a:pt x="73426" y="116170"/>
                  </a:cubicBezTo>
                  <a:cubicBezTo>
                    <a:pt x="78041" y="117446"/>
                    <a:pt x="82657" y="112340"/>
                    <a:pt x="84755" y="107234"/>
                  </a:cubicBezTo>
                  <a:cubicBezTo>
                    <a:pt x="85594" y="104680"/>
                    <a:pt x="87272" y="100212"/>
                    <a:pt x="86433" y="97021"/>
                  </a:cubicBezTo>
                  <a:cubicBezTo>
                    <a:pt x="85594" y="93829"/>
                    <a:pt x="82237" y="93191"/>
                    <a:pt x="80139" y="92553"/>
                  </a:cubicBezTo>
                  <a:cubicBezTo>
                    <a:pt x="82237" y="88085"/>
                    <a:pt x="83076" y="83617"/>
                    <a:pt x="84335" y="79148"/>
                  </a:cubicBezTo>
                  <a:cubicBezTo>
                    <a:pt x="86433" y="88723"/>
                    <a:pt x="91888" y="93829"/>
                    <a:pt x="98181" y="96382"/>
                  </a:cubicBezTo>
                  <a:cubicBezTo>
                    <a:pt x="101958" y="97659"/>
                    <a:pt x="105734" y="98297"/>
                    <a:pt x="109510" y="98936"/>
                  </a:cubicBezTo>
                  <a:cubicBezTo>
                    <a:pt x="110769" y="99574"/>
                    <a:pt x="112867" y="99574"/>
                    <a:pt x="114125" y="100212"/>
                  </a:cubicBezTo>
                  <a:cubicBezTo>
                    <a:pt x="115384" y="101489"/>
                    <a:pt x="114965" y="103404"/>
                    <a:pt x="115804" y="104680"/>
                  </a:cubicBezTo>
                  <a:cubicBezTo>
                    <a:pt x="116643" y="105957"/>
                    <a:pt x="118321" y="105957"/>
                    <a:pt x="119160" y="104680"/>
                  </a:cubicBezTo>
                  <a:cubicBezTo>
                    <a:pt x="120000" y="102765"/>
                    <a:pt x="119580" y="100212"/>
                    <a:pt x="119580" y="98297"/>
                  </a:cubicBezTo>
                  <a:cubicBezTo>
                    <a:pt x="119160" y="93191"/>
                    <a:pt x="118321" y="88723"/>
                    <a:pt x="117062" y="84893"/>
                  </a:cubicBezTo>
                  <a:close/>
                </a:path>
              </a:pathLst>
            </a:custGeom>
            <a:solidFill>
              <a:srgbClr val="F6B26B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5" name="Google Shape;255;p8"/>
            <p:cNvSpPr/>
            <p:nvPr/>
          </p:nvSpPr>
          <p:spPr>
            <a:xfrm>
              <a:off x="3921125" y="4044951"/>
              <a:ext cx="128700" cy="1221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6" name="Google Shape;256;p8"/>
            <p:cNvSpPr/>
            <p:nvPr/>
          </p:nvSpPr>
          <p:spPr>
            <a:xfrm>
              <a:off x="4017963" y="3908426"/>
              <a:ext cx="71400" cy="651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7" name="Google Shape;257;p8"/>
            <p:cNvSpPr/>
            <p:nvPr/>
          </p:nvSpPr>
          <p:spPr>
            <a:xfrm>
              <a:off x="3946525" y="3798888"/>
              <a:ext cx="39600" cy="381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8" name="Google Shape;258;p8"/>
            <p:cNvSpPr/>
            <p:nvPr/>
          </p:nvSpPr>
          <p:spPr>
            <a:xfrm>
              <a:off x="3746500" y="4906963"/>
              <a:ext cx="193800" cy="77700"/>
            </a:xfrm>
            <a:custGeom>
              <a:rect b="b" l="l" r="r" t="t"/>
              <a:pathLst>
                <a:path extrusionOk="0" h="120000" w="120000">
                  <a:moveTo>
                    <a:pt x="108000" y="20000"/>
                  </a:moveTo>
                  <a:cubicBezTo>
                    <a:pt x="92000" y="0"/>
                    <a:pt x="72000" y="10000"/>
                    <a:pt x="56000" y="10000"/>
                  </a:cubicBezTo>
                  <a:cubicBezTo>
                    <a:pt x="40000" y="20000"/>
                    <a:pt x="24000" y="40000"/>
                    <a:pt x="8000" y="60000"/>
                  </a:cubicBezTo>
                  <a:cubicBezTo>
                    <a:pt x="0" y="80000"/>
                    <a:pt x="12000" y="120000"/>
                    <a:pt x="20000" y="110000"/>
                  </a:cubicBezTo>
                  <a:cubicBezTo>
                    <a:pt x="36000" y="100000"/>
                    <a:pt x="48000" y="100000"/>
                    <a:pt x="64000" y="90000"/>
                  </a:cubicBezTo>
                  <a:cubicBezTo>
                    <a:pt x="76000" y="90000"/>
                    <a:pt x="92000" y="100000"/>
                    <a:pt x="108000" y="90000"/>
                  </a:cubicBezTo>
                  <a:cubicBezTo>
                    <a:pt x="120000" y="80000"/>
                    <a:pt x="120000" y="30000"/>
                    <a:pt x="108000" y="20000"/>
                  </a:cubicBezTo>
                  <a:close/>
                </a:path>
              </a:pathLst>
            </a:custGeom>
            <a:solidFill>
              <a:srgbClr val="FCE5CD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9" name="Google Shape;259;p8"/>
            <p:cNvSpPr/>
            <p:nvPr/>
          </p:nvSpPr>
          <p:spPr>
            <a:xfrm>
              <a:off x="4824413" y="4938713"/>
              <a:ext cx="174600" cy="71400"/>
            </a:xfrm>
            <a:custGeom>
              <a:rect b="b" l="l" r="r" t="t"/>
              <a:pathLst>
                <a:path extrusionOk="0" h="120000" w="120000">
                  <a:moveTo>
                    <a:pt x="120000" y="87272"/>
                  </a:moveTo>
                  <a:cubicBezTo>
                    <a:pt x="120000" y="43636"/>
                    <a:pt x="97777" y="32727"/>
                    <a:pt x="84444" y="21818"/>
                  </a:cubicBezTo>
                  <a:cubicBezTo>
                    <a:pt x="66666" y="10909"/>
                    <a:pt x="44444" y="0"/>
                    <a:pt x="26666" y="10909"/>
                  </a:cubicBezTo>
                  <a:cubicBezTo>
                    <a:pt x="26666" y="10909"/>
                    <a:pt x="22222" y="10909"/>
                    <a:pt x="22222" y="10909"/>
                  </a:cubicBezTo>
                  <a:cubicBezTo>
                    <a:pt x="17777" y="10909"/>
                    <a:pt x="13333" y="10909"/>
                    <a:pt x="8888" y="10909"/>
                  </a:cubicBezTo>
                  <a:cubicBezTo>
                    <a:pt x="4444" y="10909"/>
                    <a:pt x="0" y="21818"/>
                    <a:pt x="4444" y="32727"/>
                  </a:cubicBezTo>
                  <a:cubicBezTo>
                    <a:pt x="13333" y="54545"/>
                    <a:pt x="17777" y="65454"/>
                    <a:pt x="26666" y="76363"/>
                  </a:cubicBezTo>
                  <a:cubicBezTo>
                    <a:pt x="48888" y="109090"/>
                    <a:pt x="84444" y="120000"/>
                    <a:pt x="106666" y="120000"/>
                  </a:cubicBezTo>
                  <a:cubicBezTo>
                    <a:pt x="106666" y="120000"/>
                    <a:pt x="106666" y="120000"/>
                    <a:pt x="106666" y="120000"/>
                  </a:cubicBezTo>
                  <a:cubicBezTo>
                    <a:pt x="111111" y="120000"/>
                    <a:pt x="120000" y="109090"/>
                    <a:pt x="120000" y="87272"/>
                  </a:cubicBezTo>
                  <a:close/>
                </a:path>
              </a:pathLst>
            </a:custGeom>
            <a:solidFill>
              <a:srgbClr val="FCE5CD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0" name="Google Shape;260;p8"/>
            <p:cNvSpPr/>
            <p:nvPr/>
          </p:nvSpPr>
          <p:spPr>
            <a:xfrm>
              <a:off x="5064125" y="4329113"/>
              <a:ext cx="354000" cy="233400"/>
            </a:xfrm>
            <a:custGeom>
              <a:rect b="b" l="l" r="r" t="t"/>
              <a:pathLst>
                <a:path extrusionOk="0" h="120000" w="120000">
                  <a:moveTo>
                    <a:pt x="115636" y="3333"/>
                  </a:moveTo>
                  <a:cubicBezTo>
                    <a:pt x="104727" y="0"/>
                    <a:pt x="89454" y="6666"/>
                    <a:pt x="76363" y="13333"/>
                  </a:cubicBezTo>
                  <a:cubicBezTo>
                    <a:pt x="63272" y="16666"/>
                    <a:pt x="50181" y="20000"/>
                    <a:pt x="39272" y="26666"/>
                  </a:cubicBezTo>
                  <a:cubicBezTo>
                    <a:pt x="13090" y="46666"/>
                    <a:pt x="0" y="73333"/>
                    <a:pt x="0" y="116666"/>
                  </a:cubicBezTo>
                  <a:cubicBezTo>
                    <a:pt x="0" y="120000"/>
                    <a:pt x="2181" y="120000"/>
                    <a:pt x="2181" y="116666"/>
                  </a:cubicBezTo>
                  <a:cubicBezTo>
                    <a:pt x="10909" y="76666"/>
                    <a:pt x="32727" y="53333"/>
                    <a:pt x="61090" y="40000"/>
                  </a:cubicBezTo>
                  <a:cubicBezTo>
                    <a:pt x="72000" y="36666"/>
                    <a:pt x="82909" y="33333"/>
                    <a:pt x="93818" y="30000"/>
                  </a:cubicBezTo>
                  <a:cubicBezTo>
                    <a:pt x="104727" y="26666"/>
                    <a:pt x="113454" y="30000"/>
                    <a:pt x="117818" y="13333"/>
                  </a:cubicBezTo>
                  <a:cubicBezTo>
                    <a:pt x="120000" y="10000"/>
                    <a:pt x="117818" y="6666"/>
                    <a:pt x="115636" y="3333"/>
                  </a:cubicBezTo>
                  <a:close/>
                </a:path>
              </a:pathLst>
            </a:custGeom>
            <a:solidFill>
              <a:srgbClr val="FCE5CD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1" name="Google Shape;261;p8"/>
            <p:cNvSpPr/>
            <p:nvPr/>
          </p:nvSpPr>
          <p:spPr>
            <a:xfrm>
              <a:off x="5160963" y="4646613"/>
              <a:ext cx="270000" cy="214200"/>
            </a:xfrm>
            <a:custGeom>
              <a:rect b="b" l="l" r="r" t="t"/>
              <a:pathLst>
                <a:path extrusionOk="0" h="120000" w="120000">
                  <a:moveTo>
                    <a:pt x="117142" y="94545"/>
                  </a:moveTo>
                  <a:cubicBezTo>
                    <a:pt x="102857" y="65454"/>
                    <a:pt x="91428" y="47272"/>
                    <a:pt x="65714" y="32727"/>
                  </a:cubicBezTo>
                  <a:cubicBezTo>
                    <a:pt x="48571" y="21818"/>
                    <a:pt x="17142" y="0"/>
                    <a:pt x="0" y="7272"/>
                  </a:cubicBezTo>
                  <a:cubicBezTo>
                    <a:pt x="0" y="7272"/>
                    <a:pt x="0" y="7272"/>
                    <a:pt x="0" y="7272"/>
                  </a:cubicBezTo>
                  <a:cubicBezTo>
                    <a:pt x="5714" y="25454"/>
                    <a:pt x="31428" y="36363"/>
                    <a:pt x="45714" y="43636"/>
                  </a:cubicBezTo>
                  <a:cubicBezTo>
                    <a:pt x="71428" y="61818"/>
                    <a:pt x="82857" y="80000"/>
                    <a:pt x="97142" y="109090"/>
                  </a:cubicBezTo>
                  <a:cubicBezTo>
                    <a:pt x="100000" y="116363"/>
                    <a:pt x="105714" y="120000"/>
                    <a:pt x="111428" y="116363"/>
                  </a:cubicBezTo>
                  <a:cubicBezTo>
                    <a:pt x="111428" y="116363"/>
                    <a:pt x="114285" y="116363"/>
                    <a:pt x="117142" y="112727"/>
                  </a:cubicBezTo>
                  <a:cubicBezTo>
                    <a:pt x="120000" y="109090"/>
                    <a:pt x="120000" y="101818"/>
                    <a:pt x="117142" y="94545"/>
                  </a:cubicBezTo>
                  <a:close/>
                </a:path>
              </a:pathLst>
            </a:custGeom>
            <a:solidFill>
              <a:srgbClr val="FCE5CD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2" name="Google Shape;262;p8"/>
            <p:cNvSpPr/>
            <p:nvPr/>
          </p:nvSpPr>
          <p:spPr>
            <a:xfrm>
              <a:off x="4476750" y="4044951"/>
              <a:ext cx="528600" cy="168300"/>
            </a:xfrm>
            <a:custGeom>
              <a:rect b="b" l="l" r="r" t="t"/>
              <a:pathLst>
                <a:path extrusionOk="0" h="120000" w="120000">
                  <a:moveTo>
                    <a:pt x="112682" y="69230"/>
                  </a:moveTo>
                  <a:cubicBezTo>
                    <a:pt x="96585" y="55384"/>
                    <a:pt x="74634" y="23076"/>
                    <a:pt x="57073" y="13846"/>
                  </a:cubicBezTo>
                  <a:cubicBezTo>
                    <a:pt x="38048" y="0"/>
                    <a:pt x="19024" y="9230"/>
                    <a:pt x="1463" y="18461"/>
                  </a:cubicBezTo>
                  <a:cubicBezTo>
                    <a:pt x="0" y="18461"/>
                    <a:pt x="0" y="18461"/>
                    <a:pt x="1463" y="18461"/>
                  </a:cubicBezTo>
                  <a:cubicBezTo>
                    <a:pt x="17560" y="27692"/>
                    <a:pt x="33658" y="23076"/>
                    <a:pt x="51219" y="32307"/>
                  </a:cubicBezTo>
                  <a:cubicBezTo>
                    <a:pt x="68780" y="50769"/>
                    <a:pt x="89268" y="87692"/>
                    <a:pt x="105365" y="110769"/>
                  </a:cubicBezTo>
                  <a:cubicBezTo>
                    <a:pt x="109756" y="120000"/>
                    <a:pt x="120000" y="78461"/>
                    <a:pt x="112682" y="69230"/>
                  </a:cubicBezTo>
                  <a:close/>
                </a:path>
              </a:pathLst>
            </a:custGeom>
            <a:solidFill>
              <a:srgbClr val="FCE5CD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3" name="Google Shape;263;p8"/>
            <p:cNvSpPr/>
            <p:nvPr/>
          </p:nvSpPr>
          <p:spPr>
            <a:xfrm>
              <a:off x="4352925" y="4194176"/>
              <a:ext cx="593700" cy="433500"/>
            </a:xfrm>
            <a:custGeom>
              <a:rect b="b" l="l" r="r" t="t"/>
              <a:pathLst>
                <a:path extrusionOk="0" h="120000" w="120000">
                  <a:moveTo>
                    <a:pt x="120000" y="112835"/>
                  </a:moveTo>
                  <a:cubicBezTo>
                    <a:pt x="108260" y="109253"/>
                    <a:pt x="101739" y="91343"/>
                    <a:pt x="97826" y="77014"/>
                  </a:cubicBezTo>
                  <a:cubicBezTo>
                    <a:pt x="92608" y="64477"/>
                    <a:pt x="86086" y="51940"/>
                    <a:pt x="79565" y="39402"/>
                  </a:cubicBezTo>
                  <a:cubicBezTo>
                    <a:pt x="62608" y="14328"/>
                    <a:pt x="36521" y="0"/>
                    <a:pt x="13043" y="5373"/>
                  </a:cubicBezTo>
                  <a:cubicBezTo>
                    <a:pt x="0" y="8955"/>
                    <a:pt x="5217" y="34029"/>
                    <a:pt x="18260" y="30447"/>
                  </a:cubicBezTo>
                  <a:cubicBezTo>
                    <a:pt x="45652" y="25074"/>
                    <a:pt x="67826" y="44776"/>
                    <a:pt x="83478" y="75223"/>
                  </a:cubicBezTo>
                  <a:cubicBezTo>
                    <a:pt x="92608" y="93134"/>
                    <a:pt x="100434" y="120000"/>
                    <a:pt x="120000" y="112835"/>
                  </a:cubicBezTo>
                  <a:cubicBezTo>
                    <a:pt x="120000" y="112835"/>
                    <a:pt x="120000" y="112835"/>
                    <a:pt x="120000" y="112835"/>
                  </a:cubicBezTo>
                  <a:close/>
                </a:path>
              </a:pathLst>
            </a:custGeom>
            <a:solidFill>
              <a:srgbClr val="FCE5CD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4" name="Google Shape;264;p8"/>
            <p:cNvSpPr/>
            <p:nvPr/>
          </p:nvSpPr>
          <p:spPr>
            <a:xfrm>
              <a:off x="3952875" y="4699001"/>
              <a:ext cx="1027200" cy="441300"/>
            </a:xfrm>
            <a:custGeom>
              <a:rect b="b" l="l" r="r" t="t"/>
              <a:pathLst>
                <a:path extrusionOk="0" h="120000" w="120000">
                  <a:moveTo>
                    <a:pt x="118490" y="93529"/>
                  </a:moveTo>
                  <a:cubicBezTo>
                    <a:pt x="115471" y="95294"/>
                    <a:pt x="110188" y="95294"/>
                    <a:pt x="108679" y="95294"/>
                  </a:cubicBezTo>
                  <a:cubicBezTo>
                    <a:pt x="105660" y="95294"/>
                    <a:pt x="103396" y="91764"/>
                    <a:pt x="101132" y="90000"/>
                  </a:cubicBezTo>
                  <a:cubicBezTo>
                    <a:pt x="97358" y="84705"/>
                    <a:pt x="93584" y="77647"/>
                    <a:pt x="89811" y="79411"/>
                  </a:cubicBezTo>
                  <a:cubicBezTo>
                    <a:pt x="89056" y="79411"/>
                    <a:pt x="85283" y="86470"/>
                    <a:pt x="84528" y="86470"/>
                  </a:cubicBezTo>
                  <a:cubicBezTo>
                    <a:pt x="91320" y="70588"/>
                    <a:pt x="98867" y="47647"/>
                    <a:pt x="101132" y="26470"/>
                  </a:cubicBezTo>
                  <a:cubicBezTo>
                    <a:pt x="102641" y="15882"/>
                    <a:pt x="101132" y="0"/>
                    <a:pt x="99622" y="10588"/>
                  </a:cubicBezTo>
                  <a:cubicBezTo>
                    <a:pt x="93584" y="52941"/>
                    <a:pt x="72452" y="93529"/>
                    <a:pt x="53584" y="100588"/>
                  </a:cubicBezTo>
                  <a:cubicBezTo>
                    <a:pt x="44528" y="102352"/>
                    <a:pt x="34716" y="100588"/>
                    <a:pt x="26415" y="95294"/>
                  </a:cubicBezTo>
                  <a:cubicBezTo>
                    <a:pt x="21886" y="91764"/>
                    <a:pt x="17358" y="88235"/>
                    <a:pt x="12830" y="82941"/>
                  </a:cubicBezTo>
                  <a:cubicBezTo>
                    <a:pt x="8301" y="77647"/>
                    <a:pt x="3773" y="72352"/>
                    <a:pt x="0" y="65294"/>
                  </a:cubicBezTo>
                  <a:cubicBezTo>
                    <a:pt x="0" y="65294"/>
                    <a:pt x="0" y="65294"/>
                    <a:pt x="0" y="65294"/>
                  </a:cubicBezTo>
                  <a:cubicBezTo>
                    <a:pt x="3773" y="75882"/>
                    <a:pt x="6037" y="86470"/>
                    <a:pt x="10566" y="93529"/>
                  </a:cubicBezTo>
                  <a:cubicBezTo>
                    <a:pt x="15094" y="98823"/>
                    <a:pt x="20377" y="104117"/>
                    <a:pt x="24905" y="109411"/>
                  </a:cubicBezTo>
                  <a:cubicBezTo>
                    <a:pt x="35471" y="118235"/>
                    <a:pt x="46037" y="120000"/>
                    <a:pt x="56603" y="118235"/>
                  </a:cubicBezTo>
                  <a:cubicBezTo>
                    <a:pt x="61132" y="116470"/>
                    <a:pt x="65660" y="112941"/>
                    <a:pt x="69433" y="109411"/>
                  </a:cubicBezTo>
                  <a:cubicBezTo>
                    <a:pt x="69433" y="109411"/>
                    <a:pt x="69433" y="109411"/>
                    <a:pt x="69433" y="109411"/>
                  </a:cubicBezTo>
                  <a:cubicBezTo>
                    <a:pt x="69433" y="109411"/>
                    <a:pt x="69433" y="111176"/>
                    <a:pt x="69433" y="111176"/>
                  </a:cubicBezTo>
                  <a:cubicBezTo>
                    <a:pt x="69433" y="111176"/>
                    <a:pt x="69433" y="111176"/>
                    <a:pt x="70188" y="112941"/>
                  </a:cubicBezTo>
                  <a:cubicBezTo>
                    <a:pt x="70188" y="112941"/>
                    <a:pt x="70943" y="114705"/>
                    <a:pt x="70943" y="114705"/>
                  </a:cubicBezTo>
                  <a:cubicBezTo>
                    <a:pt x="78490" y="112941"/>
                    <a:pt x="85283" y="95294"/>
                    <a:pt x="92830" y="98823"/>
                  </a:cubicBezTo>
                  <a:cubicBezTo>
                    <a:pt x="100377" y="100588"/>
                    <a:pt x="106415" y="120000"/>
                    <a:pt x="113962" y="105882"/>
                  </a:cubicBezTo>
                  <a:cubicBezTo>
                    <a:pt x="115471" y="104117"/>
                    <a:pt x="120000" y="93529"/>
                    <a:pt x="118490" y="93529"/>
                  </a:cubicBezTo>
                  <a:close/>
                </a:path>
              </a:pathLst>
            </a:custGeom>
            <a:solidFill>
              <a:srgbClr val="0D0138">
                <a:alpha val="1654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5" name="Google Shape;265;p8"/>
            <p:cNvSpPr/>
            <p:nvPr/>
          </p:nvSpPr>
          <p:spPr>
            <a:xfrm>
              <a:off x="3779838" y="4951413"/>
              <a:ext cx="212700" cy="123900"/>
            </a:xfrm>
            <a:custGeom>
              <a:rect b="b" l="l" r="r" t="t"/>
              <a:pathLst>
                <a:path extrusionOk="0" h="120000" w="120000">
                  <a:moveTo>
                    <a:pt x="83636" y="25263"/>
                  </a:moveTo>
                  <a:cubicBezTo>
                    <a:pt x="76363" y="44210"/>
                    <a:pt x="65454" y="56842"/>
                    <a:pt x="50909" y="63157"/>
                  </a:cubicBezTo>
                  <a:cubicBezTo>
                    <a:pt x="40000" y="75789"/>
                    <a:pt x="18181" y="69473"/>
                    <a:pt x="3636" y="63157"/>
                  </a:cubicBezTo>
                  <a:cubicBezTo>
                    <a:pt x="0" y="56842"/>
                    <a:pt x="7272" y="75789"/>
                    <a:pt x="7272" y="75789"/>
                  </a:cubicBezTo>
                  <a:cubicBezTo>
                    <a:pt x="7272" y="107368"/>
                    <a:pt x="36363" y="120000"/>
                    <a:pt x="50909" y="120000"/>
                  </a:cubicBezTo>
                  <a:cubicBezTo>
                    <a:pt x="72727" y="113684"/>
                    <a:pt x="90909" y="88421"/>
                    <a:pt x="105454" y="63157"/>
                  </a:cubicBezTo>
                  <a:cubicBezTo>
                    <a:pt x="120000" y="37894"/>
                    <a:pt x="98181" y="0"/>
                    <a:pt x="83636" y="25263"/>
                  </a:cubicBezTo>
                  <a:close/>
                </a:path>
              </a:pathLst>
            </a:custGeom>
            <a:solidFill>
              <a:srgbClr val="0D0138">
                <a:alpha val="1654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6" name="Google Shape;266;p8"/>
            <p:cNvSpPr/>
            <p:nvPr/>
          </p:nvSpPr>
          <p:spPr>
            <a:xfrm>
              <a:off x="4443413" y="4110038"/>
              <a:ext cx="439800" cy="239700"/>
            </a:xfrm>
            <a:custGeom>
              <a:rect b="b" l="l" r="r" t="t"/>
              <a:pathLst>
                <a:path extrusionOk="0" h="120000" w="120000">
                  <a:moveTo>
                    <a:pt x="114705" y="87567"/>
                  </a:moveTo>
                  <a:cubicBezTo>
                    <a:pt x="105882" y="48648"/>
                    <a:pt x="91764" y="25945"/>
                    <a:pt x="68823" y="12972"/>
                  </a:cubicBezTo>
                  <a:cubicBezTo>
                    <a:pt x="45882" y="0"/>
                    <a:pt x="24705" y="6486"/>
                    <a:pt x="0" y="6486"/>
                  </a:cubicBezTo>
                  <a:cubicBezTo>
                    <a:pt x="0" y="6486"/>
                    <a:pt x="0" y="6486"/>
                    <a:pt x="0" y="6486"/>
                  </a:cubicBezTo>
                  <a:cubicBezTo>
                    <a:pt x="19411" y="12972"/>
                    <a:pt x="37058" y="19459"/>
                    <a:pt x="54705" y="29189"/>
                  </a:cubicBezTo>
                  <a:cubicBezTo>
                    <a:pt x="60000" y="32432"/>
                    <a:pt x="65294" y="35675"/>
                    <a:pt x="68823" y="38918"/>
                  </a:cubicBezTo>
                  <a:cubicBezTo>
                    <a:pt x="68823" y="38918"/>
                    <a:pt x="70588" y="42162"/>
                    <a:pt x="70588" y="42162"/>
                  </a:cubicBezTo>
                  <a:cubicBezTo>
                    <a:pt x="72352" y="51891"/>
                    <a:pt x="77647" y="55135"/>
                    <a:pt x="82941" y="61621"/>
                  </a:cubicBezTo>
                  <a:cubicBezTo>
                    <a:pt x="88235" y="71351"/>
                    <a:pt x="91764" y="81081"/>
                    <a:pt x="95294" y="90810"/>
                  </a:cubicBezTo>
                  <a:cubicBezTo>
                    <a:pt x="95294" y="90810"/>
                    <a:pt x="95294" y="90810"/>
                    <a:pt x="95294" y="90810"/>
                  </a:cubicBezTo>
                  <a:cubicBezTo>
                    <a:pt x="97058" y="94054"/>
                    <a:pt x="97058" y="94054"/>
                    <a:pt x="97058" y="97297"/>
                  </a:cubicBezTo>
                  <a:cubicBezTo>
                    <a:pt x="100588" y="120000"/>
                    <a:pt x="120000" y="107027"/>
                    <a:pt x="114705" y="87567"/>
                  </a:cubicBezTo>
                  <a:close/>
                </a:path>
              </a:pathLst>
            </a:custGeom>
            <a:solidFill>
              <a:srgbClr val="0D0138">
                <a:alpha val="1654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7" name="Google Shape;267;p8"/>
            <p:cNvSpPr/>
            <p:nvPr/>
          </p:nvSpPr>
          <p:spPr>
            <a:xfrm>
              <a:off x="4818063" y="4673601"/>
              <a:ext cx="212700" cy="271500"/>
            </a:xfrm>
            <a:custGeom>
              <a:rect b="b" l="l" r="r" t="t"/>
              <a:pathLst>
                <a:path extrusionOk="0" h="120000" w="120000">
                  <a:moveTo>
                    <a:pt x="101818" y="5714"/>
                  </a:moveTo>
                  <a:cubicBezTo>
                    <a:pt x="76363" y="17142"/>
                    <a:pt x="58181" y="42857"/>
                    <a:pt x="47272" y="62857"/>
                  </a:cubicBezTo>
                  <a:cubicBezTo>
                    <a:pt x="32727" y="94285"/>
                    <a:pt x="0" y="108571"/>
                    <a:pt x="3636" y="111428"/>
                  </a:cubicBezTo>
                  <a:cubicBezTo>
                    <a:pt x="25454" y="120000"/>
                    <a:pt x="47272" y="91428"/>
                    <a:pt x="58181" y="82857"/>
                  </a:cubicBezTo>
                  <a:cubicBezTo>
                    <a:pt x="76363" y="60000"/>
                    <a:pt x="80000" y="31428"/>
                    <a:pt x="109090" y="14285"/>
                  </a:cubicBezTo>
                  <a:cubicBezTo>
                    <a:pt x="120000" y="11428"/>
                    <a:pt x="112727" y="0"/>
                    <a:pt x="101818" y="5714"/>
                  </a:cubicBezTo>
                  <a:close/>
                </a:path>
              </a:pathLst>
            </a:custGeom>
            <a:solidFill>
              <a:srgbClr val="0D0138">
                <a:alpha val="1654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8" name="Google Shape;268;p8"/>
            <p:cNvSpPr/>
            <p:nvPr/>
          </p:nvSpPr>
          <p:spPr>
            <a:xfrm>
              <a:off x="5005388" y="4699001"/>
              <a:ext cx="522300" cy="273000"/>
            </a:xfrm>
            <a:custGeom>
              <a:rect b="b" l="l" r="r" t="t"/>
              <a:pathLst>
                <a:path extrusionOk="0" h="120000" w="120000">
                  <a:moveTo>
                    <a:pt x="115555" y="100000"/>
                  </a:moveTo>
                  <a:cubicBezTo>
                    <a:pt x="100740" y="74285"/>
                    <a:pt x="74074" y="74285"/>
                    <a:pt x="56296" y="68571"/>
                  </a:cubicBezTo>
                  <a:cubicBezTo>
                    <a:pt x="45925" y="65714"/>
                    <a:pt x="35555" y="60000"/>
                    <a:pt x="26666" y="48571"/>
                  </a:cubicBezTo>
                  <a:cubicBezTo>
                    <a:pt x="22222" y="42857"/>
                    <a:pt x="19259" y="34285"/>
                    <a:pt x="16296" y="25714"/>
                  </a:cubicBezTo>
                  <a:cubicBezTo>
                    <a:pt x="13333" y="17142"/>
                    <a:pt x="11851" y="8571"/>
                    <a:pt x="8888" y="0"/>
                  </a:cubicBezTo>
                  <a:cubicBezTo>
                    <a:pt x="8888" y="0"/>
                    <a:pt x="7407" y="0"/>
                    <a:pt x="7407" y="0"/>
                  </a:cubicBezTo>
                  <a:cubicBezTo>
                    <a:pt x="0" y="31428"/>
                    <a:pt x="25185" y="65714"/>
                    <a:pt x="37037" y="74285"/>
                  </a:cubicBezTo>
                  <a:cubicBezTo>
                    <a:pt x="59259" y="94285"/>
                    <a:pt x="85925" y="94285"/>
                    <a:pt x="108148" y="114285"/>
                  </a:cubicBezTo>
                  <a:cubicBezTo>
                    <a:pt x="114074" y="120000"/>
                    <a:pt x="120000" y="108571"/>
                    <a:pt x="115555" y="100000"/>
                  </a:cubicBezTo>
                  <a:close/>
                </a:path>
              </a:pathLst>
            </a:custGeom>
            <a:solidFill>
              <a:srgbClr val="0D0138">
                <a:alpha val="1654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9" name="Google Shape;269;p8"/>
            <p:cNvSpPr/>
            <p:nvPr/>
          </p:nvSpPr>
          <p:spPr>
            <a:xfrm>
              <a:off x="5167313" y="4271963"/>
              <a:ext cx="341400" cy="355500"/>
            </a:xfrm>
            <a:custGeom>
              <a:rect b="b" l="l" r="r" t="t"/>
              <a:pathLst>
                <a:path extrusionOk="0" h="120000" w="120000">
                  <a:moveTo>
                    <a:pt x="99622" y="10909"/>
                  </a:moveTo>
                  <a:cubicBezTo>
                    <a:pt x="90566" y="34909"/>
                    <a:pt x="83773" y="54545"/>
                    <a:pt x="65660" y="74181"/>
                  </a:cubicBezTo>
                  <a:cubicBezTo>
                    <a:pt x="47547" y="93818"/>
                    <a:pt x="24905" y="102545"/>
                    <a:pt x="0" y="111272"/>
                  </a:cubicBezTo>
                  <a:cubicBezTo>
                    <a:pt x="0" y="111272"/>
                    <a:pt x="0" y="111272"/>
                    <a:pt x="0" y="111272"/>
                  </a:cubicBezTo>
                  <a:cubicBezTo>
                    <a:pt x="24905" y="120000"/>
                    <a:pt x="49811" y="104727"/>
                    <a:pt x="65660" y="89454"/>
                  </a:cubicBezTo>
                  <a:cubicBezTo>
                    <a:pt x="92830" y="69818"/>
                    <a:pt x="101886" y="45818"/>
                    <a:pt x="115471" y="15272"/>
                  </a:cubicBezTo>
                  <a:cubicBezTo>
                    <a:pt x="120000" y="6545"/>
                    <a:pt x="104150" y="0"/>
                    <a:pt x="99622" y="10909"/>
                  </a:cubicBezTo>
                  <a:close/>
                </a:path>
              </a:pathLst>
            </a:custGeom>
            <a:solidFill>
              <a:srgbClr val="0D0138">
                <a:alpha val="1654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0" name="Google Shape;270;p8"/>
            <p:cNvSpPr/>
            <p:nvPr/>
          </p:nvSpPr>
          <p:spPr>
            <a:xfrm>
              <a:off x="5064125" y="4471988"/>
              <a:ext cx="173100" cy="149100"/>
            </a:xfrm>
            <a:custGeom>
              <a:rect b="b" l="l" r="r" t="t"/>
              <a:pathLst>
                <a:path extrusionOk="0" h="120000" w="120000">
                  <a:moveTo>
                    <a:pt x="115555" y="0"/>
                  </a:moveTo>
                  <a:cubicBezTo>
                    <a:pt x="93333" y="0"/>
                    <a:pt x="71111" y="20869"/>
                    <a:pt x="53333" y="36521"/>
                  </a:cubicBezTo>
                  <a:cubicBezTo>
                    <a:pt x="31111" y="62608"/>
                    <a:pt x="13333" y="88695"/>
                    <a:pt x="0" y="120000"/>
                  </a:cubicBezTo>
                  <a:cubicBezTo>
                    <a:pt x="0" y="120000"/>
                    <a:pt x="0" y="120000"/>
                    <a:pt x="0" y="120000"/>
                  </a:cubicBezTo>
                  <a:cubicBezTo>
                    <a:pt x="17777" y="93913"/>
                    <a:pt x="35555" y="73043"/>
                    <a:pt x="53333" y="52173"/>
                  </a:cubicBezTo>
                  <a:cubicBezTo>
                    <a:pt x="71111" y="31304"/>
                    <a:pt x="97777" y="15652"/>
                    <a:pt x="120000" y="0"/>
                  </a:cubicBezTo>
                  <a:cubicBezTo>
                    <a:pt x="120000" y="0"/>
                    <a:pt x="120000" y="0"/>
                    <a:pt x="115555" y="0"/>
                  </a:cubicBezTo>
                  <a:close/>
                </a:path>
              </a:pathLst>
            </a:custGeom>
            <a:solidFill>
              <a:srgbClr val="0D0138">
                <a:alpha val="1654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1" name="Google Shape;271;p8"/>
            <p:cNvSpPr/>
            <p:nvPr/>
          </p:nvSpPr>
          <p:spPr>
            <a:xfrm>
              <a:off x="5076825" y="4537076"/>
              <a:ext cx="147600" cy="90600"/>
            </a:xfrm>
            <a:custGeom>
              <a:rect b="b" l="l" r="r" t="t"/>
              <a:pathLst>
                <a:path extrusionOk="0" h="120000" w="120000">
                  <a:moveTo>
                    <a:pt x="114782" y="0"/>
                  </a:moveTo>
                  <a:cubicBezTo>
                    <a:pt x="93913" y="8571"/>
                    <a:pt x="73043" y="34285"/>
                    <a:pt x="57391" y="51428"/>
                  </a:cubicBezTo>
                  <a:cubicBezTo>
                    <a:pt x="36521" y="77142"/>
                    <a:pt x="20869" y="94285"/>
                    <a:pt x="0" y="119999"/>
                  </a:cubicBezTo>
                  <a:cubicBezTo>
                    <a:pt x="0" y="119999"/>
                    <a:pt x="0" y="119999"/>
                    <a:pt x="5217" y="119999"/>
                  </a:cubicBezTo>
                  <a:cubicBezTo>
                    <a:pt x="26086" y="102857"/>
                    <a:pt x="46956" y="85714"/>
                    <a:pt x="73043" y="68571"/>
                  </a:cubicBezTo>
                  <a:cubicBezTo>
                    <a:pt x="88695" y="51428"/>
                    <a:pt x="109565" y="42857"/>
                    <a:pt x="120000" y="8571"/>
                  </a:cubicBezTo>
                  <a:cubicBezTo>
                    <a:pt x="120000" y="8571"/>
                    <a:pt x="120000" y="0"/>
                    <a:pt x="114782" y="0"/>
                  </a:cubicBezTo>
                  <a:close/>
                </a:path>
              </a:pathLst>
            </a:custGeom>
            <a:solidFill>
              <a:srgbClr val="0D0138">
                <a:alpha val="1654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2" name="Google Shape;272;p8"/>
            <p:cNvSpPr/>
            <p:nvPr/>
          </p:nvSpPr>
          <p:spPr>
            <a:xfrm>
              <a:off x="5089525" y="4654551"/>
              <a:ext cx="63600" cy="44400"/>
            </a:xfrm>
            <a:custGeom>
              <a:rect b="b" l="l" r="r" t="t"/>
              <a:pathLst>
                <a:path extrusionOk="0" h="120000" w="120000">
                  <a:moveTo>
                    <a:pt x="108000" y="102857"/>
                  </a:moveTo>
                  <a:cubicBezTo>
                    <a:pt x="108000" y="102857"/>
                    <a:pt x="108000" y="85714"/>
                    <a:pt x="96000" y="68571"/>
                  </a:cubicBezTo>
                  <a:cubicBezTo>
                    <a:pt x="96000" y="68571"/>
                    <a:pt x="84000" y="51428"/>
                    <a:pt x="72000" y="34285"/>
                  </a:cubicBezTo>
                  <a:cubicBezTo>
                    <a:pt x="48000" y="17142"/>
                    <a:pt x="36000" y="17142"/>
                    <a:pt x="12000" y="0"/>
                  </a:cubicBezTo>
                  <a:cubicBezTo>
                    <a:pt x="0" y="0"/>
                    <a:pt x="0" y="17142"/>
                    <a:pt x="0" y="17142"/>
                  </a:cubicBezTo>
                  <a:cubicBezTo>
                    <a:pt x="24000" y="34285"/>
                    <a:pt x="36000" y="51428"/>
                    <a:pt x="48000" y="68571"/>
                  </a:cubicBezTo>
                  <a:cubicBezTo>
                    <a:pt x="60000" y="85714"/>
                    <a:pt x="72000" y="102857"/>
                    <a:pt x="72000" y="102857"/>
                  </a:cubicBezTo>
                  <a:cubicBezTo>
                    <a:pt x="84000" y="119999"/>
                    <a:pt x="96000" y="119999"/>
                    <a:pt x="108000" y="119999"/>
                  </a:cubicBezTo>
                  <a:cubicBezTo>
                    <a:pt x="108000" y="119999"/>
                    <a:pt x="120000" y="119999"/>
                    <a:pt x="108000" y="102857"/>
                  </a:cubicBezTo>
                  <a:close/>
                </a:path>
              </a:pathLst>
            </a:custGeom>
            <a:solidFill>
              <a:srgbClr val="0D0138">
                <a:alpha val="1654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3" name="Google Shape;273;p8"/>
            <p:cNvSpPr/>
            <p:nvPr/>
          </p:nvSpPr>
          <p:spPr>
            <a:xfrm>
              <a:off x="5043488" y="4654551"/>
              <a:ext cx="142800" cy="147600"/>
            </a:xfrm>
            <a:custGeom>
              <a:rect b="b" l="l" r="r" t="t"/>
              <a:pathLst>
                <a:path extrusionOk="0" h="120000" w="120000">
                  <a:moveTo>
                    <a:pt x="120000" y="114782"/>
                  </a:moveTo>
                  <a:cubicBezTo>
                    <a:pt x="103636" y="93913"/>
                    <a:pt x="76363" y="83478"/>
                    <a:pt x="54545" y="62608"/>
                  </a:cubicBezTo>
                  <a:cubicBezTo>
                    <a:pt x="38181" y="41739"/>
                    <a:pt x="27272" y="20869"/>
                    <a:pt x="10909" y="0"/>
                  </a:cubicBezTo>
                  <a:cubicBezTo>
                    <a:pt x="10909" y="0"/>
                    <a:pt x="5454" y="0"/>
                    <a:pt x="5454" y="5217"/>
                  </a:cubicBezTo>
                  <a:cubicBezTo>
                    <a:pt x="0" y="26086"/>
                    <a:pt x="21818" y="52173"/>
                    <a:pt x="38181" y="67826"/>
                  </a:cubicBezTo>
                  <a:cubicBezTo>
                    <a:pt x="60000" y="88695"/>
                    <a:pt x="87272" y="114782"/>
                    <a:pt x="114545" y="120000"/>
                  </a:cubicBezTo>
                  <a:cubicBezTo>
                    <a:pt x="120000" y="120000"/>
                    <a:pt x="120000" y="114782"/>
                    <a:pt x="120000" y="114782"/>
                  </a:cubicBezTo>
                  <a:close/>
                </a:path>
              </a:pathLst>
            </a:custGeom>
            <a:solidFill>
              <a:srgbClr val="0D0138">
                <a:alpha val="1654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4" name="Google Shape;274;p8"/>
            <p:cNvSpPr/>
            <p:nvPr/>
          </p:nvSpPr>
          <p:spPr>
            <a:xfrm>
              <a:off x="4721225" y="4154488"/>
              <a:ext cx="96900" cy="77700"/>
            </a:xfrm>
            <a:custGeom>
              <a:rect b="b" l="l" r="r" t="t"/>
              <a:pathLst>
                <a:path extrusionOk="0" h="120000" w="120000">
                  <a:moveTo>
                    <a:pt x="120000" y="10000"/>
                  </a:moveTo>
                  <a:cubicBezTo>
                    <a:pt x="72000" y="0"/>
                    <a:pt x="32000" y="60000"/>
                    <a:pt x="0" y="100000"/>
                  </a:cubicBezTo>
                  <a:cubicBezTo>
                    <a:pt x="0" y="110000"/>
                    <a:pt x="8000" y="120000"/>
                    <a:pt x="16000" y="110000"/>
                  </a:cubicBezTo>
                  <a:cubicBezTo>
                    <a:pt x="32000" y="90000"/>
                    <a:pt x="48000" y="80000"/>
                    <a:pt x="64000" y="60000"/>
                  </a:cubicBezTo>
                  <a:cubicBezTo>
                    <a:pt x="80000" y="40000"/>
                    <a:pt x="104000" y="30000"/>
                    <a:pt x="120000" y="20000"/>
                  </a:cubicBezTo>
                  <a:cubicBezTo>
                    <a:pt x="120000" y="10000"/>
                    <a:pt x="120000" y="10000"/>
                    <a:pt x="120000" y="10000"/>
                  </a:cubicBezTo>
                  <a:close/>
                </a:path>
              </a:pathLst>
            </a:custGeom>
            <a:solidFill>
              <a:srgbClr val="0D0138">
                <a:alpha val="1654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5" name="Google Shape;275;p8"/>
            <p:cNvSpPr/>
            <p:nvPr/>
          </p:nvSpPr>
          <p:spPr>
            <a:xfrm>
              <a:off x="4792663" y="4200526"/>
              <a:ext cx="103200" cy="103200"/>
            </a:xfrm>
            <a:custGeom>
              <a:rect b="b" l="l" r="r" t="t"/>
              <a:pathLst>
                <a:path extrusionOk="0" h="120000" w="120000">
                  <a:moveTo>
                    <a:pt x="112500" y="0"/>
                  </a:moveTo>
                  <a:cubicBezTo>
                    <a:pt x="82500" y="0"/>
                    <a:pt x="60000" y="30000"/>
                    <a:pt x="45000" y="52500"/>
                  </a:cubicBezTo>
                  <a:cubicBezTo>
                    <a:pt x="30000" y="67500"/>
                    <a:pt x="0" y="97500"/>
                    <a:pt x="0" y="120000"/>
                  </a:cubicBezTo>
                  <a:cubicBezTo>
                    <a:pt x="0" y="120000"/>
                    <a:pt x="7500" y="120000"/>
                    <a:pt x="7500" y="120000"/>
                  </a:cubicBezTo>
                  <a:cubicBezTo>
                    <a:pt x="15000" y="120000"/>
                    <a:pt x="22500" y="112500"/>
                    <a:pt x="30000" y="105000"/>
                  </a:cubicBezTo>
                  <a:cubicBezTo>
                    <a:pt x="37500" y="90000"/>
                    <a:pt x="45000" y="75000"/>
                    <a:pt x="60000" y="67500"/>
                  </a:cubicBezTo>
                  <a:cubicBezTo>
                    <a:pt x="67500" y="52500"/>
                    <a:pt x="82500" y="45000"/>
                    <a:pt x="90000" y="37500"/>
                  </a:cubicBezTo>
                  <a:cubicBezTo>
                    <a:pt x="105000" y="30000"/>
                    <a:pt x="112500" y="22500"/>
                    <a:pt x="120000" y="7500"/>
                  </a:cubicBezTo>
                  <a:cubicBezTo>
                    <a:pt x="120000" y="0"/>
                    <a:pt x="112500" y="0"/>
                    <a:pt x="112500" y="0"/>
                  </a:cubicBezTo>
                  <a:close/>
                </a:path>
              </a:pathLst>
            </a:custGeom>
            <a:solidFill>
              <a:srgbClr val="0D0138">
                <a:alpha val="1654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6" name="Google Shape;276;p8"/>
            <p:cNvSpPr/>
            <p:nvPr/>
          </p:nvSpPr>
          <p:spPr>
            <a:xfrm>
              <a:off x="4759325" y="4187826"/>
              <a:ext cx="77700" cy="71400"/>
            </a:xfrm>
            <a:custGeom>
              <a:rect b="b" l="l" r="r" t="t"/>
              <a:pathLst>
                <a:path extrusionOk="0" h="120000" w="120000">
                  <a:moveTo>
                    <a:pt x="120000" y="0"/>
                  </a:moveTo>
                  <a:cubicBezTo>
                    <a:pt x="100000" y="0"/>
                    <a:pt x="70000" y="21818"/>
                    <a:pt x="60000" y="32727"/>
                  </a:cubicBezTo>
                  <a:cubicBezTo>
                    <a:pt x="40000" y="54545"/>
                    <a:pt x="20000" y="76363"/>
                    <a:pt x="10000" y="109090"/>
                  </a:cubicBezTo>
                  <a:cubicBezTo>
                    <a:pt x="0" y="109090"/>
                    <a:pt x="10000" y="120000"/>
                    <a:pt x="10000" y="120000"/>
                  </a:cubicBezTo>
                  <a:cubicBezTo>
                    <a:pt x="30000" y="98181"/>
                    <a:pt x="50000" y="87272"/>
                    <a:pt x="70000" y="65454"/>
                  </a:cubicBezTo>
                  <a:cubicBezTo>
                    <a:pt x="80000" y="54545"/>
                    <a:pt x="90000" y="43636"/>
                    <a:pt x="100000" y="32727"/>
                  </a:cubicBezTo>
                  <a:cubicBezTo>
                    <a:pt x="110000" y="32727"/>
                    <a:pt x="120000" y="21818"/>
                    <a:pt x="120000" y="10909"/>
                  </a:cubicBezTo>
                  <a:cubicBezTo>
                    <a:pt x="120000" y="10909"/>
                    <a:pt x="120000" y="0"/>
                    <a:pt x="120000" y="0"/>
                  </a:cubicBezTo>
                  <a:close/>
                </a:path>
              </a:pathLst>
            </a:custGeom>
            <a:solidFill>
              <a:srgbClr val="0D0138">
                <a:alpha val="1654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7" name="Google Shape;277;p8"/>
            <p:cNvSpPr/>
            <p:nvPr/>
          </p:nvSpPr>
          <p:spPr>
            <a:xfrm>
              <a:off x="4799013" y="4997451"/>
              <a:ext cx="50700" cy="84000"/>
            </a:xfrm>
            <a:custGeom>
              <a:rect b="b" l="l" r="r" t="t"/>
              <a:pathLst>
                <a:path extrusionOk="0" h="120000" w="120000">
                  <a:moveTo>
                    <a:pt x="75000" y="55384"/>
                  </a:moveTo>
                  <a:cubicBezTo>
                    <a:pt x="60000" y="36923"/>
                    <a:pt x="45000" y="18461"/>
                    <a:pt x="15000" y="9230"/>
                  </a:cubicBezTo>
                  <a:cubicBezTo>
                    <a:pt x="15000" y="0"/>
                    <a:pt x="0" y="0"/>
                    <a:pt x="0" y="9230"/>
                  </a:cubicBezTo>
                  <a:cubicBezTo>
                    <a:pt x="0" y="27692"/>
                    <a:pt x="15000" y="46153"/>
                    <a:pt x="30000" y="64615"/>
                  </a:cubicBezTo>
                  <a:cubicBezTo>
                    <a:pt x="45000" y="83076"/>
                    <a:pt x="75000" y="101538"/>
                    <a:pt x="105000" y="110769"/>
                  </a:cubicBezTo>
                  <a:cubicBezTo>
                    <a:pt x="105000" y="120000"/>
                    <a:pt x="120000" y="110769"/>
                    <a:pt x="120000" y="110769"/>
                  </a:cubicBezTo>
                  <a:cubicBezTo>
                    <a:pt x="120000" y="83076"/>
                    <a:pt x="90000" y="73846"/>
                    <a:pt x="75000" y="55384"/>
                  </a:cubicBezTo>
                  <a:close/>
                </a:path>
              </a:pathLst>
            </a:custGeom>
            <a:solidFill>
              <a:srgbClr val="0D0138">
                <a:alpha val="1654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8" name="Google Shape;278;p8"/>
            <p:cNvSpPr/>
            <p:nvPr/>
          </p:nvSpPr>
          <p:spPr>
            <a:xfrm>
              <a:off x="4824413" y="4991101"/>
              <a:ext cx="39600" cy="50700"/>
            </a:xfrm>
            <a:custGeom>
              <a:rect b="b" l="l" r="r" t="t"/>
              <a:pathLst>
                <a:path extrusionOk="0" h="120000" w="120000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20000" y="15000"/>
                    <a:pt x="40000" y="30000"/>
                    <a:pt x="60000" y="60000"/>
                  </a:cubicBezTo>
                  <a:cubicBezTo>
                    <a:pt x="60000" y="75000"/>
                    <a:pt x="80000" y="90000"/>
                    <a:pt x="100000" y="105000"/>
                  </a:cubicBezTo>
                  <a:cubicBezTo>
                    <a:pt x="100000" y="120000"/>
                    <a:pt x="120000" y="120000"/>
                    <a:pt x="120000" y="105000"/>
                  </a:cubicBezTo>
                  <a:cubicBezTo>
                    <a:pt x="120000" y="60000"/>
                    <a:pt x="40000" y="15000"/>
                    <a:pt x="0" y="0"/>
                  </a:cubicBezTo>
                  <a:close/>
                </a:path>
              </a:pathLst>
            </a:custGeom>
            <a:solidFill>
              <a:srgbClr val="0D0138">
                <a:alpha val="1654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9" name="Google Shape;279;p8"/>
            <p:cNvSpPr/>
            <p:nvPr/>
          </p:nvSpPr>
          <p:spPr>
            <a:xfrm>
              <a:off x="4824413" y="4964113"/>
              <a:ext cx="71400" cy="33300"/>
            </a:xfrm>
            <a:custGeom>
              <a:rect b="b" l="l" r="r" t="t"/>
              <a:pathLst>
                <a:path extrusionOk="0" h="120000" w="120000">
                  <a:moveTo>
                    <a:pt x="109090" y="72000"/>
                  </a:moveTo>
                  <a:cubicBezTo>
                    <a:pt x="98181" y="48000"/>
                    <a:pt x="76363" y="48000"/>
                    <a:pt x="54545" y="24000"/>
                  </a:cubicBezTo>
                  <a:cubicBezTo>
                    <a:pt x="32727" y="24000"/>
                    <a:pt x="10909" y="0"/>
                    <a:pt x="0" y="0"/>
                  </a:cubicBezTo>
                  <a:cubicBezTo>
                    <a:pt x="0" y="24000"/>
                    <a:pt x="0" y="24000"/>
                    <a:pt x="0" y="24000"/>
                  </a:cubicBezTo>
                  <a:cubicBezTo>
                    <a:pt x="10909" y="72000"/>
                    <a:pt x="32727" y="72000"/>
                    <a:pt x="43636" y="72000"/>
                  </a:cubicBezTo>
                  <a:cubicBezTo>
                    <a:pt x="65454" y="96000"/>
                    <a:pt x="87272" y="120000"/>
                    <a:pt x="109090" y="120000"/>
                  </a:cubicBezTo>
                  <a:cubicBezTo>
                    <a:pt x="120000" y="96000"/>
                    <a:pt x="120000" y="96000"/>
                    <a:pt x="109090" y="72000"/>
                  </a:cubicBezTo>
                  <a:close/>
                </a:path>
              </a:pathLst>
            </a:custGeom>
            <a:solidFill>
              <a:srgbClr val="0D0138">
                <a:alpha val="1654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0" name="Google Shape;280;p8"/>
            <p:cNvSpPr/>
            <p:nvPr/>
          </p:nvSpPr>
          <p:spPr>
            <a:xfrm>
              <a:off x="3849688" y="4932363"/>
              <a:ext cx="71400" cy="39600"/>
            </a:xfrm>
            <a:custGeom>
              <a:rect b="b" l="l" r="r" t="t"/>
              <a:pathLst>
                <a:path extrusionOk="0" h="120000" w="120000">
                  <a:moveTo>
                    <a:pt x="120000" y="20000"/>
                  </a:moveTo>
                  <a:cubicBezTo>
                    <a:pt x="98181" y="0"/>
                    <a:pt x="76363" y="20000"/>
                    <a:pt x="54545" y="20000"/>
                  </a:cubicBezTo>
                  <a:cubicBezTo>
                    <a:pt x="43636" y="40000"/>
                    <a:pt x="10909" y="40000"/>
                    <a:pt x="10909" y="80000"/>
                  </a:cubicBezTo>
                  <a:cubicBezTo>
                    <a:pt x="0" y="80000"/>
                    <a:pt x="0" y="100000"/>
                    <a:pt x="10909" y="100000"/>
                  </a:cubicBezTo>
                  <a:cubicBezTo>
                    <a:pt x="21818" y="120000"/>
                    <a:pt x="43636" y="100000"/>
                    <a:pt x="54545" y="80000"/>
                  </a:cubicBezTo>
                  <a:cubicBezTo>
                    <a:pt x="76363" y="80000"/>
                    <a:pt x="109090" y="80000"/>
                    <a:pt x="120000" y="40000"/>
                  </a:cubicBezTo>
                  <a:cubicBezTo>
                    <a:pt x="120000" y="40000"/>
                    <a:pt x="120000" y="20000"/>
                    <a:pt x="120000" y="20000"/>
                  </a:cubicBezTo>
                  <a:close/>
                </a:path>
              </a:pathLst>
            </a:custGeom>
            <a:solidFill>
              <a:srgbClr val="0D0138">
                <a:alpha val="1654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1" name="Google Shape;281;p8"/>
            <p:cNvSpPr/>
            <p:nvPr/>
          </p:nvSpPr>
          <p:spPr>
            <a:xfrm>
              <a:off x="3883025" y="4951413"/>
              <a:ext cx="50700" cy="39600"/>
            </a:xfrm>
            <a:custGeom>
              <a:rect b="b" l="l" r="r" t="t"/>
              <a:pathLst>
                <a:path extrusionOk="0" h="120000" w="120000">
                  <a:moveTo>
                    <a:pt x="105000" y="0"/>
                  </a:moveTo>
                  <a:cubicBezTo>
                    <a:pt x="90000" y="20000"/>
                    <a:pt x="75000" y="40000"/>
                    <a:pt x="60000" y="40000"/>
                  </a:cubicBezTo>
                  <a:cubicBezTo>
                    <a:pt x="45000" y="80000"/>
                    <a:pt x="15000" y="100000"/>
                    <a:pt x="0" y="100000"/>
                  </a:cubicBezTo>
                  <a:cubicBezTo>
                    <a:pt x="0" y="120000"/>
                    <a:pt x="0" y="120000"/>
                    <a:pt x="0" y="120000"/>
                  </a:cubicBezTo>
                  <a:cubicBezTo>
                    <a:pt x="30000" y="100000"/>
                    <a:pt x="45000" y="80000"/>
                    <a:pt x="60000" y="60000"/>
                  </a:cubicBezTo>
                  <a:cubicBezTo>
                    <a:pt x="75000" y="60000"/>
                    <a:pt x="105000" y="40000"/>
                    <a:pt x="105000" y="20000"/>
                  </a:cubicBezTo>
                  <a:cubicBezTo>
                    <a:pt x="120000" y="20000"/>
                    <a:pt x="105000" y="0"/>
                    <a:pt x="105000" y="0"/>
                  </a:cubicBezTo>
                  <a:close/>
                </a:path>
              </a:pathLst>
            </a:custGeom>
            <a:solidFill>
              <a:srgbClr val="0D0138">
                <a:alpha val="1654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2" name="Google Shape;282;p8"/>
            <p:cNvSpPr/>
            <p:nvPr/>
          </p:nvSpPr>
          <p:spPr>
            <a:xfrm>
              <a:off x="3895725" y="4964113"/>
              <a:ext cx="63600" cy="71400"/>
            </a:xfrm>
            <a:custGeom>
              <a:rect b="b" l="l" r="r" t="t"/>
              <a:pathLst>
                <a:path extrusionOk="0" h="120000" w="120000">
                  <a:moveTo>
                    <a:pt x="96000" y="0"/>
                  </a:moveTo>
                  <a:cubicBezTo>
                    <a:pt x="72000" y="10909"/>
                    <a:pt x="60000" y="32727"/>
                    <a:pt x="48000" y="54545"/>
                  </a:cubicBezTo>
                  <a:cubicBezTo>
                    <a:pt x="24000" y="65454"/>
                    <a:pt x="12000" y="87272"/>
                    <a:pt x="0" y="120000"/>
                  </a:cubicBezTo>
                  <a:cubicBezTo>
                    <a:pt x="0" y="120000"/>
                    <a:pt x="0" y="120000"/>
                    <a:pt x="0" y="120000"/>
                  </a:cubicBezTo>
                  <a:cubicBezTo>
                    <a:pt x="36000" y="109090"/>
                    <a:pt x="48000" y="98181"/>
                    <a:pt x="72000" y="76363"/>
                  </a:cubicBezTo>
                  <a:cubicBezTo>
                    <a:pt x="84000" y="65454"/>
                    <a:pt x="108000" y="32727"/>
                    <a:pt x="120000" y="10909"/>
                  </a:cubicBezTo>
                  <a:cubicBezTo>
                    <a:pt x="120000" y="0"/>
                    <a:pt x="108000" y="0"/>
                    <a:pt x="96000" y="0"/>
                  </a:cubicBezTo>
                  <a:close/>
                </a:path>
              </a:pathLst>
            </a:custGeom>
            <a:solidFill>
              <a:srgbClr val="0D0138">
                <a:alpha val="1654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3" name="Google Shape;283;p8"/>
            <p:cNvSpPr/>
            <p:nvPr/>
          </p:nvSpPr>
          <p:spPr>
            <a:xfrm>
              <a:off x="3952875" y="4795838"/>
              <a:ext cx="162000" cy="84000"/>
            </a:xfrm>
            <a:custGeom>
              <a:rect b="b" l="l" r="r" t="t"/>
              <a:pathLst>
                <a:path extrusionOk="0" h="120000" w="120000">
                  <a:moveTo>
                    <a:pt x="100800" y="27692"/>
                  </a:moveTo>
                  <a:cubicBezTo>
                    <a:pt x="86400" y="9230"/>
                    <a:pt x="72000" y="9230"/>
                    <a:pt x="57600" y="9230"/>
                  </a:cubicBezTo>
                  <a:cubicBezTo>
                    <a:pt x="43200" y="9230"/>
                    <a:pt x="24000" y="0"/>
                    <a:pt x="9600" y="18461"/>
                  </a:cubicBezTo>
                  <a:cubicBezTo>
                    <a:pt x="0" y="36923"/>
                    <a:pt x="0" y="55384"/>
                    <a:pt x="9600" y="73846"/>
                  </a:cubicBezTo>
                  <a:cubicBezTo>
                    <a:pt x="19200" y="92307"/>
                    <a:pt x="33600" y="101538"/>
                    <a:pt x="48000" y="101538"/>
                  </a:cubicBezTo>
                  <a:cubicBezTo>
                    <a:pt x="62400" y="110769"/>
                    <a:pt x="81600" y="120000"/>
                    <a:pt x="96000" y="110769"/>
                  </a:cubicBezTo>
                  <a:cubicBezTo>
                    <a:pt x="115200" y="101538"/>
                    <a:pt x="120000" y="36923"/>
                    <a:pt x="100800" y="27692"/>
                  </a:cubicBezTo>
                  <a:close/>
                </a:path>
              </a:pathLst>
            </a:custGeom>
            <a:solidFill>
              <a:srgbClr val="F4CCC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4" name="Google Shape;284;p8"/>
            <p:cNvSpPr/>
            <p:nvPr/>
          </p:nvSpPr>
          <p:spPr>
            <a:xfrm>
              <a:off x="4437063" y="4848226"/>
              <a:ext cx="168300" cy="84000"/>
            </a:xfrm>
            <a:custGeom>
              <a:rect b="b" l="l" r="r" t="t"/>
              <a:pathLst>
                <a:path extrusionOk="0" h="120000" w="120000">
                  <a:moveTo>
                    <a:pt x="73846" y="9230"/>
                  </a:moveTo>
                  <a:cubicBezTo>
                    <a:pt x="50769" y="18461"/>
                    <a:pt x="23076" y="0"/>
                    <a:pt x="4615" y="36923"/>
                  </a:cubicBezTo>
                  <a:cubicBezTo>
                    <a:pt x="0" y="46153"/>
                    <a:pt x="4615" y="73846"/>
                    <a:pt x="9230" y="83076"/>
                  </a:cubicBezTo>
                  <a:cubicBezTo>
                    <a:pt x="18461" y="101538"/>
                    <a:pt x="32307" y="101538"/>
                    <a:pt x="41538" y="110769"/>
                  </a:cubicBezTo>
                  <a:cubicBezTo>
                    <a:pt x="60000" y="120000"/>
                    <a:pt x="73846" y="120000"/>
                    <a:pt x="87692" y="110769"/>
                  </a:cubicBezTo>
                  <a:cubicBezTo>
                    <a:pt x="120000" y="92307"/>
                    <a:pt x="106153" y="0"/>
                    <a:pt x="73846" y="9230"/>
                  </a:cubicBezTo>
                  <a:close/>
                </a:path>
              </a:pathLst>
            </a:custGeom>
            <a:solidFill>
              <a:srgbClr val="F4CCC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5" name="Google Shape;285;p8"/>
            <p:cNvSpPr/>
            <p:nvPr/>
          </p:nvSpPr>
          <p:spPr>
            <a:xfrm>
              <a:off x="3708400" y="3967163"/>
              <a:ext cx="1844700" cy="1217700"/>
            </a:xfrm>
            <a:custGeom>
              <a:rect b="b" l="l" r="r" t="t"/>
              <a:pathLst>
                <a:path extrusionOk="0" h="120000" w="120000">
                  <a:moveTo>
                    <a:pt x="117062" y="44042"/>
                  </a:moveTo>
                  <a:cubicBezTo>
                    <a:pt x="118321" y="38936"/>
                    <a:pt x="120000" y="32553"/>
                    <a:pt x="119580" y="27446"/>
                  </a:cubicBezTo>
                  <a:cubicBezTo>
                    <a:pt x="119580" y="25531"/>
                    <a:pt x="118741" y="22978"/>
                    <a:pt x="117062" y="22978"/>
                  </a:cubicBezTo>
                  <a:cubicBezTo>
                    <a:pt x="115804" y="23617"/>
                    <a:pt x="115804" y="25531"/>
                    <a:pt x="114965" y="27446"/>
                  </a:cubicBezTo>
                  <a:cubicBezTo>
                    <a:pt x="113286" y="30000"/>
                    <a:pt x="109510" y="30000"/>
                    <a:pt x="107412" y="30638"/>
                  </a:cubicBezTo>
                  <a:cubicBezTo>
                    <a:pt x="103216" y="31276"/>
                    <a:pt x="99020" y="31914"/>
                    <a:pt x="95244" y="33829"/>
                  </a:cubicBezTo>
                  <a:cubicBezTo>
                    <a:pt x="88951" y="37021"/>
                    <a:pt x="84755" y="45319"/>
                    <a:pt x="83916" y="55531"/>
                  </a:cubicBezTo>
                  <a:cubicBezTo>
                    <a:pt x="80979" y="51702"/>
                    <a:pt x="75524" y="42127"/>
                    <a:pt x="76363" y="36382"/>
                  </a:cubicBezTo>
                  <a:cubicBezTo>
                    <a:pt x="77202" y="29361"/>
                    <a:pt x="82237" y="24893"/>
                    <a:pt x="85594" y="21063"/>
                  </a:cubicBezTo>
                  <a:cubicBezTo>
                    <a:pt x="86853" y="19787"/>
                    <a:pt x="88531" y="17872"/>
                    <a:pt x="87692" y="15319"/>
                  </a:cubicBezTo>
                  <a:cubicBezTo>
                    <a:pt x="86433" y="12765"/>
                    <a:pt x="82237" y="12765"/>
                    <a:pt x="80559" y="11489"/>
                  </a:cubicBezTo>
                  <a:cubicBezTo>
                    <a:pt x="75524" y="8297"/>
                    <a:pt x="71748" y="3829"/>
                    <a:pt x="66713" y="1914"/>
                  </a:cubicBezTo>
                  <a:cubicBezTo>
                    <a:pt x="61258" y="0"/>
                    <a:pt x="55384" y="638"/>
                    <a:pt x="49930" y="2553"/>
                  </a:cubicBezTo>
                  <a:cubicBezTo>
                    <a:pt x="47832" y="3829"/>
                    <a:pt x="45734" y="5106"/>
                    <a:pt x="44055" y="7021"/>
                  </a:cubicBezTo>
                  <a:cubicBezTo>
                    <a:pt x="41538" y="8936"/>
                    <a:pt x="39860" y="12127"/>
                    <a:pt x="37762" y="14042"/>
                  </a:cubicBezTo>
                  <a:cubicBezTo>
                    <a:pt x="36083" y="15319"/>
                    <a:pt x="33146" y="15319"/>
                    <a:pt x="31048" y="16595"/>
                  </a:cubicBezTo>
                  <a:cubicBezTo>
                    <a:pt x="28951" y="17872"/>
                    <a:pt x="26853" y="19787"/>
                    <a:pt x="24755" y="21702"/>
                  </a:cubicBezTo>
                  <a:cubicBezTo>
                    <a:pt x="20979" y="25531"/>
                    <a:pt x="18041" y="31276"/>
                    <a:pt x="15944" y="37021"/>
                  </a:cubicBezTo>
                  <a:cubicBezTo>
                    <a:pt x="10069" y="51702"/>
                    <a:pt x="4615" y="72765"/>
                    <a:pt x="9650" y="89361"/>
                  </a:cubicBezTo>
                  <a:cubicBezTo>
                    <a:pt x="6293" y="89361"/>
                    <a:pt x="0" y="90638"/>
                    <a:pt x="0" y="97659"/>
                  </a:cubicBezTo>
                  <a:cubicBezTo>
                    <a:pt x="419" y="102765"/>
                    <a:pt x="3776" y="108510"/>
                    <a:pt x="6713" y="111063"/>
                  </a:cubicBezTo>
                  <a:cubicBezTo>
                    <a:pt x="10489" y="114255"/>
                    <a:pt x="14265" y="113617"/>
                    <a:pt x="17202" y="108510"/>
                  </a:cubicBezTo>
                  <a:cubicBezTo>
                    <a:pt x="18041" y="107234"/>
                    <a:pt x="18041" y="106595"/>
                    <a:pt x="18881" y="106595"/>
                  </a:cubicBezTo>
                  <a:cubicBezTo>
                    <a:pt x="19720" y="107234"/>
                    <a:pt x="20979" y="109148"/>
                    <a:pt x="21818" y="109787"/>
                  </a:cubicBezTo>
                  <a:cubicBezTo>
                    <a:pt x="23496" y="111702"/>
                    <a:pt x="25594" y="112978"/>
                    <a:pt x="27272" y="114255"/>
                  </a:cubicBezTo>
                  <a:cubicBezTo>
                    <a:pt x="35664" y="119361"/>
                    <a:pt x="45314" y="120000"/>
                    <a:pt x="54125" y="118085"/>
                  </a:cubicBezTo>
                  <a:cubicBezTo>
                    <a:pt x="56223" y="117446"/>
                    <a:pt x="57902" y="116808"/>
                    <a:pt x="60000" y="115531"/>
                  </a:cubicBezTo>
                  <a:cubicBezTo>
                    <a:pt x="60839" y="114893"/>
                    <a:pt x="62097" y="114255"/>
                    <a:pt x="62937" y="113617"/>
                  </a:cubicBezTo>
                  <a:cubicBezTo>
                    <a:pt x="64195" y="112978"/>
                    <a:pt x="65874" y="111063"/>
                    <a:pt x="67132" y="110425"/>
                  </a:cubicBezTo>
                  <a:cubicBezTo>
                    <a:pt x="68811" y="110425"/>
                    <a:pt x="71328" y="114893"/>
                    <a:pt x="73426" y="116170"/>
                  </a:cubicBezTo>
                  <a:cubicBezTo>
                    <a:pt x="78041" y="117446"/>
                    <a:pt x="82657" y="112340"/>
                    <a:pt x="84755" y="107234"/>
                  </a:cubicBezTo>
                  <a:cubicBezTo>
                    <a:pt x="85594" y="104680"/>
                    <a:pt x="87272" y="100212"/>
                    <a:pt x="86433" y="97021"/>
                  </a:cubicBezTo>
                  <a:cubicBezTo>
                    <a:pt x="85594" y="93829"/>
                    <a:pt x="82237" y="93191"/>
                    <a:pt x="80139" y="92553"/>
                  </a:cubicBezTo>
                  <a:cubicBezTo>
                    <a:pt x="82237" y="88085"/>
                    <a:pt x="83076" y="83617"/>
                    <a:pt x="84335" y="79148"/>
                  </a:cubicBezTo>
                  <a:cubicBezTo>
                    <a:pt x="86433" y="88723"/>
                    <a:pt x="91888" y="93829"/>
                    <a:pt x="98181" y="96382"/>
                  </a:cubicBezTo>
                  <a:cubicBezTo>
                    <a:pt x="101958" y="97659"/>
                    <a:pt x="105734" y="98297"/>
                    <a:pt x="109510" y="98936"/>
                  </a:cubicBezTo>
                  <a:cubicBezTo>
                    <a:pt x="110769" y="99574"/>
                    <a:pt x="112867" y="99574"/>
                    <a:pt x="114125" y="100212"/>
                  </a:cubicBezTo>
                  <a:cubicBezTo>
                    <a:pt x="115384" y="101489"/>
                    <a:pt x="114965" y="103404"/>
                    <a:pt x="115804" y="104680"/>
                  </a:cubicBezTo>
                  <a:cubicBezTo>
                    <a:pt x="116643" y="105957"/>
                    <a:pt x="118321" y="105957"/>
                    <a:pt x="119160" y="104680"/>
                  </a:cubicBezTo>
                  <a:cubicBezTo>
                    <a:pt x="120000" y="102765"/>
                    <a:pt x="119580" y="100212"/>
                    <a:pt x="119580" y="98297"/>
                  </a:cubicBezTo>
                  <a:cubicBezTo>
                    <a:pt x="119160" y="93191"/>
                    <a:pt x="118321" y="88723"/>
                    <a:pt x="117062" y="84893"/>
                  </a:cubicBezTo>
                  <a:cubicBezTo>
                    <a:pt x="114965" y="75957"/>
                    <a:pt x="110769" y="68297"/>
                    <a:pt x="104895" y="64468"/>
                  </a:cubicBezTo>
                  <a:cubicBezTo>
                    <a:pt x="111188" y="60638"/>
                    <a:pt x="114545" y="52978"/>
                    <a:pt x="117062" y="44042"/>
                  </a:cubicBezTo>
                  <a:close/>
                  <a:moveTo>
                    <a:pt x="109510" y="93829"/>
                  </a:moveTo>
                  <a:cubicBezTo>
                    <a:pt x="103636" y="92553"/>
                    <a:pt x="96923" y="91914"/>
                    <a:pt x="91468" y="86808"/>
                  </a:cubicBezTo>
                  <a:cubicBezTo>
                    <a:pt x="88951" y="83617"/>
                    <a:pt x="87272" y="79787"/>
                    <a:pt x="86853" y="74680"/>
                  </a:cubicBezTo>
                  <a:cubicBezTo>
                    <a:pt x="86853" y="72765"/>
                    <a:pt x="87272" y="70212"/>
                    <a:pt x="85594" y="70212"/>
                  </a:cubicBezTo>
                  <a:cubicBezTo>
                    <a:pt x="84335" y="70212"/>
                    <a:pt x="83076" y="72127"/>
                    <a:pt x="82657" y="73404"/>
                  </a:cubicBezTo>
                  <a:cubicBezTo>
                    <a:pt x="80559" y="77234"/>
                    <a:pt x="80139" y="81702"/>
                    <a:pt x="78881" y="85531"/>
                  </a:cubicBezTo>
                  <a:cubicBezTo>
                    <a:pt x="78461" y="88085"/>
                    <a:pt x="77202" y="90000"/>
                    <a:pt x="76363" y="91914"/>
                  </a:cubicBezTo>
                  <a:cubicBezTo>
                    <a:pt x="75524" y="93191"/>
                    <a:pt x="75524" y="93191"/>
                    <a:pt x="74265" y="93829"/>
                  </a:cubicBezTo>
                  <a:cubicBezTo>
                    <a:pt x="73846" y="93829"/>
                    <a:pt x="72587" y="93191"/>
                    <a:pt x="72587" y="94468"/>
                  </a:cubicBezTo>
                  <a:cubicBezTo>
                    <a:pt x="71748" y="97659"/>
                    <a:pt x="77202" y="97021"/>
                    <a:pt x="78041" y="97021"/>
                  </a:cubicBezTo>
                  <a:cubicBezTo>
                    <a:pt x="79720" y="97659"/>
                    <a:pt x="82657" y="97659"/>
                    <a:pt x="83076" y="100212"/>
                  </a:cubicBezTo>
                  <a:cubicBezTo>
                    <a:pt x="83496" y="102127"/>
                    <a:pt x="80979" y="107234"/>
                    <a:pt x="79720" y="108510"/>
                  </a:cubicBezTo>
                  <a:cubicBezTo>
                    <a:pt x="77622" y="110425"/>
                    <a:pt x="75104" y="111702"/>
                    <a:pt x="73006" y="109787"/>
                  </a:cubicBezTo>
                  <a:cubicBezTo>
                    <a:pt x="71328" y="108510"/>
                    <a:pt x="70489" y="104680"/>
                    <a:pt x="68811" y="104042"/>
                  </a:cubicBezTo>
                  <a:cubicBezTo>
                    <a:pt x="67132" y="103404"/>
                    <a:pt x="65034" y="106595"/>
                    <a:pt x="63776" y="107872"/>
                  </a:cubicBezTo>
                  <a:cubicBezTo>
                    <a:pt x="60839" y="109787"/>
                    <a:pt x="57902" y="111702"/>
                    <a:pt x="54965" y="112340"/>
                  </a:cubicBezTo>
                  <a:cubicBezTo>
                    <a:pt x="60839" y="108510"/>
                    <a:pt x="66293" y="102127"/>
                    <a:pt x="69650" y="93829"/>
                  </a:cubicBezTo>
                  <a:cubicBezTo>
                    <a:pt x="71328" y="89361"/>
                    <a:pt x="72587" y="84893"/>
                    <a:pt x="73426" y="79787"/>
                  </a:cubicBezTo>
                  <a:cubicBezTo>
                    <a:pt x="73846" y="75957"/>
                    <a:pt x="74685" y="69574"/>
                    <a:pt x="73426" y="66382"/>
                  </a:cubicBezTo>
                  <a:cubicBezTo>
                    <a:pt x="72167" y="62553"/>
                    <a:pt x="71748" y="66382"/>
                    <a:pt x="71748" y="68936"/>
                  </a:cubicBezTo>
                  <a:cubicBezTo>
                    <a:pt x="71328" y="72765"/>
                    <a:pt x="71748" y="75957"/>
                    <a:pt x="71328" y="80425"/>
                  </a:cubicBezTo>
                  <a:cubicBezTo>
                    <a:pt x="70069" y="88723"/>
                    <a:pt x="66713" y="95744"/>
                    <a:pt x="62517" y="101489"/>
                  </a:cubicBezTo>
                  <a:cubicBezTo>
                    <a:pt x="53706" y="112978"/>
                    <a:pt x="41958" y="116808"/>
                    <a:pt x="31048" y="111063"/>
                  </a:cubicBezTo>
                  <a:cubicBezTo>
                    <a:pt x="20559" y="105957"/>
                    <a:pt x="10069" y="91914"/>
                    <a:pt x="10909" y="73404"/>
                  </a:cubicBezTo>
                  <a:cubicBezTo>
                    <a:pt x="11328" y="61914"/>
                    <a:pt x="14685" y="49787"/>
                    <a:pt x="18461" y="40212"/>
                  </a:cubicBezTo>
                  <a:cubicBezTo>
                    <a:pt x="22657" y="30000"/>
                    <a:pt x="28531" y="22340"/>
                    <a:pt x="36083" y="19787"/>
                  </a:cubicBezTo>
                  <a:cubicBezTo>
                    <a:pt x="35664" y="21702"/>
                    <a:pt x="33986" y="23617"/>
                    <a:pt x="33986" y="26170"/>
                  </a:cubicBezTo>
                  <a:cubicBezTo>
                    <a:pt x="33986" y="29361"/>
                    <a:pt x="35244" y="28085"/>
                    <a:pt x="36083" y="26170"/>
                  </a:cubicBezTo>
                  <a:cubicBezTo>
                    <a:pt x="39440" y="19148"/>
                    <a:pt x="42377" y="13404"/>
                    <a:pt x="47412" y="9574"/>
                  </a:cubicBezTo>
                  <a:cubicBezTo>
                    <a:pt x="53286" y="5744"/>
                    <a:pt x="60000" y="5106"/>
                    <a:pt x="66293" y="7021"/>
                  </a:cubicBezTo>
                  <a:cubicBezTo>
                    <a:pt x="72167" y="8936"/>
                    <a:pt x="76783" y="16595"/>
                    <a:pt x="82657" y="17872"/>
                  </a:cubicBezTo>
                  <a:cubicBezTo>
                    <a:pt x="78881" y="22340"/>
                    <a:pt x="74265" y="28085"/>
                    <a:pt x="73006" y="35106"/>
                  </a:cubicBezTo>
                  <a:cubicBezTo>
                    <a:pt x="67552" y="21702"/>
                    <a:pt x="59160" y="16595"/>
                    <a:pt x="49090" y="15319"/>
                  </a:cubicBezTo>
                  <a:cubicBezTo>
                    <a:pt x="48251" y="15319"/>
                    <a:pt x="45734" y="14042"/>
                    <a:pt x="45734" y="16595"/>
                  </a:cubicBezTo>
                  <a:cubicBezTo>
                    <a:pt x="45734" y="19148"/>
                    <a:pt x="49090" y="18510"/>
                    <a:pt x="49930" y="18510"/>
                  </a:cubicBezTo>
                  <a:cubicBezTo>
                    <a:pt x="55384" y="19148"/>
                    <a:pt x="60419" y="21063"/>
                    <a:pt x="64615" y="25531"/>
                  </a:cubicBezTo>
                  <a:cubicBezTo>
                    <a:pt x="71328" y="32553"/>
                    <a:pt x="73426" y="45319"/>
                    <a:pt x="78881" y="54255"/>
                  </a:cubicBezTo>
                  <a:cubicBezTo>
                    <a:pt x="80139" y="56808"/>
                    <a:pt x="82657" y="61914"/>
                    <a:pt x="85174" y="62553"/>
                  </a:cubicBezTo>
                  <a:cubicBezTo>
                    <a:pt x="88531" y="63829"/>
                    <a:pt x="87272" y="54893"/>
                    <a:pt x="87692" y="51702"/>
                  </a:cubicBezTo>
                  <a:cubicBezTo>
                    <a:pt x="89370" y="44042"/>
                    <a:pt x="93986" y="39574"/>
                    <a:pt x="99020" y="37659"/>
                  </a:cubicBezTo>
                  <a:cubicBezTo>
                    <a:pt x="104475" y="35744"/>
                    <a:pt x="110769" y="36382"/>
                    <a:pt x="115804" y="32553"/>
                  </a:cubicBezTo>
                  <a:cubicBezTo>
                    <a:pt x="114545" y="42127"/>
                    <a:pt x="111608" y="51063"/>
                    <a:pt x="106573" y="56808"/>
                  </a:cubicBezTo>
                  <a:cubicBezTo>
                    <a:pt x="104055" y="59361"/>
                    <a:pt x="101118" y="61276"/>
                    <a:pt x="97762" y="61914"/>
                  </a:cubicBezTo>
                  <a:cubicBezTo>
                    <a:pt x="96923" y="62553"/>
                    <a:pt x="92727" y="61914"/>
                    <a:pt x="93146" y="65106"/>
                  </a:cubicBezTo>
                  <a:cubicBezTo>
                    <a:pt x="93566" y="67021"/>
                    <a:pt x="96503" y="66382"/>
                    <a:pt x="97762" y="67021"/>
                  </a:cubicBezTo>
                  <a:cubicBezTo>
                    <a:pt x="100699" y="67659"/>
                    <a:pt x="103636" y="69574"/>
                    <a:pt x="106153" y="72127"/>
                  </a:cubicBezTo>
                  <a:cubicBezTo>
                    <a:pt x="111608" y="77872"/>
                    <a:pt x="114545" y="86808"/>
                    <a:pt x="115804" y="96382"/>
                  </a:cubicBezTo>
                  <a:cubicBezTo>
                    <a:pt x="113706" y="94468"/>
                    <a:pt x="111188" y="94468"/>
                    <a:pt x="108671" y="93829"/>
                  </a:cubicBezTo>
                  <a:cubicBezTo>
                    <a:pt x="108671" y="93829"/>
                    <a:pt x="109090" y="93829"/>
                    <a:pt x="109510" y="93829"/>
                  </a:cubicBezTo>
                  <a:close/>
                  <a:moveTo>
                    <a:pt x="109510" y="93829"/>
                  </a:moveTo>
                  <a:cubicBezTo>
                    <a:pt x="109510" y="93829"/>
                    <a:pt x="109510" y="93829"/>
                    <a:pt x="109510" y="93829"/>
                  </a:cubicBezTo>
                  <a:close/>
                  <a:moveTo>
                    <a:pt x="4195" y="98936"/>
                  </a:moveTo>
                  <a:cubicBezTo>
                    <a:pt x="3356" y="97021"/>
                    <a:pt x="3356" y="97021"/>
                    <a:pt x="4195" y="96382"/>
                  </a:cubicBezTo>
                  <a:cubicBezTo>
                    <a:pt x="5034" y="95744"/>
                    <a:pt x="6713" y="95106"/>
                    <a:pt x="7132" y="95106"/>
                  </a:cubicBezTo>
                  <a:cubicBezTo>
                    <a:pt x="8811" y="94468"/>
                    <a:pt x="10909" y="93829"/>
                    <a:pt x="12587" y="94468"/>
                  </a:cubicBezTo>
                  <a:cubicBezTo>
                    <a:pt x="13426" y="95106"/>
                    <a:pt x="16363" y="99574"/>
                    <a:pt x="16363" y="100851"/>
                  </a:cubicBezTo>
                  <a:cubicBezTo>
                    <a:pt x="16783" y="103404"/>
                    <a:pt x="13426" y="107234"/>
                    <a:pt x="11748" y="107872"/>
                  </a:cubicBezTo>
                  <a:cubicBezTo>
                    <a:pt x="8391" y="108510"/>
                    <a:pt x="5034" y="103404"/>
                    <a:pt x="4195" y="98936"/>
                  </a:cubicBezTo>
                  <a:cubicBezTo>
                    <a:pt x="3776" y="98297"/>
                    <a:pt x="5034" y="103404"/>
                    <a:pt x="4195" y="98936"/>
                  </a:cubicBezTo>
                  <a:close/>
                </a:path>
              </a:pathLst>
            </a:custGeom>
            <a:solidFill>
              <a:srgbClr val="3E4A63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6" name="Google Shape;286;p8"/>
            <p:cNvSpPr/>
            <p:nvPr/>
          </p:nvSpPr>
          <p:spPr>
            <a:xfrm>
              <a:off x="5367338" y="4919663"/>
              <a:ext cx="12600" cy="0"/>
            </a:xfrm>
            <a:custGeom>
              <a:rect b="b" l="l" r="r" t="t"/>
              <a:pathLst>
                <a:path extrusionOk="0" h="120000" w="120000">
                  <a:moveTo>
                    <a:pt x="120000" y="0"/>
                  </a:moveTo>
                  <a:cubicBezTo>
                    <a:pt x="120000" y="0"/>
                    <a:pt x="120000" y="0"/>
                    <a:pt x="0" y="0"/>
                  </a:cubicBezTo>
                  <a:cubicBezTo>
                    <a:pt x="60000" y="0"/>
                    <a:pt x="60000" y="0"/>
                    <a:pt x="120000" y="0"/>
                  </a:cubicBezTo>
                  <a:close/>
                </a:path>
              </a:pathLst>
            </a:custGeom>
            <a:solidFill>
              <a:srgbClr val="22222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7" name="Google Shape;287;p8"/>
            <p:cNvSpPr/>
            <p:nvPr/>
          </p:nvSpPr>
          <p:spPr>
            <a:xfrm>
              <a:off x="3952875" y="4997451"/>
              <a:ext cx="12600" cy="12600"/>
            </a:xfrm>
            <a:custGeom>
              <a:rect b="b" l="l" r="r" t="t"/>
              <a:pathLst>
                <a:path extrusionOk="0" h="120000" w="120000">
                  <a:moveTo>
                    <a:pt x="120000" y="0"/>
                  </a:moveTo>
                  <a:cubicBezTo>
                    <a:pt x="0" y="120000"/>
                    <a:pt x="120000" y="0"/>
                    <a:pt x="120000" y="0"/>
                  </a:cubicBezTo>
                  <a:close/>
                </a:path>
              </a:pathLst>
            </a:custGeom>
            <a:solidFill>
              <a:srgbClr val="22222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8" name="Google Shape;288;p8"/>
            <p:cNvSpPr/>
            <p:nvPr/>
          </p:nvSpPr>
          <p:spPr>
            <a:xfrm>
              <a:off x="5367338" y="4919663"/>
              <a:ext cx="1500" cy="1500"/>
            </a:xfrm>
            <a:prstGeom prst="rect">
              <a:avLst/>
            </a:prstGeom>
            <a:solidFill>
              <a:srgbClr val="22222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9" name="Google Shape;289;p8"/>
            <p:cNvSpPr/>
            <p:nvPr/>
          </p:nvSpPr>
          <p:spPr>
            <a:xfrm>
              <a:off x="5367338" y="4919663"/>
              <a:ext cx="0" cy="0"/>
            </a:xfrm>
            <a:custGeom>
              <a:rect b="b" l="l" r="r" t="t"/>
              <a:pathLst>
                <a:path extrusionOk="0" h="120000" w="120000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22222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0" name="Google Shape;290;p8"/>
            <p:cNvSpPr/>
            <p:nvPr/>
          </p:nvSpPr>
          <p:spPr>
            <a:xfrm>
              <a:off x="4173538" y="4816476"/>
              <a:ext cx="200100" cy="77700"/>
            </a:xfrm>
            <a:custGeom>
              <a:rect b="b" l="l" r="r" t="t"/>
              <a:pathLst>
                <a:path extrusionOk="0" h="120000" w="120000">
                  <a:moveTo>
                    <a:pt x="81290" y="120000"/>
                  </a:moveTo>
                  <a:cubicBezTo>
                    <a:pt x="81290" y="120000"/>
                    <a:pt x="77419" y="120000"/>
                    <a:pt x="77419" y="120000"/>
                  </a:cubicBezTo>
                  <a:cubicBezTo>
                    <a:pt x="69677" y="120000"/>
                    <a:pt x="65806" y="110000"/>
                    <a:pt x="58064" y="100000"/>
                  </a:cubicBezTo>
                  <a:cubicBezTo>
                    <a:pt x="54193" y="110000"/>
                    <a:pt x="50322" y="120000"/>
                    <a:pt x="42580" y="120000"/>
                  </a:cubicBezTo>
                  <a:cubicBezTo>
                    <a:pt x="42580" y="120000"/>
                    <a:pt x="42580" y="120000"/>
                    <a:pt x="38709" y="120000"/>
                  </a:cubicBezTo>
                  <a:cubicBezTo>
                    <a:pt x="27096" y="120000"/>
                    <a:pt x="15483" y="100000"/>
                    <a:pt x="7741" y="70000"/>
                  </a:cubicBezTo>
                  <a:cubicBezTo>
                    <a:pt x="7741" y="70000"/>
                    <a:pt x="0" y="30000"/>
                    <a:pt x="7741" y="10000"/>
                  </a:cubicBezTo>
                  <a:cubicBezTo>
                    <a:pt x="11612" y="10000"/>
                    <a:pt x="11612" y="0"/>
                    <a:pt x="15483" y="0"/>
                  </a:cubicBezTo>
                  <a:cubicBezTo>
                    <a:pt x="15483" y="0"/>
                    <a:pt x="19354" y="10000"/>
                    <a:pt x="19354" y="10000"/>
                  </a:cubicBezTo>
                  <a:cubicBezTo>
                    <a:pt x="23225" y="20000"/>
                    <a:pt x="23225" y="20000"/>
                    <a:pt x="23225" y="30000"/>
                  </a:cubicBezTo>
                  <a:cubicBezTo>
                    <a:pt x="23225" y="40000"/>
                    <a:pt x="23225" y="50000"/>
                    <a:pt x="27096" y="60000"/>
                  </a:cubicBezTo>
                  <a:cubicBezTo>
                    <a:pt x="30967" y="70000"/>
                    <a:pt x="34838" y="70000"/>
                    <a:pt x="38709" y="70000"/>
                  </a:cubicBezTo>
                  <a:cubicBezTo>
                    <a:pt x="42580" y="70000"/>
                    <a:pt x="42580" y="70000"/>
                    <a:pt x="46451" y="70000"/>
                  </a:cubicBezTo>
                  <a:cubicBezTo>
                    <a:pt x="50322" y="60000"/>
                    <a:pt x="50322" y="60000"/>
                    <a:pt x="54193" y="50000"/>
                  </a:cubicBezTo>
                  <a:cubicBezTo>
                    <a:pt x="54193" y="50000"/>
                    <a:pt x="58064" y="40000"/>
                    <a:pt x="61935" y="40000"/>
                  </a:cubicBezTo>
                  <a:cubicBezTo>
                    <a:pt x="61935" y="40000"/>
                    <a:pt x="65806" y="50000"/>
                    <a:pt x="69677" y="60000"/>
                  </a:cubicBezTo>
                  <a:cubicBezTo>
                    <a:pt x="73548" y="70000"/>
                    <a:pt x="77419" y="80000"/>
                    <a:pt x="81290" y="80000"/>
                  </a:cubicBezTo>
                  <a:cubicBezTo>
                    <a:pt x="89032" y="80000"/>
                    <a:pt x="96774" y="70000"/>
                    <a:pt x="96774" y="50000"/>
                  </a:cubicBezTo>
                  <a:cubicBezTo>
                    <a:pt x="96774" y="50000"/>
                    <a:pt x="96774" y="50000"/>
                    <a:pt x="100645" y="50000"/>
                  </a:cubicBezTo>
                  <a:cubicBezTo>
                    <a:pt x="100645" y="30000"/>
                    <a:pt x="100645" y="20000"/>
                    <a:pt x="108387" y="20000"/>
                  </a:cubicBezTo>
                  <a:cubicBezTo>
                    <a:pt x="112258" y="20000"/>
                    <a:pt x="112258" y="20000"/>
                    <a:pt x="116129" y="30000"/>
                  </a:cubicBezTo>
                  <a:cubicBezTo>
                    <a:pt x="120000" y="40000"/>
                    <a:pt x="116129" y="50000"/>
                    <a:pt x="112258" y="70000"/>
                  </a:cubicBezTo>
                  <a:cubicBezTo>
                    <a:pt x="108387" y="100000"/>
                    <a:pt x="96774" y="120000"/>
                    <a:pt x="81290" y="120000"/>
                  </a:cubicBezTo>
                  <a:cubicBezTo>
                    <a:pt x="81290" y="120000"/>
                    <a:pt x="81290" y="120000"/>
                    <a:pt x="81290" y="120000"/>
                  </a:cubicBezTo>
                  <a:close/>
                </a:path>
              </a:pathLst>
            </a:custGeom>
            <a:solidFill>
              <a:srgbClr val="3E4A63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1" name="Google Shape;291;p8"/>
            <p:cNvSpPr/>
            <p:nvPr/>
          </p:nvSpPr>
          <p:spPr>
            <a:xfrm>
              <a:off x="4005263" y="4699001"/>
              <a:ext cx="115800" cy="130200"/>
            </a:xfrm>
            <a:custGeom>
              <a:rect b="b" l="l" r="r" t="t"/>
              <a:pathLst>
                <a:path extrusionOk="0" h="120000" w="120000">
                  <a:moveTo>
                    <a:pt x="66666" y="0"/>
                  </a:moveTo>
                  <a:cubicBezTo>
                    <a:pt x="60000" y="0"/>
                    <a:pt x="60000" y="0"/>
                    <a:pt x="53333" y="6000"/>
                  </a:cubicBezTo>
                  <a:cubicBezTo>
                    <a:pt x="60000" y="6000"/>
                    <a:pt x="66666" y="12000"/>
                    <a:pt x="66666" y="24000"/>
                  </a:cubicBezTo>
                  <a:cubicBezTo>
                    <a:pt x="66666" y="36000"/>
                    <a:pt x="60000" y="42000"/>
                    <a:pt x="46666" y="42000"/>
                  </a:cubicBezTo>
                  <a:cubicBezTo>
                    <a:pt x="33333" y="42000"/>
                    <a:pt x="20000" y="36000"/>
                    <a:pt x="20000" y="24000"/>
                  </a:cubicBezTo>
                  <a:cubicBezTo>
                    <a:pt x="13333" y="30000"/>
                    <a:pt x="6666" y="48000"/>
                    <a:pt x="6666" y="60000"/>
                  </a:cubicBezTo>
                  <a:cubicBezTo>
                    <a:pt x="0" y="90000"/>
                    <a:pt x="26666" y="120000"/>
                    <a:pt x="60000" y="120000"/>
                  </a:cubicBezTo>
                  <a:cubicBezTo>
                    <a:pt x="93333" y="120000"/>
                    <a:pt x="120000" y="96000"/>
                    <a:pt x="120000" y="60000"/>
                  </a:cubicBezTo>
                  <a:cubicBezTo>
                    <a:pt x="120000" y="30000"/>
                    <a:pt x="100000" y="6000"/>
                    <a:pt x="66666" y="0"/>
                  </a:cubicBezTo>
                  <a:close/>
                </a:path>
              </a:pathLst>
            </a:custGeom>
            <a:solidFill>
              <a:srgbClr val="3E4A63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2" name="Google Shape;292;p8"/>
            <p:cNvSpPr/>
            <p:nvPr/>
          </p:nvSpPr>
          <p:spPr>
            <a:xfrm>
              <a:off x="4443413" y="4738688"/>
              <a:ext cx="122100" cy="135000"/>
            </a:xfrm>
            <a:custGeom>
              <a:rect b="b" l="l" r="r" t="t"/>
              <a:pathLst>
                <a:path extrusionOk="0" h="120000" w="120000">
                  <a:moveTo>
                    <a:pt x="69473" y="0"/>
                  </a:moveTo>
                  <a:cubicBezTo>
                    <a:pt x="63157" y="0"/>
                    <a:pt x="56842" y="0"/>
                    <a:pt x="44210" y="5714"/>
                  </a:cubicBezTo>
                  <a:cubicBezTo>
                    <a:pt x="56842" y="5714"/>
                    <a:pt x="63157" y="17142"/>
                    <a:pt x="63157" y="22857"/>
                  </a:cubicBezTo>
                  <a:cubicBezTo>
                    <a:pt x="63157" y="34285"/>
                    <a:pt x="56842" y="45714"/>
                    <a:pt x="44210" y="45714"/>
                  </a:cubicBezTo>
                  <a:cubicBezTo>
                    <a:pt x="31578" y="45714"/>
                    <a:pt x="18947" y="34285"/>
                    <a:pt x="18947" y="22857"/>
                  </a:cubicBezTo>
                  <a:cubicBezTo>
                    <a:pt x="18947" y="22857"/>
                    <a:pt x="18947" y="22857"/>
                    <a:pt x="18947" y="22857"/>
                  </a:cubicBezTo>
                  <a:cubicBezTo>
                    <a:pt x="12631" y="34285"/>
                    <a:pt x="6315" y="40000"/>
                    <a:pt x="6315" y="51428"/>
                  </a:cubicBezTo>
                  <a:cubicBezTo>
                    <a:pt x="0" y="85714"/>
                    <a:pt x="18947" y="114285"/>
                    <a:pt x="50526" y="120000"/>
                  </a:cubicBezTo>
                  <a:cubicBezTo>
                    <a:pt x="82105" y="120000"/>
                    <a:pt x="107368" y="97142"/>
                    <a:pt x="113684" y="62857"/>
                  </a:cubicBezTo>
                  <a:cubicBezTo>
                    <a:pt x="120000" y="34285"/>
                    <a:pt x="101052" y="5714"/>
                    <a:pt x="69473" y="0"/>
                  </a:cubicBezTo>
                  <a:close/>
                </a:path>
              </a:pathLst>
            </a:custGeom>
            <a:solidFill>
              <a:srgbClr val="3E4A63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93" name="Google Shape;293;p8"/>
          <p:cNvSpPr txBox="1"/>
          <p:nvPr>
            <p:ph idx="12" type="sldNum"/>
          </p:nvPr>
        </p:nvSpPr>
        <p:spPr>
          <a:xfrm>
            <a:off x="8529670" y="32126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94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p9"/>
          <p:cNvSpPr/>
          <p:nvPr/>
        </p:nvSpPr>
        <p:spPr>
          <a:xfrm>
            <a:off x="-75" y="4253100"/>
            <a:ext cx="9144000" cy="8904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96" name="Google Shape;296;p9"/>
          <p:cNvGrpSpPr/>
          <p:nvPr/>
        </p:nvGrpSpPr>
        <p:grpSpPr>
          <a:xfrm>
            <a:off x="388375" y="557031"/>
            <a:ext cx="7205283" cy="4029437"/>
            <a:chOff x="388375" y="548150"/>
            <a:chExt cx="7205283" cy="4029437"/>
          </a:xfrm>
        </p:grpSpPr>
        <p:sp>
          <p:nvSpPr>
            <p:cNvPr id="297" name="Google Shape;297;p9"/>
            <p:cNvSpPr/>
            <p:nvPr/>
          </p:nvSpPr>
          <p:spPr>
            <a:xfrm>
              <a:off x="428433" y="583382"/>
              <a:ext cx="7165225" cy="3994205"/>
            </a:xfrm>
            <a:custGeom>
              <a:rect b="b" l="l" r="r" t="t"/>
              <a:pathLst>
                <a:path extrusionOk="0" h="181658" w="286609">
                  <a:moveTo>
                    <a:pt x="0" y="0"/>
                  </a:moveTo>
                  <a:lnTo>
                    <a:pt x="0" y="181658"/>
                  </a:lnTo>
                  <a:lnTo>
                    <a:pt x="276798" y="181658"/>
                  </a:lnTo>
                  <a:lnTo>
                    <a:pt x="276798" y="159359"/>
                  </a:lnTo>
                  <a:lnTo>
                    <a:pt x="286609" y="149845"/>
                  </a:lnTo>
                  <a:lnTo>
                    <a:pt x="276798" y="149845"/>
                  </a:lnTo>
                  <a:lnTo>
                    <a:pt x="276798" y="297"/>
                  </a:lnTo>
                  <a:close/>
                </a:path>
              </a:pathLst>
            </a:custGeom>
            <a:solidFill>
              <a:srgbClr val="0D0138">
                <a:alpha val="16540"/>
              </a:srgbClr>
            </a:solidFill>
            <a:ln>
              <a:noFill/>
            </a:ln>
          </p:spPr>
        </p:sp>
        <p:sp>
          <p:nvSpPr>
            <p:cNvPr id="298" name="Google Shape;298;p9"/>
            <p:cNvSpPr/>
            <p:nvPr/>
          </p:nvSpPr>
          <p:spPr>
            <a:xfrm>
              <a:off x="388375" y="548150"/>
              <a:ext cx="7165225" cy="3994205"/>
            </a:xfrm>
            <a:custGeom>
              <a:rect b="b" l="l" r="r" t="t"/>
              <a:pathLst>
                <a:path extrusionOk="0" h="181658" w="286609">
                  <a:moveTo>
                    <a:pt x="0" y="0"/>
                  </a:moveTo>
                  <a:lnTo>
                    <a:pt x="0" y="181658"/>
                  </a:lnTo>
                  <a:lnTo>
                    <a:pt x="276798" y="181658"/>
                  </a:lnTo>
                  <a:lnTo>
                    <a:pt x="276798" y="159359"/>
                  </a:lnTo>
                  <a:lnTo>
                    <a:pt x="286609" y="149845"/>
                  </a:lnTo>
                  <a:lnTo>
                    <a:pt x="276798" y="149845"/>
                  </a:lnTo>
                  <a:lnTo>
                    <a:pt x="276798" y="297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</p:sp>
      </p:grpSp>
      <p:sp>
        <p:nvSpPr>
          <p:cNvPr id="299" name="Google Shape;299;p9"/>
          <p:cNvSpPr txBox="1"/>
          <p:nvPr>
            <p:ph idx="1" type="body"/>
          </p:nvPr>
        </p:nvSpPr>
        <p:spPr>
          <a:xfrm>
            <a:off x="527675" y="3949100"/>
            <a:ext cx="6594000" cy="519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360"/>
              </a:spcBef>
              <a:spcAft>
                <a:spcPts val="0"/>
              </a:spcAft>
              <a:buSzPts val="1400"/>
              <a:buNone/>
              <a:defRPr sz="1400"/>
            </a:lvl1pPr>
          </a:lstStyle>
          <a:p/>
        </p:txBody>
      </p:sp>
      <p:grpSp>
        <p:nvGrpSpPr>
          <p:cNvPr id="300" name="Google Shape;300;p9"/>
          <p:cNvGrpSpPr/>
          <p:nvPr/>
        </p:nvGrpSpPr>
        <p:grpSpPr>
          <a:xfrm>
            <a:off x="7522239" y="3121170"/>
            <a:ext cx="1194510" cy="1523626"/>
            <a:chOff x="1300163" y="3487738"/>
            <a:chExt cx="1549500" cy="1976425"/>
          </a:xfrm>
        </p:grpSpPr>
        <p:sp>
          <p:nvSpPr>
            <p:cNvPr id="301" name="Google Shape;301;p9"/>
            <p:cNvSpPr/>
            <p:nvPr/>
          </p:nvSpPr>
          <p:spPr>
            <a:xfrm>
              <a:off x="2674938" y="3643313"/>
              <a:ext cx="52500" cy="38100"/>
            </a:xfrm>
            <a:custGeom>
              <a:rect b="b" l="l" r="r" t="t"/>
              <a:pathLst>
                <a:path extrusionOk="0" h="120000" w="120000">
                  <a:moveTo>
                    <a:pt x="60000" y="60000"/>
                  </a:moveTo>
                  <a:cubicBezTo>
                    <a:pt x="75000" y="80000"/>
                    <a:pt x="105000" y="100000"/>
                    <a:pt x="120000" y="120000"/>
                  </a:cubicBezTo>
                  <a:cubicBezTo>
                    <a:pt x="75000" y="80000"/>
                    <a:pt x="0" y="0"/>
                    <a:pt x="60000" y="60000"/>
                  </a:cubicBez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2" name="Google Shape;302;p9"/>
            <p:cNvSpPr/>
            <p:nvPr/>
          </p:nvSpPr>
          <p:spPr>
            <a:xfrm>
              <a:off x="2727325" y="3681413"/>
              <a:ext cx="0" cy="0"/>
            </a:xfrm>
            <a:custGeom>
              <a:rect b="b" l="l" r="r" t="t"/>
              <a:pathLst>
                <a:path extrusionOk="0" h="120000" w="120000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3" name="Google Shape;303;p9"/>
            <p:cNvSpPr/>
            <p:nvPr/>
          </p:nvSpPr>
          <p:spPr>
            <a:xfrm>
              <a:off x="2727325" y="3681413"/>
              <a:ext cx="12600" cy="6300"/>
            </a:xfrm>
            <a:custGeom>
              <a:rect b="b" l="l" r="r" t="t"/>
              <a:pathLst>
                <a:path extrusionOk="0" h="120000" w="120000">
                  <a:moveTo>
                    <a:pt x="0" y="0"/>
                  </a:moveTo>
                  <a:cubicBezTo>
                    <a:pt x="120000" y="120000"/>
                    <a:pt x="60000" y="120000"/>
                    <a:pt x="0" y="0"/>
                  </a:cubicBez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4" name="Google Shape;304;p9"/>
            <p:cNvSpPr/>
            <p:nvPr/>
          </p:nvSpPr>
          <p:spPr>
            <a:xfrm>
              <a:off x="1300163" y="3487738"/>
              <a:ext cx="1549500" cy="1917600"/>
            </a:xfrm>
            <a:custGeom>
              <a:rect b="b" l="l" r="r" t="t"/>
              <a:pathLst>
                <a:path extrusionOk="0" h="120000" w="120000">
                  <a:moveTo>
                    <a:pt x="108500" y="10945"/>
                  </a:moveTo>
                  <a:cubicBezTo>
                    <a:pt x="103000" y="7297"/>
                    <a:pt x="95500" y="5270"/>
                    <a:pt x="89000" y="6891"/>
                  </a:cubicBezTo>
                  <a:cubicBezTo>
                    <a:pt x="85500" y="7702"/>
                    <a:pt x="83000" y="8918"/>
                    <a:pt x="81000" y="10945"/>
                  </a:cubicBezTo>
                  <a:cubicBezTo>
                    <a:pt x="79500" y="11756"/>
                    <a:pt x="79000" y="13378"/>
                    <a:pt x="78000" y="13783"/>
                  </a:cubicBezTo>
                  <a:cubicBezTo>
                    <a:pt x="77000" y="14189"/>
                    <a:pt x="77000" y="14594"/>
                    <a:pt x="77000" y="14594"/>
                  </a:cubicBezTo>
                  <a:cubicBezTo>
                    <a:pt x="77000" y="14594"/>
                    <a:pt x="76500" y="14594"/>
                    <a:pt x="76000" y="14594"/>
                  </a:cubicBezTo>
                  <a:cubicBezTo>
                    <a:pt x="75000" y="14189"/>
                    <a:pt x="74000" y="13783"/>
                    <a:pt x="73000" y="13378"/>
                  </a:cubicBezTo>
                  <a:cubicBezTo>
                    <a:pt x="66000" y="11756"/>
                    <a:pt x="59000" y="11351"/>
                    <a:pt x="51500" y="12567"/>
                  </a:cubicBezTo>
                  <a:cubicBezTo>
                    <a:pt x="50500" y="12972"/>
                    <a:pt x="49000" y="13378"/>
                    <a:pt x="48000" y="13378"/>
                  </a:cubicBezTo>
                  <a:cubicBezTo>
                    <a:pt x="46500" y="14189"/>
                    <a:pt x="47000" y="14189"/>
                    <a:pt x="45500" y="12972"/>
                  </a:cubicBezTo>
                  <a:cubicBezTo>
                    <a:pt x="43500" y="11351"/>
                    <a:pt x="42500" y="9324"/>
                    <a:pt x="40500" y="7702"/>
                  </a:cubicBezTo>
                  <a:cubicBezTo>
                    <a:pt x="29000" y="0"/>
                    <a:pt x="14000" y="7702"/>
                    <a:pt x="7500" y="16216"/>
                  </a:cubicBezTo>
                  <a:cubicBezTo>
                    <a:pt x="0" y="26756"/>
                    <a:pt x="6500" y="38918"/>
                    <a:pt x="20500" y="42567"/>
                  </a:cubicBezTo>
                  <a:cubicBezTo>
                    <a:pt x="21500" y="42972"/>
                    <a:pt x="22000" y="42567"/>
                    <a:pt x="22000" y="43378"/>
                  </a:cubicBezTo>
                  <a:cubicBezTo>
                    <a:pt x="22500" y="44189"/>
                    <a:pt x="21500" y="45405"/>
                    <a:pt x="21500" y="46216"/>
                  </a:cubicBezTo>
                  <a:cubicBezTo>
                    <a:pt x="21500" y="47837"/>
                    <a:pt x="21000" y="49459"/>
                    <a:pt x="21500" y="51081"/>
                  </a:cubicBezTo>
                  <a:cubicBezTo>
                    <a:pt x="22000" y="54324"/>
                    <a:pt x="23000" y="57162"/>
                    <a:pt x="25000" y="60000"/>
                  </a:cubicBezTo>
                  <a:cubicBezTo>
                    <a:pt x="27500" y="64864"/>
                    <a:pt x="32000" y="68513"/>
                    <a:pt x="37500" y="70945"/>
                  </a:cubicBezTo>
                  <a:cubicBezTo>
                    <a:pt x="28000" y="78648"/>
                    <a:pt x="21000" y="91216"/>
                    <a:pt x="27000" y="101756"/>
                  </a:cubicBezTo>
                  <a:cubicBezTo>
                    <a:pt x="28000" y="103378"/>
                    <a:pt x="29500" y="105000"/>
                    <a:pt x="31000" y="106621"/>
                  </a:cubicBezTo>
                  <a:cubicBezTo>
                    <a:pt x="32000" y="107837"/>
                    <a:pt x="32000" y="107837"/>
                    <a:pt x="30500" y="109054"/>
                  </a:cubicBezTo>
                  <a:cubicBezTo>
                    <a:pt x="29500" y="110270"/>
                    <a:pt x="28500" y="111891"/>
                    <a:pt x="28000" y="113513"/>
                  </a:cubicBezTo>
                  <a:cubicBezTo>
                    <a:pt x="27000" y="118378"/>
                    <a:pt x="34000" y="119594"/>
                    <a:pt x="39000" y="119189"/>
                  </a:cubicBezTo>
                  <a:cubicBezTo>
                    <a:pt x="42000" y="119189"/>
                    <a:pt x="45500" y="117972"/>
                    <a:pt x="48000" y="116351"/>
                  </a:cubicBezTo>
                  <a:cubicBezTo>
                    <a:pt x="49000" y="115945"/>
                    <a:pt x="50000" y="115135"/>
                    <a:pt x="50500" y="114324"/>
                  </a:cubicBezTo>
                  <a:cubicBezTo>
                    <a:pt x="52000" y="113108"/>
                    <a:pt x="53000" y="113108"/>
                    <a:pt x="55500" y="113108"/>
                  </a:cubicBezTo>
                  <a:cubicBezTo>
                    <a:pt x="59000" y="112702"/>
                    <a:pt x="62000" y="112297"/>
                    <a:pt x="65500" y="112702"/>
                  </a:cubicBezTo>
                  <a:cubicBezTo>
                    <a:pt x="68500" y="112702"/>
                    <a:pt x="69500" y="115135"/>
                    <a:pt x="72500" y="116351"/>
                  </a:cubicBezTo>
                  <a:cubicBezTo>
                    <a:pt x="77000" y="118783"/>
                    <a:pt x="84500" y="120000"/>
                    <a:pt x="89500" y="117567"/>
                  </a:cubicBezTo>
                  <a:cubicBezTo>
                    <a:pt x="92000" y="116351"/>
                    <a:pt x="92500" y="114324"/>
                    <a:pt x="91500" y="111891"/>
                  </a:cubicBezTo>
                  <a:cubicBezTo>
                    <a:pt x="91000" y="110675"/>
                    <a:pt x="90000" y="109864"/>
                    <a:pt x="89000" y="108648"/>
                  </a:cubicBezTo>
                  <a:cubicBezTo>
                    <a:pt x="88500" y="108648"/>
                    <a:pt x="87500" y="107837"/>
                    <a:pt x="87500" y="107432"/>
                  </a:cubicBezTo>
                  <a:cubicBezTo>
                    <a:pt x="87500" y="107027"/>
                    <a:pt x="89500" y="105405"/>
                    <a:pt x="89500" y="105000"/>
                  </a:cubicBezTo>
                  <a:cubicBezTo>
                    <a:pt x="94000" y="99729"/>
                    <a:pt x="96500" y="94054"/>
                    <a:pt x="94500" y="87567"/>
                  </a:cubicBezTo>
                  <a:cubicBezTo>
                    <a:pt x="93000" y="81891"/>
                    <a:pt x="89500" y="75810"/>
                    <a:pt x="84000" y="71351"/>
                  </a:cubicBezTo>
                  <a:cubicBezTo>
                    <a:pt x="90500" y="68513"/>
                    <a:pt x="96500" y="64054"/>
                    <a:pt x="99000" y="57972"/>
                  </a:cubicBezTo>
                  <a:cubicBezTo>
                    <a:pt x="100000" y="55135"/>
                    <a:pt x="101000" y="51891"/>
                    <a:pt x="100500" y="49054"/>
                  </a:cubicBezTo>
                  <a:cubicBezTo>
                    <a:pt x="100500" y="48243"/>
                    <a:pt x="100500" y="47432"/>
                    <a:pt x="100000" y="46621"/>
                  </a:cubicBezTo>
                  <a:cubicBezTo>
                    <a:pt x="100000" y="45000"/>
                    <a:pt x="99500" y="45405"/>
                    <a:pt x="101000" y="44594"/>
                  </a:cubicBezTo>
                  <a:cubicBezTo>
                    <a:pt x="102500" y="43783"/>
                    <a:pt x="105000" y="43378"/>
                    <a:pt x="107000" y="42567"/>
                  </a:cubicBezTo>
                  <a:cubicBezTo>
                    <a:pt x="113500" y="39324"/>
                    <a:pt x="119000" y="34054"/>
                    <a:pt x="119500" y="27972"/>
                  </a:cubicBezTo>
                  <a:cubicBezTo>
                    <a:pt x="120000" y="21081"/>
                    <a:pt x="115000" y="15000"/>
                    <a:pt x="108500" y="10945"/>
                  </a:cubicBezTo>
                  <a:close/>
                </a:path>
              </a:pathLst>
            </a:custGeom>
            <a:solidFill>
              <a:srgbClr val="E6C393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5" name="Google Shape;305;p9"/>
            <p:cNvSpPr/>
            <p:nvPr/>
          </p:nvSpPr>
          <p:spPr>
            <a:xfrm>
              <a:off x="1693863" y="4699001"/>
              <a:ext cx="742800" cy="512700"/>
            </a:xfrm>
            <a:custGeom>
              <a:rect b="b" l="l" r="r" t="t"/>
              <a:pathLst>
                <a:path extrusionOk="0" h="120000" w="120000">
                  <a:moveTo>
                    <a:pt x="29217" y="21265"/>
                  </a:moveTo>
                  <a:cubicBezTo>
                    <a:pt x="29217" y="21265"/>
                    <a:pt x="36521" y="7594"/>
                    <a:pt x="46956" y="7594"/>
                  </a:cubicBezTo>
                  <a:cubicBezTo>
                    <a:pt x="57391" y="9113"/>
                    <a:pt x="90782" y="0"/>
                    <a:pt x="92869" y="22784"/>
                  </a:cubicBezTo>
                  <a:cubicBezTo>
                    <a:pt x="92869" y="22784"/>
                    <a:pt x="80347" y="44050"/>
                    <a:pt x="85565" y="50126"/>
                  </a:cubicBezTo>
                  <a:cubicBezTo>
                    <a:pt x="90782" y="56202"/>
                    <a:pt x="102260" y="53164"/>
                    <a:pt x="106434" y="47088"/>
                  </a:cubicBezTo>
                  <a:cubicBezTo>
                    <a:pt x="110608" y="41012"/>
                    <a:pt x="120000" y="110886"/>
                    <a:pt x="59478" y="115443"/>
                  </a:cubicBezTo>
                  <a:cubicBezTo>
                    <a:pt x="0" y="120000"/>
                    <a:pt x="14608" y="45569"/>
                    <a:pt x="14608" y="45569"/>
                  </a:cubicBezTo>
                  <a:cubicBezTo>
                    <a:pt x="14608" y="45569"/>
                    <a:pt x="30260" y="62278"/>
                    <a:pt x="37565" y="50126"/>
                  </a:cubicBezTo>
                  <a:cubicBezTo>
                    <a:pt x="39652" y="44050"/>
                    <a:pt x="29217" y="21265"/>
                    <a:pt x="29217" y="2126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6" name="Google Shape;306;p9"/>
            <p:cNvSpPr/>
            <p:nvPr/>
          </p:nvSpPr>
          <p:spPr>
            <a:xfrm>
              <a:off x="1700213" y="4303713"/>
              <a:ext cx="742800" cy="357300"/>
            </a:xfrm>
            <a:custGeom>
              <a:rect b="b" l="l" r="r" t="t"/>
              <a:pathLst>
                <a:path extrusionOk="0" h="120000" w="120000">
                  <a:moveTo>
                    <a:pt x="97043" y="15272"/>
                  </a:moveTo>
                  <a:cubicBezTo>
                    <a:pt x="87652" y="10909"/>
                    <a:pt x="75130" y="6545"/>
                    <a:pt x="69913" y="30545"/>
                  </a:cubicBezTo>
                  <a:cubicBezTo>
                    <a:pt x="64695" y="54545"/>
                    <a:pt x="56347" y="34909"/>
                    <a:pt x="56347" y="34909"/>
                  </a:cubicBezTo>
                  <a:cubicBezTo>
                    <a:pt x="52173" y="43636"/>
                    <a:pt x="44869" y="37090"/>
                    <a:pt x="41739" y="24000"/>
                  </a:cubicBezTo>
                  <a:cubicBezTo>
                    <a:pt x="39652" y="13090"/>
                    <a:pt x="33391" y="8727"/>
                    <a:pt x="24000" y="2181"/>
                  </a:cubicBezTo>
                  <a:cubicBezTo>
                    <a:pt x="17739" y="0"/>
                    <a:pt x="13565" y="2181"/>
                    <a:pt x="9391" y="8727"/>
                  </a:cubicBezTo>
                  <a:cubicBezTo>
                    <a:pt x="8347" y="10909"/>
                    <a:pt x="7304" y="13090"/>
                    <a:pt x="6260" y="15272"/>
                  </a:cubicBezTo>
                  <a:cubicBezTo>
                    <a:pt x="0" y="30545"/>
                    <a:pt x="0" y="50181"/>
                    <a:pt x="0" y="61090"/>
                  </a:cubicBezTo>
                  <a:cubicBezTo>
                    <a:pt x="13565" y="98181"/>
                    <a:pt x="36521" y="120000"/>
                    <a:pt x="62608" y="120000"/>
                  </a:cubicBezTo>
                  <a:cubicBezTo>
                    <a:pt x="63652" y="120000"/>
                    <a:pt x="64695" y="120000"/>
                    <a:pt x="65739" y="120000"/>
                  </a:cubicBezTo>
                  <a:cubicBezTo>
                    <a:pt x="80347" y="117818"/>
                    <a:pt x="93913" y="111272"/>
                    <a:pt x="106434" y="96000"/>
                  </a:cubicBezTo>
                  <a:cubicBezTo>
                    <a:pt x="110608" y="91636"/>
                    <a:pt x="113739" y="87272"/>
                    <a:pt x="116869" y="82909"/>
                  </a:cubicBezTo>
                  <a:cubicBezTo>
                    <a:pt x="120000" y="58909"/>
                    <a:pt x="105391" y="19636"/>
                    <a:pt x="97043" y="1527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7" name="Google Shape;307;p9"/>
            <p:cNvSpPr/>
            <p:nvPr/>
          </p:nvSpPr>
          <p:spPr>
            <a:xfrm>
              <a:off x="1649413" y="5224463"/>
              <a:ext cx="838200" cy="239700"/>
            </a:xfrm>
            <a:custGeom>
              <a:rect b="b" l="l" r="r" t="t"/>
              <a:pathLst>
                <a:path extrusionOk="0" h="120000" w="120000">
                  <a:moveTo>
                    <a:pt x="108923" y="16216"/>
                  </a:moveTo>
                  <a:cubicBezTo>
                    <a:pt x="108923" y="16216"/>
                    <a:pt x="108923" y="16216"/>
                    <a:pt x="108923" y="16216"/>
                  </a:cubicBezTo>
                  <a:cubicBezTo>
                    <a:pt x="108923" y="16216"/>
                    <a:pt x="108923" y="16216"/>
                    <a:pt x="108923" y="16216"/>
                  </a:cubicBezTo>
                  <a:cubicBezTo>
                    <a:pt x="110769" y="22702"/>
                    <a:pt x="114461" y="35675"/>
                    <a:pt x="113538" y="45405"/>
                  </a:cubicBezTo>
                  <a:cubicBezTo>
                    <a:pt x="112615" y="55135"/>
                    <a:pt x="107076" y="58378"/>
                    <a:pt x="104307" y="58378"/>
                  </a:cubicBezTo>
                  <a:cubicBezTo>
                    <a:pt x="104307" y="58378"/>
                    <a:pt x="104307" y="58378"/>
                    <a:pt x="104307" y="58378"/>
                  </a:cubicBezTo>
                  <a:cubicBezTo>
                    <a:pt x="103384" y="58378"/>
                    <a:pt x="103384" y="58378"/>
                    <a:pt x="102461" y="58378"/>
                  </a:cubicBezTo>
                  <a:cubicBezTo>
                    <a:pt x="95076" y="58378"/>
                    <a:pt x="86769" y="45405"/>
                    <a:pt x="82153" y="29189"/>
                  </a:cubicBezTo>
                  <a:cubicBezTo>
                    <a:pt x="82153" y="25945"/>
                    <a:pt x="82153" y="25945"/>
                    <a:pt x="82153" y="25945"/>
                  </a:cubicBezTo>
                  <a:cubicBezTo>
                    <a:pt x="82153" y="22702"/>
                    <a:pt x="82153" y="22702"/>
                    <a:pt x="83076" y="22702"/>
                  </a:cubicBezTo>
                  <a:cubicBezTo>
                    <a:pt x="83076" y="22702"/>
                    <a:pt x="83076" y="22702"/>
                    <a:pt x="83076" y="22702"/>
                  </a:cubicBezTo>
                  <a:cubicBezTo>
                    <a:pt x="84000" y="22702"/>
                    <a:pt x="84923" y="22702"/>
                    <a:pt x="85846" y="22702"/>
                  </a:cubicBezTo>
                  <a:cubicBezTo>
                    <a:pt x="89538" y="22702"/>
                    <a:pt x="91384" y="22702"/>
                    <a:pt x="93230" y="16216"/>
                  </a:cubicBezTo>
                  <a:cubicBezTo>
                    <a:pt x="93230" y="12972"/>
                    <a:pt x="93230" y="12972"/>
                    <a:pt x="93230" y="12972"/>
                  </a:cubicBezTo>
                  <a:cubicBezTo>
                    <a:pt x="93230" y="12972"/>
                    <a:pt x="93230" y="9729"/>
                    <a:pt x="91384" y="9729"/>
                  </a:cubicBezTo>
                  <a:cubicBezTo>
                    <a:pt x="89538" y="9729"/>
                    <a:pt x="86769" y="12972"/>
                    <a:pt x="84923" y="12972"/>
                  </a:cubicBezTo>
                  <a:cubicBezTo>
                    <a:pt x="84000" y="12972"/>
                    <a:pt x="84000" y="12972"/>
                    <a:pt x="83076" y="12972"/>
                  </a:cubicBezTo>
                  <a:cubicBezTo>
                    <a:pt x="81230" y="12972"/>
                    <a:pt x="78461" y="12972"/>
                    <a:pt x="75692" y="9729"/>
                  </a:cubicBezTo>
                  <a:cubicBezTo>
                    <a:pt x="74769" y="9729"/>
                    <a:pt x="74769" y="9729"/>
                    <a:pt x="74769" y="9729"/>
                  </a:cubicBezTo>
                  <a:cubicBezTo>
                    <a:pt x="72000" y="9729"/>
                    <a:pt x="69230" y="6486"/>
                    <a:pt x="66461" y="6486"/>
                  </a:cubicBezTo>
                  <a:cubicBezTo>
                    <a:pt x="65538" y="6486"/>
                    <a:pt x="64615" y="6486"/>
                    <a:pt x="63692" y="6486"/>
                  </a:cubicBezTo>
                  <a:cubicBezTo>
                    <a:pt x="58153" y="6486"/>
                    <a:pt x="52615" y="9729"/>
                    <a:pt x="48000" y="9729"/>
                  </a:cubicBezTo>
                  <a:cubicBezTo>
                    <a:pt x="47076" y="12972"/>
                    <a:pt x="47076" y="12972"/>
                    <a:pt x="47076" y="12972"/>
                  </a:cubicBezTo>
                  <a:cubicBezTo>
                    <a:pt x="44307" y="12972"/>
                    <a:pt x="41538" y="12972"/>
                    <a:pt x="38769" y="12972"/>
                  </a:cubicBezTo>
                  <a:cubicBezTo>
                    <a:pt x="37846" y="12972"/>
                    <a:pt x="37846" y="12972"/>
                    <a:pt x="37846" y="12972"/>
                  </a:cubicBezTo>
                  <a:cubicBezTo>
                    <a:pt x="36923" y="12972"/>
                    <a:pt x="35076" y="12972"/>
                    <a:pt x="34153" y="12972"/>
                  </a:cubicBezTo>
                  <a:cubicBezTo>
                    <a:pt x="33230" y="12972"/>
                    <a:pt x="32307" y="9729"/>
                    <a:pt x="31384" y="9729"/>
                  </a:cubicBezTo>
                  <a:cubicBezTo>
                    <a:pt x="31384" y="9729"/>
                    <a:pt x="31384" y="9729"/>
                    <a:pt x="30461" y="9729"/>
                  </a:cubicBezTo>
                  <a:cubicBezTo>
                    <a:pt x="30461" y="12972"/>
                    <a:pt x="29538" y="12972"/>
                    <a:pt x="29538" y="16216"/>
                  </a:cubicBezTo>
                  <a:cubicBezTo>
                    <a:pt x="29538" y="16216"/>
                    <a:pt x="30461" y="19459"/>
                    <a:pt x="30461" y="19459"/>
                  </a:cubicBezTo>
                  <a:cubicBezTo>
                    <a:pt x="33230" y="22702"/>
                    <a:pt x="35076" y="22702"/>
                    <a:pt x="37846" y="22702"/>
                  </a:cubicBezTo>
                  <a:cubicBezTo>
                    <a:pt x="38769" y="22702"/>
                    <a:pt x="38769" y="25945"/>
                    <a:pt x="38769" y="25945"/>
                  </a:cubicBezTo>
                  <a:cubicBezTo>
                    <a:pt x="38769" y="25945"/>
                    <a:pt x="38769" y="29189"/>
                    <a:pt x="38769" y="29189"/>
                  </a:cubicBezTo>
                  <a:cubicBezTo>
                    <a:pt x="38769" y="32432"/>
                    <a:pt x="38769" y="32432"/>
                    <a:pt x="38769" y="32432"/>
                  </a:cubicBezTo>
                  <a:cubicBezTo>
                    <a:pt x="37846" y="32432"/>
                    <a:pt x="37846" y="35675"/>
                    <a:pt x="36923" y="35675"/>
                  </a:cubicBezTo>
                  <a:cubicBezTo>
                    <a:pt x="32307" y="51891"/>
                    <a:pt x="26769" y="61621"/>
                    <a:pt x="21230" y="61621"/>
                  </a:cubicBezTo>
                  <a:cubicBezTo>
                    <a:pt x="19384" y="61621"/>
                    <a:pt x="18461" y="64864"/>
                    <a:pt x="17538" y="64864"/>
                  </a:cubicBezTo>
                  <a:cubicBezTo>
                    <a:pt x="13846" y="64864"/>
                    <a:pt x="11076" y="61621"/>
                    <a:pt x="9230" y="55135"/>
                  </a:cubicBezTo>
                  <a:cubicBezTo>
                    <a:pt x="8307" y="51891"/>
                    <a:pt x="7384" y="48648"/>
                    <a:pt x="8307" y="42162"/>
                  </a:cubicBezTo>
                  <a:cubicBezTo>
                    <a:pt x="8307" y="35675"/>
                    <a:pt x="10153" y="25945"/>
                    <a:pt x="11076" y="22702"/>
                  </a:cubicBezTo>
                  <a:cubicBezTo>
                    <a:pt x="12000" y="19459"/>
                    <a:pt x="12923" y="16216"/>
                    <a:pt x="14769" y="9729"/>
                  </a:cubicBezTo>
                  <a:cubicBezTo>
                    <a:pt x="15692" y="6486"/>
                    <a:pt x="16615" y="3243"/>
                    <a:pt x="17538" y="0"/>
                  </a:cubicBezTo>
                  <a:cubicBezTo>
                    <a:pt x="9230" y="9729"/>
                    <a:pt x="3692" y="29189"/>
                    <a:pt x="0" y="58378"/>
                  </a:cubicBezTo>
                  <a:cubicBezTo>
                    <a:pt x="0" y="58378"/>
                    <a:pt x="7384" y="120000"/>
                    <a:pt x="33230" y="81081"/>
                  </a:cubicBezTo>
                  <a:cubicBezTo>
                    <a:pt x="58153" y="45405"/>
                    <a:pt x="75692" y="64864"/>
                    <a:pt x="84000" y="74594"/>
                  </a:cubicBezTo>
                  <a:cubicBezTo>
                    <a:pt x="91384" y="84324"/>
                    <a:pt x="118153" y="110270"/>
                    <a:pt x="120000" y="55135"/>
                  </a:cubicBezTo>
                  <a:cubicBezTo>
                    <a:pt x="120000" y="35675"/>
                    <a:pt x="115384" y="22702"/>
                    <a:pt x="108923" y="16216"/>
                  </a:cubicBezTo>
                  <a:close/>
                </a:path>
              </a:pathLst>
            </a:custGeom>
            <a:solidFill>
              <a:srgbClr val="0D0138">
                <a:alpha val="1654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8" name="Google Shape;308;p9"/>
            <p:cNvSpPr/>
            <p:nvPr/>
          </p:nvSpPr>
          <p:spPr>
            <a:xfrm>
              <a:off x="1636713" y="4316413"/>
              <a:ext cx="928800" cy="350700"/>
            </a:xfrm>
            <a:custGeom>
              <a:rect b="b" l="l" r="r" t="t"/>
              <a:pathLst>
                <a:path extrusionOk="0" h="120000" w="120000">
                  <a:moveTo>
                    <a:pt x="115833" y="6666"/>
                  </a:moveTo>
                  <a:cubicBezTo>
                    <a:pt x="111666" y="40000"/>
                    <a:pt x="103333" y="64444"/>
                    <a:pt x="91666" y="80000"/>
                  </a:cubicBezTo>
                  <a:cubicBezTo>
                    <a:pt x="80833" y="93333"/>
                    <a:pt x="68333" y="95555"/>
                    <a:pt x="56666" y="93333"/>
                  </a:cubicBezTo>
                  <a:cubicBezTo>
                    <a:pt x="34166" y="91111"/>
                    <a:pt x="12500" y="73333"/>
                    <a:pt x="833" y="17777"/>
                  </a:cubicBezTo>
                  <a:cubicBezTo>
                    <a:pt x="833" y="17777"/>
                    <a:pt x="0" y="17777"/>
                    <a:pt x="0" y="20000"/>
                  </a:cubicBezTo>
                  <a:cubicBezTo>
                    <a:pt x="3333" y="48888"/>
                    <a:pt x="10833" y="71111"/>
                    <a:pt x="20833" y="88888"/>
                  </a:cubicBezTo>
                  <a:cubicBezTo>
                    <a:pt x="25833" y="97777"/>
                    <a:pt x="31666" y="104444"/>
                    <a:pt x="38333" y="106666"/>
                  </a:cubicBezTo>
                  <a:cubicBezTo>
                    <a:pt x="38333" y="108888"/>
                    <a:pt x="38333" y="108888"/>
                    <a:pt x="38333" y="108888"/>
                  </a:cubicBezTo>
                  <a:cubicBezTo>
                    <a:pt x="42500" y="115555"/>
                    <a:pt x="47500" y="115555"/>
                    <a:pt x="52500" y="117777"/>
                  </a:cubicBezTo>
                  <a:cubicBezTo>
                    <a:pt x="55833" y="117777"/>
                    <a:pt x="60833" y="120000"/>
                    <a:pt x="65000" y="115555"/>
                  </a:cubicBezTo>
                  <a:cubicBezTo>
                    <a:pt x="75833" y="115555"/>
                    <a:pt x="86666" y="108888"/>
                    <a:pt x="96666" y="93333"/>
                  </a:cubicBezTo>
                  <a:cubicBezTo>
                    <a:pt x="107500" y="77777"/>
                    <a:pt x="117500" y="42222"/>
                    <a:pt x="120000" y="8888"/>
                  </a:cubicBezTo>
                  <a:cubicBezTo>
                    <a:pt x="120000" y="2222"/>
                    <a:pt x="116666" y="0"/>
                    <a:pt x="115833" y="6666"/>
                  </a:cubicBezTo>
                  <a:close/>
                </a:path>
              </a:pathLst>
            </a:custGeom>
            <a:solidFill>
              <a:srgbClr val="0D0138">
                <a:alpha val="1654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9" name="Google Shape;309;p9"/>
            <p:cNvSpPr/>
            <p:nvPr/>
          </p:nvSpPr>
          <p:spPr>
            <a:xfrm>
              <a:off x="2390775" y="3694113"/>
              <a:ext cx="349200" cy="395400"/>
            </a:xfrm>
            <a:custGeom>
              <a:rect b="b" l="l" r="r" t="t"/>
              <a:pathLst>
                <a:path extrusionOk="0" h="120000" w="120000">
                  <a:moveTo>
                    <a:pt x="0" y="41311"/>
                  </a:moveTo>
                  <a:cubicBezTo>
                    <a:pt x="0" y="41311"/>
                    <a:pt x="35555" y="80655"/>
                    <a:pt x="42222" y="120000"/>
                  </a:cubicBezTo>
                  <a:cubicBezTo>
                    <a:pt x="42222" y="120000"/>
                    <a:pt x="120000" y="102295"/>
                    <a:pt x="93333" y="51147"/>
                  </a:cubicBezTo>
                  <a:cubicBezTo>
                    <a:pt x="66666" y="0"/>
                    <a:pt x="6666" y="9836"/>
                    <a:pt x="0" y="4131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0" name="Google Shape;310;p9"/>
            <p:cNvSpPr/>
            <p:nvPr/>
          </p:nvSpPr>
          <p:spPr>
            <a:xfrm>
              <a:off x="1443038" y="3668713"/>
              <a:ext cx="368400" cy="395400"/>
            </a:xfrm>
            <a:custGeom>
              <a:rect b="b" l="l" r="r" t="t"/>
              <a:pathLst>
                <a:path extrusionOk="0" h="120000" w="120000">
                  <a:moveTo>
                    <a:pt x="119999" y="43278"/>
                  </a:moveTo>
                  <a:cubicBezTo>
                    <a:pt x="119999" y="43278"/>
                    <a:pt x="84210" y="82622"/>
                    <a:pt x="75789" y="120000"/>
                  </a:cubicBezTo>
                  <a:cubicBezTo>
                    <a:pt x="75789" y="120000"/>
                    <a:pt x="0" y="100327"/>
                    <a:pt x="29473" y="51147"/>
                  </a:cubicBezTo>
                  <a:cubicBezTo>
                    <a:pt x="56842" y="0"/>
                    <a:pt x="113684" y="11803"/>
                    <a:pt x="119999" y="4327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1" name="Google Shape;311;p9"/>
            <p:cNvSpPr/>
            <p:nvPr/>
          </p:nvSpPr>
          <p:spPr>
            <a:xfrm>
              <a:off x="2178050" y="4829176"/>
              <a:ext cx="252300" cy="128700"/>
            </a:xfrm>
            <a:custGeom>
              <a:rect b="b" l="l" r="r" t="t"/>
              <a:pathLst>
                <a:path extrusionOk="0" h="120000" w="120000">
                  <a:moveTo>
                    <a:pt x="101538" y="18000"/>
                  </a:moveTo>
                  <a:cubicBezTo>
                    <a:pt x="95384" y="60000"/>
                    <a:pt x="76923" y="78000"/>
                    <a:pt x="58461" y="84000"/>
                  </a:cubicBezTo>
                  <a:cubicBezTo>
                    <a:pt x="58461" y="84000"/>
                    <a:pt x="58461" y="84000"/>
                    <a:pt x="58461" y="84000"/>
                  </a:cubicBezTo>
                  <a:cubicBezTo>
                    <a:pt x="61538" y="78000"/>
                    <a:pt x="58461" y="66000"/>
                    <a:pt x="55384" y="60000"/>
                  </a:cubicBezTo>
                  <a:cubicBezTo>
                    <a:pt x="52307" y="54000"/>
                    <a:pt x="49230" y="54000"/>
                    <a:pt x="46153" y="54000"/>
                  </a:cubicBezTo>
                  <a:cubicBezTo>
                    <a:pt x="43076" y="54000"/>
                    <a:pt x="43076" y="54000"/>
                    <a:pt x="40000" y="48000"/>
                  </a:cubicBezTo>
                  <a:cubicBezTo>
                    <a:pt x="40000" y="48000"/>
                    <a:pt x="40000" y="48000"/>
                    <a:pt x="40000" y="48000"/>
                  </a:cubicBezTo>
                  <a:cubicBezTo>
                    <a:pt x="40000" y="48000"/>
                    <a:pt x="40000" y="48000"/>
                    <a:pt x="40000" y="48000"/>
                  </a:cubicBezTo>
                  <a:cubicBezTo>
                    <a:pt x="40000" y="48000"/>
                    <a:pt x="40000" y="48000"/>
                    <a:pt x="40000" y="48000"/>
                  </a:cubicBezTo>
                  <a:cubicBezTo>
                    <a:pt x="36923" y="48000"/>
                    <a:pt x="36923" y="48000"/>
                    <a:pt x="36923" y="48000"/>
                  </a:cubicBezTo>
                  <a:cubicBezTo>
                    <a:pt x="36923" y="48000"/>
                    <a:pt x="36923" y="42000"/>
                    <a:pt x="33846" y="42000"/>
                  </a:cubicBezTo>
                  <a:cubicBezTo>
                    <a:pt x="36923" y="42000"/>
                    <a:pt x="33846" y="42000"/>
                    <a:pt x="33846" y="36000"/>
                  </a:cubicBezTo>
                  <a:cubicBezTo>
                    <a:pt x="33846" y="36000"/>
                    <a:pt x="33846" y="30000"/>
                    <a:pt x="30769" y="30000"/>
                  </a:cubicBezTo>
                  <a:cubicBezTo>
                    <a:pt x="27692" y="24000"/>
                    <a:pt x="24615" y="24000"/>
                    <a:pt x="21538" y="30000"/>
                  </a:cubicBezTo>
                  <a:cubicBezTo>
                    <a:pt x="18461" y="42000"/>
                    <a:pt x="21538" y="66000"/>
                    <a:pt x="24615" y="72000"/>
                  </a:cubicBezTo>
                  <a:cubicBezTo>
                    <a:pt x="27692" y="78000"/>
                    <a:pt x="27692" y="78000"/>
                    <a:pt x="27692" y="78000"/>
                  </a:cubicBezTo>
                  <a:cubicBezTo>
                    <a:pt x="24615" y="78000"/>
                    <a:pt x="18461" y="72000"/>
                    <a:pt x="15384" y="78000"/>
                  </a:cubicBezTo>
                  <a:cubicBezTo>
                    <a:pt x="0" y="90000"/>
                    <a:pt x="27692" y="114000"/>
                    <a:pt x="30769" y="114000"/>
                  </a:cubicBezTo>
                  <a:cubicBezTo>
                    <a:pt x="40000" y="120000"/>
                    <a:pt x="52307" y="120000"/>
                    <a:pt x="61538" y="114000"/>
                  </a:cubicBezTo>
                  <a:cubicBezTo>
                    <a:pt x="89230" y="108000"/>
                    <a:pt x="107692" y="84000"/>
                    <a:pt x="116923" y="30000"/>
                  </a:cubicBezTo>
                  <a:cubicBezTo>
                    <a:pt x="120000" y="6000"/>
                    <a:pt x="104615" y="0"/>
                    <a:pt x="101538" y="18000"/>
                  </a:cubicBezTo>
                  <a:close/>
                </a:path>
              </a:pathLst>
            </a:custGeom>
            <a:solidFill>
              <a:srgbClr val="0D0138">
                <a:alpha val="1654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2" name="Google Shape;312;p9"/>
            <p:cNvSpPr/>
            <p:nvPr/>
          </p:nvSpPr>
          <p:spPr>
            <a:xfrm>
              <a:off x="1714500" y="4835526"/>
              <a:ext cx="219000" cy="149100"/>
            </a:xfrm>
            <a:custGeom>
              <a:rect b="b" l="l" r="r" t="t"/>
              <a:pathLst>
                <a:path extrusionOk="0" h="120000" w="120000">
                  <a:moveTo>
                    <a:pt x="112941" y="67826"/>
                  </a:moveTo>
                  <a:cubicBezTo>
                    <a:pt x="102352" y="67826"/>
                    <a:pt x="98823" y="73043"/>
                    <a:pt x="88235" y="73043"/>
                  </a:cubicBezTo>
                  <a:cubicBezTo>
                    <a:pt x="77647" y="78260"/>
                    <a:pt x="63529" y="73043"/>
                    <a:pt x="52941" y="62608"/>
                  </a:cubicBezTo>
                  <a:cubicBezTo>
                    <a:pt x="35294" y="46956"/>
                    <a:pt x="24705" y="26086"/>
                    <a:pt x="14117" y="0"/>
                  </a:cubicBezTo>
                  <a:cubicBezTo>
                    <a:pt x="14117" y="0"/>
                    <a:pt x="14117" y="0"/>
                    <a:pt x="10588" y="5217"/>
                  </a:cubicBezTo>
                  <a:cubicBezTo>
                    <a:pt x="0" y="36521"/>
                    <a:pt x="24705" y="73043"/>
                    <a:pt x="42352" y="88695"/>
                  </a:cubicBezTo>
                  <a:cubicBezTo>
                    <a:pt x="63529" y="104347"/>
                    <a:pt x="105882" y="120000"/>
                    <a:pt x="116470" y="83478"/>
                  </a:cubicBezTo>
                  <a:cubicBezTo>
                    <a:pt x="120000" y="78260"/>
                    <a:pt x="116470" y="73043"/>
                    <a:pt x="112941" y="67826"/>
                  </a:cubicBezTo>
                  <a:close/>
                </a:path>
              </a:pathLst>
            </a:custGeom>
            <a:solidFill>
              <a:srgbClr val="0D0138">
                <a:alpha val="1654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3" name="Google Shape;313;p9"/>
            <p:cNvSpPr/>
            <p:nvPr/>
          </p:nvSpPr>
          <p:spPr>
            <a:xfrm>
              <a:off x="2527300" y="3805238"/>
              <a:ext cx="277800" cy="376200"/>
            </a:xfrm>
            <a:custGeom>
              <a:rect b="b" l="l" r="r" t="t"/>
              <a:pathLst>
                <a:path extrusionOk="0" h="120000" w="120000">
                  <a:moveTo>
                    <a:pt x="117209" y="37241"/>
                  </a:moveTo>
                  <a:cubicBezTo>
                    <a:pt x="117209" y="35172"/>
                    <a:pt x="117209" y="33103"/>
                    <a:pt x="117209" y="31034"/>
                  </a:cubicBezTo>
                  <a:cubicBezTo>
                    <a:pt x="117209" y="20689"/>
                    <a:pt x="111627" y="12413"/>
                    <a:pt x="108837" y="2068"/>
                  </a:cubicBezTo>
                  <a:cubicBezTo>
                    <a:pt x="108837" y="0"/>
                    <a:pt x="103255" y="0"/>
                    <a:pt x="103255" y="2068"/>
                  </a:cubicBezTo>
                  <a:cubicBezTo>
                    <a:pt x="106046" y="28965"/>
                    <a:pt x="94883" y="55862"/>
                    <a:pt x="69767" y="74482"/>
                  </a:cubicBezTo>
                  <a:cubicBezTo>
                    <a:pt x="61395" y="82758"/>
                    <a:pt x="47441" y="88965"/>
                    <a:pt x="36279" y="95172"/>
                  </a:cubicBezTo>
                  <a:cubicBezTo>
                    <a:pt x="22325" y="101379"/>
                    <a:pt x="13953" y="99310"/>
                    <a:pt x="2790" y="97241"/>
                  </a:cubicBezTo>
                  <a:cubicBezTo>
                    <a:pt x="0" y="97241"/>
                    <a:pt x="0" y="97241"/>
                    <a:pt x="0" y="97241"/>
                  </a:cubicBezTo>
                  <a:cubicBezTo>
                    <a:pt x="0" y="99310"/>
                    <a:pt x="2790" y="103448"/>
                    <a:pt x="5581" y="107586"/>
                  </a:cubicBezTo>
                  <a:cubicBezTo>
                    <a:pt x="5581" y="109655"/>
                    <a:pt x="5581" y="111724"/>
                    <a:pt x="8372" y="113793"/>
                  </a:cubicBezTo>
                  <a:cubicBezTo>
                    <a:pt x="36279" y="120000"/>
                    <a:pt x="64186" y="101379"/>
                    <a:pt x="83720" y="88965"/>
                  </a:cubicBezTo>
                  <a:cubicBezTo>
                    <a:pt x="94883" y="82758"/>
                    <a:pt x="106046" y="72413"/>
                    <a:pt x="111627" y="62068"/>
                  </a:cubicBezTo>
                  <a:cubicBezTo>
                    <a:pt x="114418" y="55862"/>
                    <a:pt x="120000" y="45517"/>
                    <a:pt x="117209" y="37241"/>
                  </a:cubicBezTo>
                  <a:close/>
                </a:path>
              </a:pathLst>
            </a:custGeom>
            <a:solidFill>
              <a:srgbClr val="0D0138">
                <a:alpha val="1654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4" name="Google Shape;314;p9"/>
            <p:cNvSpPr/>
            <p:nvPr/>
          </p:nvSpPr>
          <p:spPr>
            <a:xfrm>
              <a:off x="1352550" y="3805238"/>
              <a:ext cx="315900" cy="330300"/>
            </a:xfrm>
            <a:custGeom>
              <a:rect b="b" l="l" r="r" t="t"/>
              <a:pathLst>
                <a:path extrusionOk="0" h="120000" w="120000">
                  <a:moveTo>
                    <a:pt x="105306" y="96470"/>
                  </a:moveTo>
                  <a:cubicBezTo>
                    <a:pt x="53877" y="89411"/>
                    <a:pt x="19591" y="49411"/>
                    <a:pt x="26938" y="0"/>
                  </a:cubicBezTo>
                  <a:cubicBezTo>
                    <a:pt x="26938" y="0"/>
                    <a:pt x="26938" y="0"/>
                    <a:pt x="26938" y="0"/>
                  </a:cubicBezTo>
                  <a:cubicBezTo>
                    <a:pt x="0" y="51764"/>
                    <a:pt x="44081" y="110588"/>
                    <a:pt x="97959" y="117647"/>
                  </a:cubicBezTo>
                  <a:cubicBezTo>
                    <a:pt x="112653" y="120000"/>
                    <a:pt x="119999" y="98823"/>
                    <a:pt x="105306" y="96470"/>
                  </a:cubicBezTo>
                  <a:close/>
                </a:path>
              </a:pathLst>
            </a:custGeom>
            <a:solidFill>
              <a:srgbClr val="0D0138">
                <a:alpha val="1654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5" name="Google Shape;315;p9"/>
            <p:cNvSpPr/>
            <p:nvPr/>
          </p:nvSpPr>
          <p:spPr>
            <a:xfrm>
              <a:off x="1836738" y="4608513"/>
              <a:ext cx="509700" cy="115800"/>
            </a:xfrm>
            <a:custGeom>
              <a:rect b="b" l="l" r="r" t="t"/>
              <a:pathLst>
                <a:path extrusionOk="0" h="120000" w="120000">
                  <a:moveTo>
                    <a:pt x="109367" y="13333"/>
                  </a:moveTo>
                  <a:cubicBezTo>
                    <a:pt x="92658" y="53333"/>
                    <a:pt x="71392" y="60000"/>
                    <a:pt x="53164" y="66666"/>
                  </a:cubicBezTo>
                  <a:cubicBezTo>
                    <a:pt x="42531" y="66666"/>
                    <a:pt x="33417" y="53333"/>
                    <a:pt x="22784" y="46666"/>
                  </a:cubicBezTo>
                  <a:cubicBezTo>
                    <a:pt x="19746" y="40000"/>
                    <a:pt x="16708" y="33333"/>
                    <a:pt x="13670" y="26666"/>
                  </a:cubicBezTo>
                  <a:cubicBezTo>
                    <a:pt x="9113" y="20000"/>
                    <a:pt x="4556" y="13333"/>
                    <a:pt x="0" y="26666"/>
                  </a:cubicBezTo>
                  <a:cubicBezTo>
                    <a:pt x="0" y="26666"/>
                    <a:pt x="0" y="26666"/>
                    <a:pt x="0" y="26666"/>
                  </a:cubicBezTo>
                  <a:cubicBezTo>
                    <a:pt x="6075" y="66666"/>
                    <a:pt x="21265" y="86666"/>
                    <a:pt x="33417" y="93333"/>
                  </a:cubicBezTo>
                  <a:cubicBezTo>
                    <a:pt x="39493" y="106666"/>
                    <a:pt x="45569" y="113333"/>
                    <a:pt x="53164" y="113333"/>
                  </a:cubicBezTo>
                  <a:cubicBezTo>
                    <a:pt x="72911" y="120000"/>
                    <a:pt x="97215" y="93333"/>
                    <a:pt x="113924" y="53333"/>
                  </a:cubicBezTo>
                  <a:cubicBezTo>
                    <a:pt x="120000" y="33333"/>
                    <a:pt x="113924" y="0"/>
                    <a:pt x="109367" y="13333"/>
                  </a:cubicBezTo>
                  <a:close/>
                </a:path>
              </a:pathLst>
            </a:custGeom>
            <a:solidFill>
              <a:srgbClr val="0D0138">
                <a:alpha val="1654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6" name="Google Shape;316;p9"/>
            <p:cNvSpPr/>
            <p:nvPr/>
          </p:nvSpPr>
          <p:spPr>
            <a:xfrm>
              <a:off x="1849438" y="4848226"/>
              <a:ext cx="77700" cy="84000"/>
            </a:xfrm>
            <a:custGeom>
              <a:rect b="b" l="l" r="r" t="t"/>
              <a:pathLst>
                <a:path extrusionOk="0" h="120000" w="120000">
                  <a:moveTo>
                    <a:pt x="120000" y="27692"/>
                  </a:moveTo>
                  <a:cubicBezTo>
                    <a:pt x="120000" y="9230"/>
                    <a:pt x="90000" y="0"/>
                    <a:pt x="80000" y="9230"/>
                  </a:cubicBezTo>
                  <a:cubicBezTo>
                    <a:pt x="60000" y="9230"/>
                    <a:pt x="50000" y="27692"/>
                    <a:pt x="60000" y="46153"/>
                  </a:cubicBezTo>
                  <a:cubicBezTo>
                    <a:pt x="60000" y="46153"/>
                    <a:pt x="60000" y="46153"/>
                    <a:pt x="50000" y="55384"/>
                  </a:cubicBezTo>
                  <a:cubicBezTo>
                    <a:pt x="50000" y="55384"/>
                    <a:pt x="50000" y="55384"/>
                    <a:pt x="50000" y="64615"/>
                  </a:cubicBezTo>
                  <a:cubicBezTo>
                    <a:pt x="40000" y="73846"/>
                    <a:pt x="20000" y="73846"/>
                    <a:pt x="10000" y="73846"/>
                  </a:cubicBezTo>
                  <a:cubicBezTo>
                    <a:pt x="0" y="83076"/>
                    <a:pt x="0" y="92307"/>
                    <a:pt x="10000" y="101538"/>
                  </a:cubicBezTo>
                  <a:cubicBezTo>
                    <a:pt x="30000" y="120000"/>
                    <a:pt x="60000" y="110769"/>
                    <a:pt x="80000" y="101538"/>
                  </a:cubicBezTo>
                  <a:cubicBezTo>
                    <a:pt x="110000" y="83076"/>
                    <a:pt x="120000" y="55384"/>
                    <a:pt x="120000" y="27692"/>
                  </a:cubicBezTo>
                  <a:close/>
                </a:path>
              </a:pathLst>
            </a:custGeom>
            <a:solidFill>
              <a:srgbClr val="0D0138">
                <a:alpha val="1654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7" name="Google Shape;317;p9"/>
            <p:cNvSpPr/>
            <p:nvPr/>
          </p:nvSpPr>
          <p:spPr>
            <a:xfrm>
              <a:off x="1681163" y="5237163"/>
              <a:ext cx="265200" cy="122100"/>
            </a:xfrm>
            <a:custGeom>
              <a:rect b="b" l="l" r="r" t="t"/>
              <a:pathLst>
                <a:path extrusionOk="0" h="120000" w="120000">
                  <a:moveTo>
                    <a:pt x="96585" y="18947"/>
                  </a:moveTo>
                  <a:cubicBezTo>
                    <a:pt x="84878" y="37894"/>
                    <a:pt x="70243" y="56842"/>
                    <a:pt x="58536" y="69473"/>
                  </a:cubicBezTo>
                  <a:cubicBezTo>
                    <a:pt x="46829" y="82105"/>
                    <a:pt x="20487" y="113684"/>
                    <a:pt x="17560" y="69473"/>
                  </a:cubicBezTo>
                  <a:cubicBezTo>
                    <a:pt x="17560" y="56842"/>
                    <a:pt x="8780" y="63157"/>
                    <a:pt x="8780" y="69473"/>
                  </a:cubicBezTo>
                  <a:cubicBezTo>
                    <a:pt x="0" y="113684"/>
                    <a:pt x="26341" y="120000"/>
                    <a:pt x="40975" y="113684"/>
                  </a:cubicBezTo>
                  <a:cubicBezTo>
                    <a:pt x="64390" y="107368"/>
                    <a:pt x="84878" y="82105"/>
                    <a:pt x="105365" y="69473"/>
                  </a:cubicBezTo>
                  <a:cubicBezTo>
                    <a:pt x="120000" y="56842"/>
                    <a:pt x="108292" y="0"/>
                    <a:pt x="96585" y="18947"/>
                  </a:cubicBezTo>
                  <a:close/>
                </a:path>
              </a:pathLst>
            </a:custGeom>
            <a:solidFill>
              <a:srgbClr val="0D0138">
                <a:alpha val="1654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8" name="Google Shape;318;p9"/>
            <p:cNvSpPr/>
            <p:nvPr/>
          </p:nvSpPr>
          <p:spPr>
            <a:xfrm>
              <a:off x="2217738" y="5249863"/>
              <a:ext cx="238200" cy="109500"/>
            </a:xfrm>
            <a:custGeom>
              <a:rect b="b" l="l" r="r" t="t"/>
              <a:pathLst>
                <a:path extrusionOk="0" h="120000" w="120000">
                  <a:moveTo>
                    <a:pt x="113513" y="42352"/>
                  </a:moveTo>
                  <a:cubicBezTo>
                    <a:pt x="110270" y="35294"/>
                    <a:pt x="110270" y="35294"/>
                    <a:pt x="107027" y="35294"/>
                  </a:cubicBezTo>
                  <a:cubicBezTo>
                    <a:pt x="103783" y="42352"/>
                    <a:pt x="103783" y="42352"/>
                    <a:pt x="100540" y="49411"/>
                  </a:cubicBezTo>
                  <a:cubicBezTo>
                    <a:pt x="90810" y="120000"/>
                    <a:pt x="29189" y="0"/>
                    <a:pt x="6486" y="14117"/>
                  </a:cubicBezTo>
                  <a:cubicBezTo>
                    <a:pt x="3243" y="14117"/>
                    <a:pt x="0" y="28235"/>
                    <a:pt x="3243" y="35294"/>
                  </a:cubicBezTo>
                  <a:cubicBezTo>
                    <a:pt x="12972" y="77647"/>
                    <a:pt x="45405" y="98823"/>
                    <a:pt x="64864" y="105882"/>
                  </a:cubicBezTo>
                  <a:cubicBezTo>
                    <a:pt x="87567" y="120000"/>
                    <a:pt x="110270" y="112941"/>
                    <a:pt x="116756" y="63529"/>
                  </a:cubicBezTo>
                  <a:cubicBezTo>
                    <a:pt x="120000" y="56470"/>
                    <a:pt x="116756" y="42352"/>
                    <a:pt x="113513" y="42352"/>
                  </a:cubicBezTo>
                  <a:close/>
                </a:path>
              </a:pathLst>
            </a:custGeom>
            <a:solidFill>
              <a:srgbClr val="0D0138">
                <a:alpha val="1654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9" name="Google Shape;319;p9"/>
            <p:cNvSpPr/>
            <p:nvPr/>
          </p:nvSpPr>
          <p:spPr>
            <a:xfrm>
              <a:off x="2405063" y="4310063"/>
              <a:ext cx="109500" cy="33300"/>
            </a:xfrm>
            <a:custGeom>
              <a:rect b="b" l="l" r="r" t="t"/>
              <a:pathLst>
                <a:path extrusionOk="0" h="120000" w="120000">
                  <a:moveTo>
                    <a:pt x="14117" y="120000"/>
                  </a:moveTo>
                  <a:cubicBezTo>
                    <a:pt x="28235" y="120000"/>
                    <a:pt x="120000" y="96000"/>
                    <a:pt x="105882" y="48000"/>
                  </a:cubicBezTo>
                  <a:cubicBezTo>
                    <a:pt x="98823" y="0"/>
                    <a:pt x="56470" y="24000"/>
                    <a:pt x="42352" y="24000"/>
                  </a:cubicBezTo>
                  <a:cubicBezTo>
                    <a:pt x="35294" y="24000"/>
                    <a:pt x="21176" y="24000"/>
                    <a:pt x="7058" y="48000"/>
                  </a:cubicBezTo>
                  <a:cubicBezTo>
                    <a:pt x="0" y="72000"/>
                    <a:pt x="0" y="120000"/>
                    <a:pt x="14117" y="120000"/>
                  </a:cubicBezTo>
                  <a:cubicBezTo>
                    <a:pt x="14117" y="120000"/>
                    <a:pt x="7058" y="120000"/>
                    <a:pt x="14117" y="120000"/>
                  </a:cubicBezTo>
                  <a:close/>
                </a:path>
              </a:pathLst>
            </a:custGeom>
            <a:solidFill>
              <a:srgbClr val="3E4A63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0" name="Google Shape;320;p9"/>
            <p:cNvSpPr/>
            <p:nvPr/>
          </p:nvSpPr>
          <p:spPr>
            <a:xfrm>
              <a:off x="2384425" y="4375151"/>
              <a:ext cx="71400" cy="52500"/>
            </a:xfrm>
            <a:custGeom>
              <a:rect b="b" l="l" r="r" t="t"/>
              <a:pathLst>
                <a:path extrusionOk="0" h="120000" w="120000">
                  <a:moveTo>
                    <a:pt x="21818" y="45000"/>
                  </a:moveTo>
                  <a:cubicBezTo>
                    <a:pt x="43636" y="75000"/>
                    <a:pt x="54545" y="90000"/>
                    <a:pt x="87272" y="105000"/>
                  </a:cubicBezTo>
                  <a:cubicBezTo>
                    <a:pt x="109090" y="120000"/>
                    <a:pt x="120000" y="75000"/>
                    <a:pt x="98181" y="60000"/>
                  </a:cubicBezTo>
                  <a:cubicBezTo>
                    <a:pt x="76363" y="60000"/>
                    <a:pt x="54545" y="30000"/>
                    <a:pt x="43636" y="15000"/>
                  </a:cubicBezTo>
                  <a:cubicBezTo>
                    <a:pt x="21818" y="0"/>
                    <a:pt x="0" y="30000"/>
                    <a:pt x="21818" y="45000"/>
                  </a:cubicBezTo>
                  <a:cubicBezTo>
                    <a:pt x="32727" y="60000"/>
                    <a:pt x="10909" y="45000"/>
                    <a:pt x="21818" y="45000"/>
                  </a:cubicBezTo>
                  <a:close/>
                </a:path>
              </a:pathLst>
            </a:custGeom>
            <a:solidFill>
              <a:srgbClr val="3E4A63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1" name="Google Shape;321;p9"/>
            <p:cNvSpPr/>
            <p:nvPr/>
          </p:nvSpPr>
          <p:spPr>
            <a:xfrm>
              <a:off x="1643063" y="4238626"/>
              <a:ext cx="96900" cy="71400"/>
            </a:xfrm>
            <a:custGeom>
              <a:rect b="b" l="l" r="r" t="t"/>
              <a:pathLst>
                <a:path extrusionOk="0" h="120000" w="120000">
                  <a:moveTo>
                    <a:pt x="24000" y="10909"/>
                  </a:moveTo>
                  <a:cubicBezTo>
                    <a:pt x="8000" y="0"/>
                    <a:pt x="0" y="32727"/>
                    <a:pt x="16000" y="43636"/>
                  </a:cubicBezTo>
                  <a:cubicBezTo>
                    <a:pt x="40000" y="54545"/>
                    <a:pt x="72000" y="76363"/>
                    <a:pt x="88000" y="98181"/>
                  </a:cubicBezTo>
                  <a:cubicBezTo>
                    <a:pt x="104000" y="120000"/>
                    <a:pt x="120000" y="98181"/>
                    <a:pt x="112000" y="76363"/>
                  </a:cubicBezTo>
                  <a:cubicBezTo>
                    <a:pt x="88000" y="43636"/>
                    <a:pt x="56000" y="21818"/>
                    <a:pt x="24000" y="10909"/>
                  </a:cubicBezTo>
                  <a:cubicBezTo>
                    <a:pt x="16000" y="10909"/>
                    <a:pt x="48000" y="21818"/>
                    <a:pt x="24000" y="10909"/>
                  </a:cubicBezTo>
                  <a:close/>
                </a:path>
              </a:pathLst>
            </a:custGeom>
            <a:solidFill>
              <a:srgbClr val="3E4A63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2" name="Google Shape;322;p9"/>
            <p:cNvSpPr/>
            <p:nvPr/>
          </p:nvSpPr>
          <p:spPr>
            <a:xfrm>
              <a:off x="1662113" y="4329113"/>
              <a:ext cx="65100" cy="33300"/>
            </a:xfrm>
            <a:custGeom>
              <a:rect b="b" l="l" r="r" t="t"/>
              <a:pathLst>
                <a:path extrusionOk="0" h="120000" w="120000">
                  <a:moveTo>
                    <a:pt x="96000" y="24000"/>
                  </a:moveTo>
                  <a:cubicBezTo>
                    <a:pt x="72000" y="24000"/>
                    <a:pt x="24000" y="24000"/>
                    <a:pt x="12000" y="72000"/>
                  </a:cubicBezTo>
                  <a:cubicBezTo>
                    <a:pt x="0" y="96000"/>
                    <a:pt x="12000" y="120000"/>
                    <a:pt x="24000" y="120000"/>
                  </a:cubicBezTo>
                  <a:cubicBezTo>
                    <a:pt x="48000" y="120000"/>
                    <a:pt x="84000" y="96000"/>
                    <a:pt x="96000" y="96000"/>
                  </a:cubicBezTo>
                  <a:cubicBezTo>
                    <a:pt x="120000" y="72000"/>
                    <a:pt x="120000" y="0"/>
                    <a:pt x="96000" y="24000"/>
                  </a:cubicBezTo>
                  <a:cubicBezTo>
                    <a:pt x="84000" y="24000"/>
                    <a:pt x="96000" y="0"/>
                    <a:pt x="96000" y="24000"/>
                  </a:cubicBezTo>
                  <a:close/>
                </a:path>
              </a:pathLst>
            </a:custGeom>
            <a:solidFill>
              <a:srgbClr val="3E4A63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3" name="Google Shape;323;p9"/>
            <p:cNvSpPr/>
            <p:nvPr/>
          </p:nvSpPr>
          <p:spPr>
            <a:xfrm>
              <a:off x="2411413" y="3843338"/>
              <a:ext cx="90600" cy="65100"/>
            </a:xfrm>
            <a:custGeom>
              <a:rect b="b" l="l" r="r" t="t"/>
              <a:pathLst>
                <a:path extrusionOk="0" h="120000" w="120000">
                  <a:moveTo>
                    <a:pt x="111428" y="12000"/>
                  </a:moveTo>
                  <a:cubicBezTo>
                    <a:pt x="77142" y="0"/>
                    <a:pt x="42857" y="36000"/>
                    <a:pt x="17142" y="72000"/>
                  </a:cubicBezTo>
                  <a:cubicBezTo>
                    <a:pt x="0" y="96000"/>
                    <a:pt x="17142" y="120000"/>
                    <a:pt x="34285" y="108000"/>
                  </a:cubicBezTo>
                  <a:cubicBezTo>
                    <a:pt x="59999" y="72000"/>
                    <a:pt x="94285" y="60000"/>
                    <a:pt x="119999" y="24000"/>
                  </a:cubicBezTo>
                  <a:cubicBezTo>
                    <a:pt x="119999" y="24000"/>
                    <a:pt x="119999" y="12000"/>
                    <a:pt x="111428" y="12000"/>
                  </a:cubicBezTo>
                  <a:close/>
                </a:path>
              </a:pathLst>
            </a:custGeom>
            <a:solidFill>
              <a:srgbClr val="0D0138">
                <a:alpha val="1654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4" name="Google Shape;324;p9"/>
            <p:cNvSpPr/>
            <p:nvPr/>
          </p:nvSpPr>
          <p:spPr>
            <a:xfrm>
              <a:off x="2436813" y="3895726"/>
              <a:ext cx="96900" cy="31800"/>
            </a:xfrm>
            <a:custGeom>
              <a:rect b="b" l="l" r="r" t="t"/>
              <a:pathLst>
                <a:path extrusionOk="0" h="120000" w="120000">
                  <a:moveTo>
                    <a:pt x="112000" y="48000"/>
                  </a:moveTo>
                  <a:cubicBezTo>
                    <a:pt x="96000" y="0"/>
                    <a:pt x="80000" y="0"/>
                    <a:pt x="56000" y="0"/>
                  </a:cubicBezTo>
                  <a:cubicBezTo>
                    <a:pt x="40000" y="0"/>
                    <a:pt x="16000" y="24000"/>
                    <a:pt x="8000" y="72000"/>
                  </a:cubicBezTo>
                  <a:cubicBezTo>
                    <a:pt x="0" y="96000"/>
                    <a:pt x="8000" y="120000"/>
                    <a:pt x="8000" y="120000"/>
                  </a:cubicBezTo>
                  <a:cubicBezTo>
                    <a:pt x="24000" y="120000"/>
                    <a:pt x="40000" y="96000"/>
                    <a:pt x="56000" y="96000"/>
                  </a:cubicBezTo>
                  <a:cubicBezTo>
                    <a:pt x="80000" y="96000"/>
                    <a:pt x="96000" y="120000"/>
                    <a:pt x="112000" y="72000"/>
                  </a:cubicBezTo>
                  <a:cubicBezTo>
                    <a:pt x="120000" y="72000"/>
                    <a:pt x="120000" y="48000"/>
                    <a:pt x="112000" y="48000"/>
                  </a:cubicBezTo>
                  <a:close/>
                </a:path>
              </a:pathLst>
            </a:custGeom>
            <a:solidFill>
              <a:srgbClr val="0D0138">
                <a:alpha val="1654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5" name="Google Shape;325;p9"/>
            <p:cNvSpPr/>
            <p:nvPr/>
          </p:nvSpPr>
          <p:spPr>
            <a:xfrm>
              <a:off x="1733550" y="3779838"/>
              <a:ext cx="77700" cy="63600"/>
            </a:xfrm>
            <a:custGeom>
              <a:rect b="b" l="l" r="r" t="t"/>
              <a:pathLst>
                <a:path extrusionOk="0" h="120000" w="120000">
                  <a:moveTo>
                    <a:pt x="20000" y="12000"/>
                  </a:moveTo>
                  <a:cubicBezTo>
                    <a:pt x="10000" y="12000"/>
                    <a:pt x="0" y="24000"/>
                    <a:pt x="10000" y="36000"/>
                  </a:cubicBezTo>
                  <a:cubicBezTo>
                    <a:pt x="20000" y="48000"/>
                    <a:pt x="40000" y="48000"/>
                    <a:pt x="50000" y="60000"/>
                  </a:cubicBezTo>
                  <a:cubicBezTo>
                    <a:pt x="70000" y="84000"/>
                    <a:pt x="70000" y="96000"/>
                    <a:pt x="80000" y="120000"/>
                  </a:cubicBezTo>
                  <a:cubicBezTo>
                    <a:pt x="90000" y="120000"/>
                    <a:pt x="90000" y="120000"/>
                    <a:pt x="90000" y="120000"/>
                  </a:cubicBezTo>
                  <a:cubicBezTo>
                    <a:pt x="120000" y="60000"/>
                    <a:pt x="60000" y="0"/>
                    <a:pt x="20000" y="12000"/>
                  </a:cubicBezTo>
                  <a:close/>
                </a:path>
              </a:pathLst>
            </a:custGeom>
            <a:solidFill>
              <a:srgbClr val="0D0138">
                <a:alpha val="1654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6" name="Google Shape;326;p9"/>
            <p:cNvSpPr/>
            <p:nvPr/>
          </p:nvSpPr>
          <p:spPr>
            <a:xfrm>
              <a:off x="1727200" y="3830638"/>
              <a:ext cx="50700" cy="33300"/>
            </a:xfrm>
            <a:custGeom>
              <a:rect b="b" l="l" r="r" t="t"/>
              <a:pathLst>
                <a:path extrusionOk="0" h="120000" w="120000">
                  <a:moveTo>
                    <a:pt x="90000" y="48000"/>
                  </a:moveTo>
                  <a:cubicBezTo>
                    <a:pt x="75000" y="24000"/>
                    <a:pt x="45000" y="0"/>
                    <a:pt x="30000" y="24000"/>
                  </a:cubicBezTo>
                  <a:cubicBezTo>
                    <a:pt x="15000" y="24000"/>
                    <a:pt x="0" y="48000"/>
                    <a:pt x="15000" y="72000"/>
                  </a:cubicBezTo>
                  <a:cubicBezTo>
                    <a:pt x="30000" y="96000"/>
                    <a:pt x="45000" y="96000"/>
                    <a:pt x="60000" y="96000"/>
                  </a:cubicBezTo>
                  <a:cubicBezTo>
                    <a:pt x="75000" y="120000"/>
                    <a:pt x="75000" y="120000"/>
                    <a:pt x="75000" y="120000"/>
                  </a:cubicBezTo>
                  <a:cubicBezTo>
                    <a:pt x="90000" y="120000"/>
                    <a:pt x="90000" y="120000"/>
                    <a:pt x="105000" y="120000"/>
                  </a:cubicBezTo>
                  <a:cubicBezTo>
                    <a:pt x="105000" y="120000"/>
                    <a:pt x="120000" y="120000"/>
                    <a:pt x="120000" y="96000"/>
                  </a:cubicBezTo>
                  <a:cubicBezTo>
                    <a:pt x="120000" y="72000"/>
                    <a:pt x="105000" y="48000"/>
                    <a:pt x="90000" y="48000"/>
                  </a:cubicBezTo>
                  <a:close/>
                </a:path>
              </a:pathLst>
            </a:custGeom>
            <a:solidFill>
              <a:srgbClr val="0D0138">
                <a:alpha val="1654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7" name="Google Shape;327;p9"/>
            <p:cNvSpPr/>
            <p:nvPr/>
          </p:nvSpPr>
          <p:spPr>
            <a:xfrm>
              <a:off x="1733550" y="4356101"/>
              <a:ext cx="160200" cy="84000"/>
            </a:xfrm>
            <a:custGeom>
              <a:rect b="b" l="l" r="r" t="t"/>
              <a:pathLst>
                <a:path extrusionOk="0" h="120000" w="120000">
                  <a:moveTo>
                    <a:pt x="100800" y="27692"/>
                  </a:moveTo>
                  <a:cubicBezTo>
                    <a:pt x="86400" y="9230"/>
                    <a:pt x="72000" y="9230"/>
                    <a:pt x="57600" y="9230"/>
                  </a:cubicBezTo>
                  <a:cubicBezTo>
                    <a:pt x="43200" y="9230"/>
                    <a:pt x="24000" y="0"/>
                    <a:pt x="14400" y="18461"/>
                  </a:cubicBezTo>
                  <a:cubicBezTo>
                    <a:pt x="4800" y="36923"/>
                    <a:pt x="0" y="55384"/>
                    <a:pt x="9600" y="73846"/>
                  </a:cubicBezTo>
                  <a:cubicBezTo>
                    <a:pt x="19200" y="92307"/>
                    <a:pt x="33600" y="101538"/>
                    <a:pt x="48000" y="101538"/>
                  </a:cubicBezTo>
                  <a:cubicBezTo>
                    <a:pt x="62400" y="110769"/>
                    <a:pt x="81600" y="120000"/>
                    <a:pt x="96000" y="110769"/>
                  </a:cubicBezTo>
                  <a:cubicBezTo>
                    <a:pt x="120000" y="101538"/>
                    <a:pt x="120000" y="36923"/>
                    <a:pt x="100800" y="27692"/>
                  </a:cubicBezTo>
                  <a:close/>
                </a:path>
              </a:pathLst>
            </a:custGeom>
            <a:solidFill>
              <a:srgbClr val="F4CCC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8" name="Google Shape;328;p9"/>
            <p:cNvSpPr/>
            <p:nvPr/>
          </p:nvSpPr>
          <p:spPr>
            <a:xfrm>
              <a:off x="2217738" y="4400551"/>
              <a:ext cx="160200" cy="84000"/>
            </a:xfrm>
            <a:custGeom>
              <a:rect b="b" l="l" r="r" t="t"/>
              <a:pathLst>
                <a:path extrusionOk="0" h="120000" w="120000">
                  <a:moveTo>
                    <a:pt x="76800" y="9230"/>
                  </a:moveTo>
                  <a:cubicBezTo>
                    <a:pt x="52800" y="18461"/>
                    <a:pt x="19200" y="0"/>
                    <a:pt x="4800" y="36923"/>
                  </a:cubicBezTo>
                  <a:cubicBezTo>
                    <a:pt x="0" y="55384"/>
                    <a:pt x="0" y="73846"/>
                    <a:pt x="4800" y="92307"/>
                  </a:cubicBezTo>
                  <a:cubicBezTo>
                    <a:pt x="14400" y="110769"/>
                    <a:pt x="28800" y="110769"/>
                    <a:pt x="43200" y="110769"/>
                  </a:cubicBezTo>
                  <a:cubicBezTo>
                    <a:pt x="57600" y="120000"/>
                    <a:pt x="72000" y="120000"/>
                    <a:pt x="86400" y="110769"/>
                  </a:cubicBezTo>
                  <a:cubicBezTo>
                    <a:pt x="120000" y="92307"/>
                    <a:pt x="110400" y="0"/>
                    <a:pt x="76800" y="9230"/>
                  </a:cubicBezTo>
                  <a:close/>
                </a:path>
              </a:pathLst>
            </a:custGeom>
            <a:solidFill>
              <a:srgbClr val="F4CCC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9" name="Google Shape;329;p9"/>
            <p:cNvSpPr/>
            <p:nvPr/>
          </p:nvSpPr>
          <p:spPr>
            <a:xfrm>
              <a:off x="1300163" y="3487738"/>
              <a:ext cx="1549500" cy="1917600"/>
            </a:xfrm>
            <a:custGeom>
              <a:rect b="b" l="l" r="r" t="t"/>
              <a:pathLst>
                <a:path extrusionOk="0" h="120000" w="120000">
                  <a:moveTo>
                    <a:pt x="108500" y="10945"/>
                  </a:moveTo>
                  <a:cubicBezTo>
                    <a:pt x="103000" y="7297"/>
                    <a:pt x="95500" y="5270"/>
                    <a:pt x="89000" y="6891"/>
                  </a:cubicBezTo>
                  <a:cubicBezTo>
                    <a:pt x="85500" y="7702"/>
                    <a:pt x="83000" y="8918"/>
                    <a:pt x="81000" y="10945"/>
                  </a:cubicBezTo>
                  <a:cubicBezTo>
                    <a:pt x="79500" y="11756"/>
                    <a:pt x="79000" y="13378"/>
                    <a:pt x="78000" y="13783"/>
                  </a:cubicBezTo>
                  <a:cubicBezTo>
                    <a:pt x="76000" y="15000"/>
                    <a:pt x="78000" y="14594"/>
                    <a:pt x="76000" y="14594"/>
                  </a:cubicBezTo>
                  <a:cubicBezTo>
                    <a:pt x="75000" y="14189"/>
                    <a:pt x="74000" y="13783"/>
                    <a:pt x="73000" y="13378"/>
                  </a:cubicBezTo>
                  <a:cubicBezTo>
                    <a:pt x="66000" y="11756"/>
                    <a:pt x="59000" y="11351"/>
                    <a:pt x="51500" y="12567"/>
                  </a:cubicBezTo>
                  <a:cubicBezTo>
                    <a:pt x="50500" y="12972"/>
                    <a:pt x="49000" y="13378"/>
                    <a:pt x="48000" y="13378"/>
                  </a:cubicBezTo>
                  <a:cubicBezTo>
                    <a:pt x="46500" y="14189"/>
                    <a:pt x="47000" y="14189"/>
                    <a:pt x="45500" y="12972"/>
                  </a:cubicBezTo>
                  <a:cubicBezTo>
                    <a:pt x="43500" y="11351"/>
                    <a:pt x="42500" y="9324"/>
                    <a:pt x="40500" y="7702"/>
                  </a:cubicBezTo>
                  <a:cubicBezTo>
                    <a:pt x="29000" y="0"/>
                    <a:pt x="14000" y="7702"/>
                    <a:pt x="7500" y="16216"/>
                  </a:cubicBezTo>
                  <a:cubicBezTo>
                    <a:pt x="0" y="26756"/>
                    <a:pt x="6500" y="38918"/>
                    <a:pt x="20500" y="42567"/>
                  </a:cubicBezTo>
                  <a:cubicBezTo>
                    <a:pt x="21500" y="42972"/>
                    <a:pt x="22000" y="42567"/>
                    <a:pt x="22000" y="43378"/>
                  </a:cubicBezTo>
                  <a:cubicBezTo>
                    <a:pt x="22500" y="44189"/>
                    <a:pt x="21500" y="45405"/>
                    <a:pt x="21500" y="46216"/>
                  </a:cubicBezTo>
                  <a:cubicBezTo>
                    <a:pt x="21500" y="47837"/>
                    <a:pt x="21000" y="49459"/>
                    <a:pt x="21500" y="51081"/>
                  </a:cubicBezTo>
                  <a:cubicBezTo>
                    <a:pt x="22000" y="54324"/>
                    <a:pt x="23000" y="57162"/>
                    <a:pt x="25000" y="60000"/>
                  </a:cubicBezTo>
                  <a:cubicBezTo>
                    <a:pt x="27500" y="64864"/>
                    <a:pt x="32000" y="68513"/>
                    <a:pt x="37500" y="70945"/>
                  </a:cubicBezTo>
                  <a:cubicBezTo>
                    <a:pt x="28000" y="78648"/>
                    <a:pt x="21000" y="91216"/>
                    <a:pt x="27000" y="101756"/>
                  </a:cubicBezTo>
                  <a:cubicBezTo>
                    <a:pt x="28000" y="103378"/>
                    <a:pt x="29500" y="105000"/>
                    <a:pt x="31000" y="106621"/>
                  </a:cubicBezTo>
                  <a:cubicBezTo>
                    <a:pt x="32000" y="107837"/>
                    <a:pt x="32000" y="107837"/>
                    <a:pt x="30500" y="109054"/>
                  </a:cubicBezTo>
                  <a:cubicBezTo>
                    <a:pt x="29500" y="110270"/>
                    <a:pt x="28500" y="111891"/>
                    <a:pt x="28000" y="113513"/>
                  </a:cubicBezTo>
                  <a:cubicBezTo>
                    <a:pt x="27000" y="118378"/>
                    <a:pt x="34000" y="119594"/>
                    <a:pt x="39000" y="119189"/>
                  </a:cubicBezTo>
                  <a:cubicBezTo>
                    <a:pt x="42000" y="119189"/>
                    <a:pt x="45500" y="117972"/>
                    <a:pt x="48000" y="116351"/>
                  </a:cubicBezTo>
                  <a:cubicBezTo>
                    <a:pt x="49000" y="115945"/>
                    <a:pt x="50000" y="115135"/>
                    <a:pt x="50500" y="114324"/>
                  </a:cubicBezTo>
                  <a:cubicBezTo>
                    <a:pt x="52000" y="113108"/>
                    <a:pt x="53000" y="113108"/>
                    <a:pt x="55500" y="113108"/>
                  </a:cubicBezTo>
                  <a:cubicBezTo>
                    <a:pt x="59000" y="112702"/>
                    <a:pt x="62000" y="112297"/>
                    <a:pt x="65500" y="112702"/>
                  </a:cubicBezTo>
                  <a:cubicBezTo>
                    <a:pt x="68500" y="112702"/>
                    <a:pt x="69500" y="115135"/>
                    <a:pt x="72500" y="116351"/>
                  </a:cubicBezTo>
                  <a:cubicBezTo>
                    <a:pt x="77000" y="118783"/>
                    <a:pt x="84500" y="120000"/>
                    <a:pt x="89500" y="117567"/>
                  </a:cubicBezTo>
                  <a:cubicBezTo>
                    <a:pt x="92000" y="116351"/>
                    <a:pt x="92500" y="114324"/>
                    <a:pt x="91500" y="111891"/>
                  </a:cubicBezTo>
                  <a:cubicBezTo>
                    <a:pt x="91000" y="110675"/>
                    <a:pt x="90000" y="109864"/>
                    <a:pt x="89000" y="108648"/>
                  </a:cubicBezTo>
                  <a:cubicBezTo>
                    <a:pt x="88500" y="108648"/>
                    <a:pt x="87500" y="107837"/>
                    <a:pt x="87500" y="107432"/>
                  </a:cubicBezTo>
                  <a:cubicBezTo>
                    <a:pt x="87500" y="107027"/>
                    <a:pt x="89500" y="105405"/>
                    <a:pt x="89500" y="105000"/>
                  </a:cubicBezTo>
                  <a:cubicBezTo>
                    <a:pt x="94000" y="99729"/>
                    <a:pt x="96500" y="94054"/>
                    <a:pt x="94500" y="87567"/>
                  </a:cubicBezTo>
                  <a:cubicBezTo>
                    <a:pt x="93000" y="81891"/>
                    <a:pt x="89500" y="75810"/>
                    <a:pt x="84000" y="71351"/>
                  </a:cubicBezTo>
                  <a:cubicBezTo>
                    <a:pt x="90500" y="68513"/>
                    <a:pt x="96500" y="64054"/>
                    <a:pt x="99000" y="57972"/>
                  </a:cubicBezTo>
                  <a:cubicBezTo>
                    <a:pt x="100000" y="55135"/>
                    <a:pt x="101000" y="51891"/>
                    <a:pt x="100500" y="49054"/>
                  </a:cubicBezTo>
                  <a:cubicBezTo>
                    <a:pt x="100500" y="48243"/>
                    <a:pt x="100500" y="47432"/>
                    <a:pt x="100000" y="46621"/>
                  </a:cubicBezTo>
                  <a:cubicBezTo>
                    <a:pt x="100000" y="45000"/>
                    <a:pt x="99500" y="45405"/>
                    <a:pt x="101000" y="44594"/>
                  </a:cubicBezTo>
                  <a:cubicBezTo>
                    <a:pt x="102500" y="43783"/>
                    <a:pt x="105000" y="43378"/>
                    <a:pt x="107000" y="42567"/>
                  </a:cubicBezTo>
                  <a:cubicBezTo>
                    <a:pt x="113500" y="39324"/>
                    <a:pt x="119000" y="34054"/>
                    <a:pt x="119500" y="27972"/>
                  </a:cubicBezTo>
                  <a:cubicBezTo>
                    <a:pt x="120000" y="21081"/>
                    <a:pt x="115000" y="15000"/>
                    <a:pt x="108500" y="10945"/>
                  </a:cubicBezTo>
                  <a:cubicBezTo>
                    <a:pt x="105000" y="8918"/>
                    <a:pt x="116000" y="15810"/>
                    <a:pt x="108500" y="10945"/>
                  </a:cubicBezTo>
                  <a:close/>
                  <a:moveTo>
                    <a:pt x="98000" y="41756"/>
                  </a:moveTo>
                  <a:cubicBezTo>
                    <a:pt x="96500" y="41756"/>
                    <a:pt x="95000" y="32432"/>
                    <a:pt x="92500" y="33648"/>
                  </a:cubicBezTo>
                  <a:cubicBezTo>
                    <a:pt x="91500" y="34054"/>
                    <a:pt x="95000" y="42162"/>
                    <a:pt x="95000" y="42972"/>
                  </a:cubicBezTo>
                  <a:cubicBezTo>
                    <a:pt x="96500" y="47432"/>
                    <a:pt x="97500" y="51891"/>
                    <a:pt x="95500" y="56351"/>
                  </a:cubicBezTo>
                  <a:cubicBezTo>
                    <a:pt x="94500" y="58378"/>
                    <a:pt x="93500" y="60405"/>
                    <a:pt x="91500" y="62027"/>
                  </a:cubicBezTo>
                  <a:cubicBezTo>
                    <a:pt x="91000" y="62837"/>
                    <a:pt x="87000" y="65270"/>
                    <a:pt x="87000" y="65675"/>
                  </a:cubicBezTo>
                  <a:cubicBezTo>
                    <a:pt x="87000" y="66891"/>
                    <a:pt x="81500" y="68918"/>
                    <a:pt x="80000" y="69324"/>
                  </a:cubicBezTo>
                  <a:cubicBezTo>
                    <a:pt x="78000" y="70135"/>
                    <a:pt x="75000" y="70945"/>
                    <a:pt x="72500" y="71756"/>
                  </a:cubicBezTo>
                  <a:cubicBezTo>
                    <a:pt x="67500" y="72972"/>
                    <a:pt x="62000" y="72972"/>
                    <a:pt x="56500" y="72567"/>
                  </a:cubicBezTo>
                  <a:cubicBezTo>
                    <a:pt x="46500" y="71756"/>
                    <a:pt x="36500" y="68108"/>
                    <a:pt x="30000" y="61216"/>
                  </a:cubicBezTo>
                  <a:cubicBezTo>
                    <a:pt x="26000" y="56756"/>
                    <a:pt x="25000" y="51486"/>
                    <a:pt x="26000" y="45810"/>
                  </a:cubicBezTo>
                  <a:cubicBezTo>
                    <a:pt x="26500" y="42972"/>
                    <a:pt x="27500" y="40540"/>
                    <a:pt x="28500" y="37702"/>
                  </a:cubicBezTo>
                  <a:cubicBezTo>
                    <a:pt x="29500" y="35675"/>
                    <a:pt x="31500" y="33648"/>
                    <a:pt x="32000" y="31216"/>
                  </a:cubicBezTo>
                  <a:cubicBezTo>
                    <a:pt x="32500" y="30405"/>
                    <a:pt x="33000" y="28783"/>
                    <a:pt x="31000" y="29189"/>
                  </a:cubicBezTo>
                  <a:cubicBezTo>
                    <a:pt x="30000" y="29594"/>
                    <a:pt x="29000" y="32027"/>
                    <a:pt x="28500" y="32432"/>
                  </a:cubicBezTo>
                  <a:cubicBezTo>
                    <a:pt x="28000" y="34054"/>
                    <a:pt x="27000" y="35675"/>
                    <a:pt x="26500" y="37297"/>
                  </a:cubicBezTo>
                  <a:cubicBezTo>
                    <a:pt x="26500" y="37702"/>
                    <a:pt x="26000" y="38108"/>
                    <a:pt x="26000" y="38513"/>
                  </a:cubicBezTo>
                  <a:cubicBezTo>
                    <a:pt x="25000" y="39729"/>
                    <a:pt x="25000" y="39729"/>
                    <a:pt x="23000" y="39324"/>
                  </a:cubicBezTo>
                  <a:cubicBezTo>
                    <a:pt x="10500" y="36891"/>
                    <a:pt x="4500" y="26351"/>
                    <a:pt x="11500" y="17432"/>
                  </a:cubicBezTo>
                  <a:cubicBezTo>
                    <a:pt x="18000" y="9324"/>
                    <a:pt x="31500" y="3648"/>
                    <a:pt x="40500" y="12567"/>
                  </a:cubicBezTo>
                  <a:cubicBezTo>
                    <a:pt x="41000" y="13378"/>
                    <a:pt x="42000" y="14189"/>
                    <a:pt x="42500" y="15405"/>
                  </a:cubicBezTo>
                  <a:cubicBezTo>
                    <a:pt x="43500" y="17027"/>
                    <a:pt x="43500" y="16621"/>
                    <a:pt x="42500" y="17837"/>
                  </a:cubicBezTo>
                  <a:cubicBezTo>
                    <a:pt x="42000" y="18243"/>
                    <a:pt x="40000" y="19054"/>
                    <a:pt x="40500" y="19864"/>
                  </a:cubicBezTo>
                  <a:cubicBezTo>
                    <a:pt x="41000" y="21081"/>
                    <a:pt x="42000" y="20270"/>
                    <a:pt x="43000" y="20270"/>
                  </a:cubicBezTo>
                  <a:cubicBezTo>
                    <a:pt x="45000" y="19459"/>
                    <a:pt x="46000" y="17837"/>
                    <a:pt x="48000" y="17027"/>
                  </a:cubicBezTo>
                  <a:cubicBezTo>
                    <a:pt x="51000" y="15810"/>
                    <a:pt x="54500" y="15000"/>
                    <a:pt x="58000" y="15000"/>
                  </a:cubicBezTo>
                  <a:cubicBezTo>
                    <a:pt x="64500" y="14594"/>
                    <a:pt x="71500" y="15810"/>
                    <a:pt x="77500" y="18648"/>
                  </a:cubicBezTo>
                  <a:cubicBezTo>
                    <a:pt x="78500" y="19054"/>
                    <a:pt x="79500" y="19459"/>
                    <a:pt x="80500" y="20270"/>
                  </a:cubicBezTo>
                  <a:cubicBezTo>
                    <a:pt x="81500" y="20675"/>
                    <a:pt x="83000" y="22702"/>
                    <a:pt x="84500" y="22702"/>
                  </a:cubicBezTo>
                  <a:cubicBezTo>
                    <a:pt x="87500" y="23918"/>
                    <a:pt x="85500" y="21081"/>
                    <a:pt x="84000" y="20270"/>
                  </a:cubicBezTo>
                  <a:cubicBezTo>
                    <a:pt x="83500" y="19864"/>
                    <a:pt x="80000" y="18243"/>
                    <a:pt x="80000" y="17837"/>
                  </a:cubicBezTo>
                  <a:cubicBezTo>
                    <a:pt x="79500" y="17027"/>
                    <a:pt x="82000" y="15000"/>
                    <a:pt x="82500" y="14594"/>
                  </a:cubicBezTo>
                  <a:cubicBezTo>
                    <a:pt x="84500" y="12162"/>
                    <a:pt x="87500" y="10135"/>
                    <a:pt x="91000" y="9729"/>
                  </a:cubicBezTo>
                  <a:cubicBezTo>
                    <a:pt x="97500" y="8513"/>
                    <a:pt x="104500" y="11756"/>
                    <a:pt x="109000" y="15810"/>
                  </a:cubicBezTo>
                  <a:cubicBezTo>
                    <a:pt x="114000" y="19864"/>
                    <a:pt x="117000" y="25540"/>
                    <a:pt x="114500" y="31216"/>
                  </a:cubicBezTo>
                  <a:cubicBezTo>
                    <a:pt x="112000" y="36891"/>
                    <a:pt x="105000" y="40540"/>
                    <a:pt x="98000" y="41756"/>
                  </a:cubicBezTo>
                  <a:cubicBezTo>
                    <a:pt x="97500" y="41756"/>
                    <a:pt x="100000" y="41351"/>
                    <a:pt x="98000" y="41756"/>
                  </a:cubicBezTo>
                  <a:close/>
                  <a:moveTo>
                    <a:pt x="84500" y="105000"/>
                  </a:moveTo>
                  <a:cubicBezTo>
                    <a:pt x="83500" y="105810"/>
                    <a:pt x="82000" y="106621"/>
                    <a:pt x="82000" y="107432"/>
                  </a:cubicBezTo>
                  <a:cubicBezTo>
                    <a:pt x="82000" y="108648"/>
                    <a:pt x="84000" y="109459"/>
                    <a:pt x="85000" y="110270"/>
                  </a:cubicBezTo>
                  <a:cubicBezTo>
                    <a:pt x="86500" y="111081"/>
                    <a:pt x="89500" y="113513"/>
                    <a:pt x="87000" y="114729"/>
                  </a:cubicBezTo>
                  <a:cubicBezTo>
                    <a:pt x="86000" y="115945"/>
                    <a:pt x="82500" y="115540"/>
                    <a:pt x="80500" y="115540"/>
                  </a:cubicBezTo>
                  <a:cubicBezTo>
                    <a:pt x="77500" y="115135"/>
                    <a:pt x="74000" y="113918"/>
                    <a:pt x="72000" y="111891"/>
                  </a:cubicBezTo>
                  <a:cubicBezTo>
                    <a:pt x="73000" y="111891"/>
                    <a:pt x="78000" y="112297"/>
                    <a:pt x="78000" y="110675"/>
                  </a:cubicBezTo>
                  <a:cubicBezTo>
                    <a:pt x="78000" y="109459"/>
                    <a:pt x="77500" y="109864"/>
                    <a:pt x="76500" y="109459"/>
                  </a:cubicBezTo>
                  <a:cubicBezTo>
                    <a:pt x="75500" y="109459"/>
                    <a:pt x="74000" y="109864"/>
                    <a:pt x="73000" y="109864"/>
                  </a:cubicBezTo>
                  <a:cubicBezTo>
                    <a:pt x="71000" y="109864"/>
                    <a:pt x="69000" y="109864"/>
                    <a:pt x="67000" y="109459"/>
                  </a:cubicBezTo>
                  <a:cubicBezTo>
                    <a:pt x="60500" y="108648"/>
                    <a:pt x="55000" y="109864"/>
                    <a:pt x="48500" y="109864"/>
                  </a:cubicBezTo>
                  <a:cubicBezTo>
                    <a:pt x="47500" y="109864"/>
                    <a:pt x="44000" y="109054"/>
                    <a:pt x="43000" y="109864"/>
                  </a:cubicBezTo>
                  <a:cubicBezTo>
                    <a:pt x="41000" y="111891"/>
                    <a:pt x="46500" y="111891"/>
                    <a:pt x="47500" y="111891"/>
                  </a:cubicBezTo>
                  <a:cubicBezTo>
                    <a:pt x="45000" y="115135"/>
                    <a:pt x="40000" y="116756"/>
                    <a:pt x="35000" y="115945"/>
                  </a:cubicBezTo>
                  <a:cubicBezTo>
                    <a:pt x="28000" y="115540"/>
                    <a:pt x="34500" y="111486"/>
                    <a:pt x="36500" y="109054"/>
                  </a:cubicBezTo>
                  <a:cubicBezTo>
                    <a:pt x="38000" y="107432"/>
                    <a:pt x="36500" y="106621"/>
                    <a:pt x="35000" y="105405"/>
                  </a:cubicBezTo>
                  <a:cubicBezTo>
                    <a:pt x="33000" y="103783"/>
                    <a:pt x="31500" y="102162"/>
                    <a:pt x="30500" y="100540"/>
                  </a:cubicBezTo>
                  <a:cubicBezTo>
                    <a:pt x="28000" y="95675"/>
                    <a:pt x="28500" y="91216"/>
                    <a:pt x="30500" y="86351"/>
                  </a:cubicBezTo>
                  <a:cubicBezTo>
                    <a:pt x="32000" y="82297"/>
                    <a:pt x="34500" y="78243"/>
                    <a:pt x="38500" y="75000"/>
                  </a:cubicBezTo>
                  <a:cubicBezTo>
                    <a:pt x="39500" y="74189"/>
                    <a:pt x="40500" y="73378"/>
                    <a:pt x="41500" y="72972"/>
                  </a:cubicBezTo>
                  <a:cubicBezTo>
                    <a:pt x="42500" y="72162"/>
                    <a:pt x="43000" y="72162"/>
                    <a:pt x="44500" y="72162"/>
                  </a:cubicBezTo>
                  <a:cubicBezTo>
                    <a:pt x="47000" y="72972"/>
                    <a:pt x="50000" y="73783"/>
                    <a:pt x="53000" y="74189"/>
                  </a:cubicBezTo>
                  <a:cubicBezTo>
                    <a:pt x="58500" y="75000"/>
                    <a:pt x="64500" y="75000"/>
                    <a:pt x="70500" y="73783"/>
                  </a:cubicBezTo>
                  <a:cubicBezTo>
                    <a:pt x="72000" y="73783"/>
                    <a:pt x="73500" y="73378"/>
                    <a:pt x="75000" y="72972"/>
                  </a:cubicBezTo>
                  <a:cubicBezTo>
                    <a:pt x="75500" y="72972"/>
                    <a:pt x="77500" y="72162"/>
                    <a:pt x="78500" y="72162"/>
                  </a:cubicBezTo>
                  <a:cubicBezTo>
                    <a:pt x="80000" y="72162"/>
                    <a:pt x="83000" y="75000"/>
                    <a:pt x="84000" y="76216"/>
                  </a:cubicBezTo>
                  <a:cubicBezTo>
                    <a:pt x="87500" y="80270"/>
                    <a:pt x="90500" y="85945"/>
                    <a:pt x="91500" y="90810"/>
                  </a:cubicBezTo>
                  <a:cubicBezTo>
                    <a:pt x="92000" y="96081"/>
                    <a:pt x="88500" y="101351"/>
                    <a:pt x="84500" y="105000"/>
                  </a:cubicBezTo>
                  <a:cubicBezTo>
                    <a:pt x="84000" y="105405"/>
                    <a:pt x="86000" y="103783"/>
                    <a:pt x="84500" y="105000"/>
                  </a:cubicBezTo>
                  <a:close/>
                </a:path>
              </a:pathLst>
            </a:custGeom>
            <a:solidFill>
              <a:srgbClr val="3E4A63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0" name="Google Shape;330;p9"/>
            <p:cNvSpPr/>
            <p:nvPr/>
          </p:nvSpPr>
          <p:spPr>
            <a:xfrm>
              <a:off x="2171700" y="4692651"/>
              <a:ext cx="246000" cy="258900"/>
            </a:xfrm>
            <a:custGeom>
              <a:rect b="b" l="l" r="r" t="t"/>
              <a:pathLst>
                <a:path extrusionOk="0" h="120000" w="120000">
                  <a:moveTo>
                    <a:pt x="104210" y="60000"/>
                  </a:moveTo>
                  <a:cubicBezTo>
                    <a:pt x="94736" y="66000"/>
                    <a:pt x="94736" y="78000"/>
                    <a:pt x="85263" y="87000"/>
                  </a:cubicBezTo>
                  <a:cubicBezTo>
                    <a:pt x="75789" y="93000"/>
                    <a:pt x="66315" y="96000"/>
                    <a:pt x="56842" y="96000"/>
                  </a:cubicBezTo>
                  <a:cubicBezTo>
                    <a:pt x="37894" y="102000"/>
                    <a:pt x="25263" y="102000"/>
                    <a:pt x="34736" y="78000"/>
                  </a:cubicBezTo>
                  <a:cubicBezTo>
                    <a:pt x="41052" y="66000"/>
                    <a:pt x="50526" y="57000"/>
                    <a:pt x="60000" y="45000"/>
                  </a:cubicBezTo>
                  <a:cubicBezTo>
                    <a:pt x="63157" y="39000"/>
                    <a:pt x="72631" y="30000"/>
                    <a:pt x="72631" y="24000"/>
                  </a:cubicBezTo>
                  <a:cubicBezTo>
                    <a:pt x="75789" y="0"/>
                    <a:pt x="53684" y="27000"/>
                    <a:pt x="47368" y="33000"/>
                  </a:cubicBezTo>
                  <a:cubicBezTo>
                    <a:pt x="37894" y="48000"/>
                    <a:pt x="0" y="90000"/>
                    <a:pt x="22105" y="108000"/>
                  </a:cubicBezTo>
                  <a:cubicBezTo>
                    <a:pt x="34736" y="120000"/>
                    <a:pt x="66315" y="111000"/>
                    <a:pt x="82105" y="105000"/>
                  </a:cubicBezTo>
                  <a:cubicBezTo>
                    <a:pt x="91578" y="99000"/>
                    <a:pt x="104210" y="90000"/>
                    <a:pt x="110526" y="81000"/>
                  </a:cubicBezTo>
                  <a:cubicBezTo>
                    <a:pt x="113684" y="75000"/>
                    <a:pt x="120000" y="48000"/>
                    <a:pt x="104210" y="60000"/>
                  </a:cubicBezTo>
                  <a:cubicBezTo>
                    <a:pt x="97894" y="66000"/>
                    <a:pt x="110526" y="54000"/>
                    <a:pt x="104210" y="60000"/>
                  </a:cubicBezTo>
                  <a:close/>
                </a:path>
              </a:pathLst>
            </a:custGeom>
            <a:solidFill>
              <a:srgbClr val="3E4A63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1" name="Google Shape;331;p9"/>
            <p:cNvSpPr/>
            <p:nvPr/>
          </p:nvSpPr>
          <p:spPr>
            <a:xfrm>
              <a:off x="1714500" y="4699001"/>
              <a:ext cx="244500" cy="292200"/>
            </a:xfrm>
            <a:custGeom>
              <a:rect b="b" l="l" r="r" t="t"/>
              <a:pathLst>
                <a:path extrusionOk="0" h="120000" w="120000">
                  <a:moveTo>
                    <a:pt x="53684" y="13333"/>
                  </a:moveTo>
                  <a:cubicBezTo>
                    <a:pt x="47368" y="24000"/>
                    <a:pt x="85263" y="56000"/>
                    <a:pt x="88421" y="66666"/>
                  </a:cubicBezTo>
                  <a:cubicBezTo>
                    <a:pt x="94736" y="72000"/>
                    <a:pt x="101052" y="82666"/>
                    <a:pt x="94736" y="88000"/>
                  </a:cubicBezTo>
                  <a:cubicBezTo>
                    <a:pt x="88421" y="90666"/>
                    <a:pt x="72631" y="85333"/>
                    <a:pt x="69473" y="85333"/>
                  </a:cubicBezTo>
                  <a:cubicBezTo>
                    <a:pt x="56842" y="82666"/>
                    <a:pt x="47368" y="80000"/>
                    <a:pt x="41052" y="74666"/>
                  </a:cubicBezTo>
                  <a:cubicBezTo>
                    <a:pt x="34736" y="69333"/>
                    <a:pt x="25263" y="50666"/>
                    <a:pt x="18947" y="50666"/>
                  </a:cubicBezTo>
                  <a:cubicBezTo>
                    <a:pt x="0" y="48000"/>
                    <a:pt x="18947" y="72000"/>
                    <a:pt x="22105" y="74666"/>
                  </a:cubicBezTo>
                  <a:cubicBezTo>
                    <a:pt x="41052" y="93333"/>
                    <a:pt x="120000" y="120000"/>
                    <a:pt x="110526" y="77333"/>
                  </a:cubicBezTo>
                  <a:cubicBezTo>
                    <a:pt x="107368" y="61333"/>
                    <a:pt x="94736" y="45333"/>
                    <a:pt x="82105" y="34666"/>
                  </a:cubicBezTo>
                  <a:cubicBezTo>
                    <a:pt x="78947" y="29333"/>
                    <a:pt x="60000" y="0"/>
                    <a:pt x="53684" y="13333"/>
                  </a:cubicBezTo>
                  <a:cubicBezTo>
                    <a:pt x="47368" y="21333"/>
                    <a:pt x="60000" y="2666"/>
                    <a:pt x="53684" y="13333"/>
                  </a:cubicBezTo>
                  <a:close/>
                </a:path>
              </a:pathLst>
            </a:custGeom>
            <a:solidFill>
              <a:srgbClr val="3E4A63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2" name="Google Shape;332;p9"/>
            <p:cNvSpPr/>
            <p:nvPr/>
          </p:nvSpPr>
          <p:spPr>
            <a:xfrm>
              <a:off x="1952625" y="4362451"/>
              <a:ext cx="193800" cy="77700"/>
            </a:xfrm>
            <a:custGeom>
              <a:rect b="b" l="l" r="r" t="t"/>
              <a:pathLst>
                <a:path extrusionOk="0" h="120000" w="120000">
                  <a:moveTo>
                    <a:pt x="84000" y="120000"/>
                  </a:moveTo>
                  <a:cubicBezTo>
                    <a:pt x="80000" y="120000"/>
                    <a:pt x="80000" y="120000"/>
                    <a:pt x="76000" y="120000"/>
                  </a:cubicBezTo>
                  <a:cubicBezTo>
                    <a:pt x="72000" y="120000"/>
                    <a:pt x="64000" y="110000"/>
                    <a:pt x="60000" y="100000"/>
                  </a:cubicBezTo>
                  <a:cubicBezTo>
                    <a:pt x="56000" y="110000"/>
                    <a:pt x="48000" y="110000"/>
                    <a:pt x="44000" y="110000"/>
                  </a:cubicBezTo>
                  <a:cubicBezTo>
                    <a:pt x="40000" y="120000"/>
                    <a:pt x="40000" y="120000"/>
                    <a:pt x="40000" y="120000"/>
                  </a:cubicBezTo>
                  <a:cubicBezTo>
                    <a:pt x="24000" y="120000"/>
                    <a:pt x="12000" y="100000"/>
                    <a:pt x="8000" y="70000"/>
                  </a:cubicBezTo>
                  <a:cubicBezTo>
                    <a:pt x="8000" y="60000"/>
                    <a:pt x="0" y="20000"/>
                    <a:pt x="8000" y="10000"/>
                  </a:cubicBezTo>
                  <a:cubicBezTo>
                    <a:pt x="8000" y="0"/>
                    <a:pt x="12000" y="0"/>
                    <a:pt x="12000" y="0"/>
                  </a:cubicBezTo>
                  <a:cubicBezTo>
                    <a:pt x="16000" y="0"/>
                    <a:pt x="16000" y="0"/>
                    <a:pt x="20000" y="10000"/>
                  </a:cubicBezTo>
                  <a:cubicBezTo>
                    <a:pt x="20000" y="10000"/>
                    <a:pt x="20000" y="20000"/>
                    <a:pt x="20000" y="30000"/>
                  </a:cubicBezTo>
                  <a:cubicBezTo>
                    <a:pt x="20000" y="40000"/>
                    <a:pt x="24000" y="50000"/>
                    <a:pt x="28000" y="60000"/>
                  </a:cubicBezTo>
                  <a:cubicBezTo>
                    <a:pt x="28000" y="60000"/>
                    <a:pt x="32000" y="70000"/>
                    <a:pt x="40000" y="70000"/>
                  </a:cubicBezTo>
                  <a:cubicBezTo>
                    <a:pt x="40000" y="70000"/>
                    <a:pt x="44000" y="70000"/>
                    <a:pt x="48000" y="60000"/>
                  </a:cubicBezTo>
                  <a:cubicBezTo>
                    <a:pt x="48000" y="60000"/>
                    <a:pt x="52000" y="50000"/>
                    <a:pt x="52000" y="50000"/>
                  </a:cubicBezTo>
                  <a:cubicBezTo>
                    <a:pt x="56000" y="40000"/>
                    <a:pt x="56000" y="40000"/>
                    <a:pt x="60000" y="40000"/>
                  </a:cubicBezTo>
                  <a:cubicBezTo>
                    <a:pt x="64000" y="40000"/>
                    <a:pt x="68000" y="50000"/>
                    <a:pt x="72000" y="60000"/>
                  </a:cubicBezTo>
                  <a:cubicBezTo>
                    <a:pt x="76000" y="70000"/>
                    <a:pt x="80000" y="80000"/>
                    <a:pt x="84000" y="80000"/>
                  </a:cubicBezTo>
                  <a:cubicBezTo>
                    <a:pt x="92000" y="80000"/>
                    <a:pt x="96000" y="70000"/>
                    <a:pt x="100000" y="50000"/>
                  </a:cubicBezTo>
                  <a:cubicBezTo>
                    <a:pt x="100000" y="50000"/>
                    <a:pt x="100000" y="50000"/>
                    <a:pt x="100000" y="40000"/>
                  </a:cubicBezTo>
                  <a:cubicBezTo>
                    <a:pt x="100000" y="30000"/>
                    <a:pt x="104000" y="10000"/>
                    <a:pt x="108000" y="10000"/>
                  </a:cubicBezTo>
                  <a:cubicBezTo>
                    <a:pt x="112000" y="10000"/>
                    <a:pt x="116000" y="20000"/>
                    <a:pt x="116000" y="20000"/>
                  </a:cubicBezTo>
                  <a:cubicBezTo>
                    <a:pt x="120000" y="30000"/>
                    <a:pt x="120000" y="50000"/>
                    <a:pt x="116000" y="70000"/>
                  </a:cubicBezTo>
                  <a:cubicBezTo>
                    <a:pt x="112000" y="100000"/>
                    <a:pt x="96000" y="120000"/>
                    <a:pt x="84000" y="120000"/>
                  </a:cubicBezTo>
                  <a:cubicBezTo>
                    <a:pt x="84000" y="120000"/>
                    <a:pt x="84000" y="120000"/>
                    <a:pt x="84000" y="120000"/>
                  </a:cubicBezTo>
                  <a:close/>
                </a:path>
              </a:pathLst>
            </a:custGeom>
            <a:solidFill>
              <a:srgbClr val="3E4A63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3" name="Google Shape;333;p9"/>
            <p:cNvSpPr/>
            <p:nvPr/>
          </p:nvSpPr>
          <p:spPr>
            <a:xfrm>
              <a:off x="1784350" y="4244976"/>
              <a:ext cx="115800" cy="130200"/>
            </a:xfrm>
            <a:custGeom>
              <a:rect b="b" l="l" r="r" t="t"/>
              <a:pathLst>
                <a:path extrusionOk="0" h="120000" w="120000">
                  <a:moveTo>
                    <a:pt x="66666" y="0"/>
                  </a:moveTo>
                  <a:cubicBezTo>
                    <a:pt x="60000" y="0"/>
                    <a:pt x="53333" y="0"/>
                    <a:pt x="53333" y="0"/>
                  </a:cubicBezTo>
                  <a:cubicBezTo>
                    <a:pt x="60000" y="6000"/>
                    <a:pt x="66666" y="12000"/>
                    <a:pt x="66666" y="18000"/>
                  </a:cubicBezTo>
                  <a:cubicBezTo>
                    <a:pt x="66666" y="30000"/>
                    <a:pt x="53333" y="42000"/>
                    <a:pt x="40000" y="42000"/>
                  </a:cubicBezTo>
                  <a:cubicBezTo>
                    <a:pt x="26666" y="42000"/>
                    <a:pt x="20000" y="30000"/>
                    <a:pt x="20000" y="18000"/>
                  </a:cubicBezTo>
                  <a:cubicBezTo>
                    <a:pt x="6666" y="30000"/>
                    <a:pt x="0" y="42000"/>
                    <a:pt x="0" y="60000"/>
                  </a:cubicBezTo>
                  <a:cubicBezTo>
                    <a:pt x="0" y="90000"/>
                    <a:pt x="26666" y="120000"/>
                    <a:pt x="53333" y="120000"/>
                  </a:cubicBezTo>
                  <a:cubicBezTo>
                    <a:pt x="86666" y="120000"/>
                    <a:pt x="113333" y="90000"/>
                    <a:pt x="120000" y="60000"/>
                  </a:cubicBezTo>
                  <a:cubicBezTo>
                    <a:pt x="120000" y="30000"/>
                    <a:pt x="93333" y="0"/>
                    <a:pt x="66666" y="0"/>
                  </a:cubicBezTo>
                  <a:close/>
                </a:path>
              </a:pathLst>
            </a:custGeom>
            <a:solidFill>
              <a:srgbClr val="3E4A63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4" name="Google Shape;334;p9"/>
            <p:cNvSpPr/>
            <p:nvPr/>
          </p:nvSpPr>
          <p:spPr>
            <a:xfrm>
              <a:off x="2217738" y="4284663"/>
              <a:ext cx="122100" cy="136500"/>
            </a:xfrm>
            <a:custGeom>
              <a:rect b="b" l="l" r="r" t="t"/>
              <a:pathLst>
                <a:path extrusionOk="0" h="120000" w="120000">
                  <a:moveTo>
                    <a:pt x="75789" y="0"/>
                  </a:moveTo>
                  <a:cubicBezTo>
                    <a:pt x="63157" y="0"/>
                    <a:pt x="56842" y="0"/>
                    <a:pt x="50526" y="5714"/>
                  </a:cubicBezTo>
                  <a:cubicBezTo>
                    <a:pt x="63157" y="5714"/>
                    <a:pt x="69473" y="11428"/>
                    <a:pt x="69473" y="22857"/>
                  </a:cubicBezTo>
                  <a:cubicBezTo>
                    <a:pt x="69473" y="34285"/>
                    <a:pt x="56842" y="40000"/>
                    <a:pt x="44210" y="40000"/>
                  </a:cubicBezTo>
                  <a:cubicBezTo>
                    <a:pt x="31578" y="40000"/>
                    <a:pt x="25263" y="34285"/>
                    <a:pt x="25263" y="22857"/>
                  </a:cubicBezTo>
                  <a:cubicBezTo>
                    <a:pt x="25263" y="22857"/>
                    <a:pt x="25263" y="22857"/>
                    <a:pt x="25263" y="22857"/>
                  </a:cubicBezTo>
                  <a:cubicBezTo>
                    <a:pt x="18947" y="28571"/>
                    <a:pt x="12631" y="40000"/>
                    <a:pt x="6315" y="51428"/>
                  </a:cubicBezTo>
                  <a:cubicBezTo>
                    <a:pt x="0" y="85714"/>
                    <a:pt x="25263" y="114285"/>
                    <a:pt x="50526" y="114285"/>
                  </a:cubicBezTo>
                  <a:cubicBezTo>
                    <a:pt x="82105" y="120000"/>
                    <a:pt x="113684" y="97142"/>
                    <a:pt x="120000" y="62857"/>
                  </a:cubicBezTo>
                  <a:cubicBezTo>
                    <a:pt x="120000" y="34285"/>
                    <a:pt x="101052" y="5714"/>
                    <a:pt x="75789" y="0"/>
                  </a:cubicBezTo>
                  <a:close/>
                </a:path>
              </a:pathLst>
            </a:custGeom>
            <a:solidFill>
              <a:srgbClr val="3E4A63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35" name="Google Shape;335;p9"/>
          <p:cNvSpPr txBox="1"/>
          <p:nvPr>
            <p:ph idx="12" type="sldNum"/>
          </p:nvPr>
        </p:nvSpPr>
        <p:spPr>
          <a:xfrm>
            <a:off x="8529670" y="32126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(Dog)" type="blank">
  <p:cSld name="BLANK">
    <p:spTree>
      <p:nvGrpSpPr>
        <p:cNvPr id="336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p10"/>
          <p:cNvSpPr/>
          <p:nvPr/>
        </p:nvSpPr>
        <p:spPr>
          <a:xfrm>
            <a:off x="-75" y="4557900"/>
            <a:ext cx="9144000" cy="5856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38" name="Google Shape;338;p10"/>
          <p:cNvGrpSpPr/>
          <p:nvPr/>
        </p:nvGrpSpPr>
        <p:grpSpPr>
          <a:xfrm>
            <a:off x="7590820" y="3532509"/>
            <a:ext cx="1171804" cy="1387410"/>
            <a:chOff x="1384300" y="1439863"/>
            <a:chExt cx="1433400" cy="1697138"/>
          </a:xfrm>
        </p:grpSpPr>
        <p:sp>
          <p:nvSpPr>
            <p:cNvPr id="339" name="Google Shape;339;p10"/>
            <p:cNvSpPr/>
            <p:nvPr/>
          </p:nvSpPr>
          <p:spPr>
            <a:xfrm>
              <a:off x="2805113" y="2438401"/>
              <a:ext cx="0" cy="25500"/>
            </a:xfrm>
            <a:custGeom>
              <a:rect b="b" l="l" r="r" t="t"/>
              <a:pathLst>
                <a:path extrusionOk="0" h="120000" w="120000">
                  <a:moveTo>
                    <a:pt x="0" y="120000"/>
                  </a:moveTo>
                  <a:cubicBezTo>
                    <a:pt x="0" y="60000"/>
                    <a:pt x="0" y="30000"/>
                    <a:pt x="0" y="0"/>
                  </a:cubicBezTo>
                  <a:cubicBezTo>
                    <a:pt x="0" y="30000"/>
                    <a:pt x="0" y="60000"/>
                    <a:pt x="0" y="120000"/>
                  </a:cubicBez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0" name="Google Shape;340;p10"/>
            <p:cNvSpPr/>
            <p:nvPr/>
          </p:nvSpPr>
          <p:spPr>
            <a:xfrm>
              <a:off x="2805113" y="2463801"/>
              <a:ext cx="0" cy="0"/>
            </a:xfrm>
            <a:custGeom>
              <a:rect b="b" l="l" r="r" t="t"/>
              <a:pathLst>
                <a:path extrusionOk="0" h="120000" w="120000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1" name="Google Shape;341;p10"/>
            <p:cNvSpPr/>
            <p:nvPr/>
          </p:nvSpPr>
          <p:spPr>
            <a:xfrm>
              <a:off x="1384300" y="1439863"/>
              <a:ext cx="1427100" cy="1671600"/>
            </a:xfrm>
            <a:custGeom>
              <a:rect b="b" l="l" r="r" t="t"/>
              <a:pathLst>
                <a:path extrusionOk="0" h="120000" w="120000">
                  <a:moveTo>
                    <a:pt x="115656" y="53488"/>
                  </a:moveTo>
                  <a:cubicBezTo>
                    <a:pt x="114570" y="51627"/>
                    <a:pt x="115113" y="52093"/>
                    <a:pt x="116199" y="50232"/>
                  </a:cubicBezTo>
                  <a:cubicBezTo>
                    <a:pt x="116742" y="49302"/>
                    <a:pt x="116742" y="47906"/>
                    <a:pt x="117285" y="46976"/>
                  </a:cubicBezTo>
                  <a:cubicBezTo>
                    <a:pt x="117828" y="44186"/>
                    <a:pt x="118371" y="41395"/>
                    <a:pt x="118371" y="38604"/>
                  </a:cubicBezTo>
                  <a:cubicBezTo>
                    <a:pt x="118371" y="36744"/>
                    <a:pt x="118371" y="33953"/>
                    <a:pt x="116199" y="33488"/>
                  </a:cubicBezTo>
                  <a:cubicBezTo>
                    <a:pt x="112941" y="33023"/>
                    <a:pt x="112398" y="35813"/>
                    <a:pt x="111855" y="37674"/>
                  </a:cubicBezTo>
                  <a:cubicBezTo>
                    <a:pt x="110769" y="40000"/>
                    <a:pt x="109683" y="42325"/>
                    <a:pt x="106968" y="43720"/>
                  </a:cubicBezTo>
                  <a:cubicBezTo>
                    <a:pt x="105882" y="44651"/>
                    <a:pt x="104796" y="45581"/>
                    <a:pt x="103710" y="45581"/>
                  </a:cubicBezTo>
                  <a:cubicBezTo>
                    <a:pt x="103167" y="45581"/>
                    <a:pt x="99366" y="45116"/>
                    <a:pt x="99366" y="45116"/>
                  </a:cubicBezTo>
                  <a:cubicBezTo>
                    <a:pt x="98823" y="44651"/>
                    <a:pt x="99366" y="41860"/>
                    <a:pt x="98823" y="40930"/>
                  </a:cubicBezTo>
                  <a:cubicBezTo>
                    <a:pt x="98823" y="39534"/>
                    <a:pt x="98280" y="38139"/>
                    <a:pt x="98280" y="36744"/>
                  </a:cubicBezTo>
                  <a:cubicBezTo>
                    <a:pt x="97194" y="33953"/>
                    <a:pt x="96108" y="30697"/>
                    <a:pt x="95565" y="27906"/>
                  </a:cubicBezTo>
                  <a:cubicBezTo>
                    <a:pt x="95022" y="26511"/>
                    <a:pt x="93393" y="23255"/>
                    <a:pt x="95565" y="22790"/>
                  </a:cubicBezTo>
                  <a:cubicBezTo>
                    <a:pt x="96651" y="22325"/>
                    <a:pt x="97737" y="23255"/>
                    <a:pt x="98280" y="23720"/>
                  </a:cubicBezTo>
                  <a:cubicBezTo>
                    <a:pt x="99909" y="24186"/>
                    <a:pt x="101538" y="25116"/>
                    <a:pt x="103167" y="25116"/>
                  </a:cubicBezTo>
                  <a:cubicBezTo>
                    <a:pt x="108597" y="26046"/>
                    <a:pt x="114570" y="23255"/>
                    <a:pt x="115656" y="18604"/>
                  </a:cubicBezTo>
                  <a:cubicBezTo>
                    <a:pt x="117285" y="12558"/>
                    <a:pt x="110226" y="7906"/>
                    <a:pt x="104253" y="6046"/>
                  </a:cubicBezTo>
                  <a:cubicBezTo>
                    <a:pt x="98280" y="3720"/>
                    <a:pt x="90678" y="3720"/>
                    <a:pt x="85248" y="6976"/>
                  </a:cubicBezTo>
                  <a:cubicBezTo>
                    <a:pt x="84705" y="7441"/>
                    <a:pt x="83619" y="7906"/>
                    <a:pt x="83076" y="8372"/>
                  </a:cubicBezTo>
                  <a:cubicBezTo>
                    <a:pt x="82533" y="8372"/>
                    <a:pt x="82533" y="8837"/>
                    <a:pt x="82533" y="8837"/>
                  </a:cubicBezTo>
                  <a:cubicBezTo>
                    <a:pt x="82533" y="8837"/>
                    <a:pt x="82533" y="8372"/>
                    <a:pt x="81447" y="8372"/>
                  </a:cubicBezTo>
                  <a:cubicBezTo>
                    <a:pt x="79819" y="7906"/>
                    <a:pt x="78733" y="6511"/>
                    <a:pt x="77104" y="6046"/>
                  </a:cubicBezTo>
                  <a:cubicBezTo>
                    <a:pt x="74932" y="4651"/>
                    <a:pt x="72217" y="3255"/>
                    <a:pt x="69502" y="2790"/>
                  </a:cubicBezTo>
                  <a:cubicBezTo>
                    <a:pt x="62986" y="465"/>
                    <a:pt x="55927" y="0"/>
                    <a:pt x="48868" y="1395"/>
                  </a:cubicBezTo>
                  <a:cubicBezTo>
                    <a:pt x="46153" y="1860"/>
                    <a:pt x="43438" y="2325"/>
                    <a:pt x="40723" y="3255"/>
                  </a:cubicBezTo>
                  <a:cubicBezTo>
                    <a:pt x="39638" y="3720"/>
                    <a:pt x="38009" y="5116"/>
                    <a:pt x="36380" y="5581"/>
                  </a:cubicBezTo>
                  <a:cubicBezTo>
                    <a:pt x="35837" y="5581"/>
                    <a:pt x="35837" y="5581"/>
                    <a:pt x="35837" y="5581"/>
                  </a:cubicBezTo>
                  <a:cubicBezTo>
                    <a:pt x="35837" y="5581"/>
                    <a:pt x="35294" y="5581"/>
                    <a:pt x="34751" y="5116"/>
                  </a:cubicBezTo>
                  <a:cubicBezTo>
                    <a:pt x="33665" y="5116"/>
                    <a:pt x="32579" y="4186"/>
                    <a:pt x="32036" y="3720"/>
                  </a:cubicBezTo>
                  <a:cubicBezTo>
                    <a:pt x="26063" y="465"/>
                    <a:pt x="19004" y="0"/>
                    <a:pt x="12488" y="1860"/>
                  </a:cubicBezTo>
                  <a:cubicBezTo>
                    <a:pt x="6515" y="3720"/>
                    <a:pt x="0" y="7906"/>
                    <a:pt x="542" y="13953"/>
                  </a:cubicBezTo>
                  <a:cubicBezTo>
                    <a:pt x="542" y="19534"/>
                    <a:pt x="7058" y="22790"/>
                    <a:pt x="13031" y="21860"/>
                  </a:cubicBezTo>
                  <a:cubicBezTo>
                    <a:pt x="14660" y="21395"/>
                    <a:pt x="16289" y="20930"/>
                    <a:pt x="17375" y="20000"/>
                  </a:cubicBezTo>
                  <a:cubicBezTo>
                    <a:pt x="18461" y="19534"/>
                    <a:pt x="19004" y="19069"/>
                    <a:pt x="19547" y="19069"/>
                  </a:cubicBezTo>
                  <a:cubicBezTo>
                    <a:pt x="22262" y="19534"/>
                    <a:pt x="21176" y="22325"/>
                    <a:pt x="20090" y="23720"/>
                  </a:cubicBezTo>
                  <a:cubicBezTo>
                    <a:pt x="17375" y="28372"/>
                    <a:pt x="14660" y="33488"/>
                    <a:pt x="14117" y="39069"/>
                  </a:cubicBezTo>
                  <a:cubicBezTo>
                    <a:pt x="10859" y="52558"/>
                    <a:pt x="22262" y="64186"/>
                    <a:pt x="35837" y="70232"/>
                  </a:cubicBezTo>
                  <a:cubicBezTo>
                    <a:pt x="31493" y="76744"/>
                    <a:pt x="31493" y="85116"/>
                    <a:pt x="32036" y="92558"/>
                  </a:cubicBezTo>
                  <a:cubicBezTo>
                    <a:pt x="32579" y="94883"/>
                    <a:pt x="33122" y="97674"/>
                    <a:pt x="33122" y="100000"/>
                  </a:cubicBezTo>
                  <a:cubicBezTo>
                    <a:pt x="33665" y="101395"/>
                    <a:pt x="34208" y="103255"/>
                    <a:pt x="33665" y="104186"/>
                  </a:cubicBezTo>
                  <a:cubicBezTo>
                    <a:pt x="33122" y="105581"/>
                    <a:pt x="32036" y="105581"/>
                    <a:pt x="30950" y="106976"/>
                  </a:cubicBezTo>
                  <a:cubicBezTo>
                    <a:pt x="28778" y="109302"/>
                    <a:pt x="29321" y="112558"/>
                    <a:pt x="32036" y="114418"/>
                  </a:cubicBezTo>
                  <a:cubicBezTo>
                    <a:pt x="34751" y="116279"/>
                    <a:pt x="39095" y="116279"/>
                    <a:pt x="42352" y="115813"/>
                  </a:cubicBezTo>
                  <a:cubicBezTo>
                    <a:pt x="49954" y="114883"/>
                    <a:pt x="47782" y="109302"/>
                    <a:pt x="48325" y="104186"/>
                  </a:cubicBezTo>
                  <a:cubicBezTo>
                    <a:pt x="48868" y="101860"/>
                    <a:pt x="48868" y="94883"/>
                    <a:pt x="52126" y="93488"/>
                  </a:cubicBezTo>
                  <a:cubicBezTo>
                    <a:pt x="54298" y="92093"/>
                    <a:pt x="57556" y="94883"/>
                    <a:pt x="58642" y="96744"/>
                  </a:cubicBezTo>
                  <a:cubicBezTo>
                    <a:pt x="60814" y="99069"/>
                    <a:pt x="61900" y="100930"/>
                    <a:pt x="61900" y="103720"/>
                  </a:cubicBezTo>
                  <a:cubicBezTo>
                    <a:pt x="62443" y="107441"/>
                    <a:pt x="61357" y="111627"/>
                    <a:pt x="61900" y="115348"/>
                  </a:cubicBezTo>
                  <a:cubicBezTo>
                    <a:pt x="61900" y="119069"/>
                    <a:pt x="65701" y="120000"/>
                    <a:pt x="69502" y="120000"/>
                  </a:cubicBezTo>
                  <a:cubicBezTo>
                    <a:pt x="74932" y="120000"/>
                    <a:pt x="85248" y="115813"/>
                    <a:pt x="78733" y="110232"/>
                  </a:cubicBezTo>
                  <a:cubicBezTo>
                    <a:pt x="77647" y="109767"/>
                    <a:pt x="76561" y="109302"/>
                    <a:pt x="76018" y="108372"/>
                  </a:cubicBezTo>
                  <a:cubicBezTo>
                    <a:pt x="75475" y="107441"/>
                    <a:pt x="76018" y="106046"/>
                    <a:pt x="76018" y="105116"/>
                  </a:cubicBezTo>
                  <a:cubicBezTo>
                    <a:pt x="76018" y="103720"/>
                    <a:pt x="75475" y="99069"/>
                    <a:pt x="77104" y="97674"/>
                  </a:cubicBezTo>
                  <a:cubicBezTo>
                    <a:pt x="77647" y="96744"/>
                    <a:pt x="80904" y="96279"/>
                    <a:pt x="81990" y="95813"/>
                  </a:cubicBezTo>
                  <a:cubicBezTo>
                    <a:pt x="84162" y="94883"/>
                    <a:pt x="86334" y="93953"/>
                    <a:pt x="89049" y="93023"/>
                  </a:cubicBezTo>
                  <a:cubicBezTo>
                    <a:pt x="93393" y="91162"/>
                    <a:pt x="97194" y="88372"/>
                    <a:pt x="100995" y="85581"/>
                  </a:cubicBezTo>
                  <a:cubicBezTo>
                    <a:pt x="100995" y="90232"/>
                    <a:pt x="100452" y="94418"/>
                    <a:pt x="100452" y="99069"/>
                  </a:cubicBezTo>
                  <a:cubicBezTo>
                    <a:pt x="100452" y="104651"/>
                    <a:pt x="111312" y="105116"/>
                    <a:pt x="115656" y="102790"/>
                  </a:cubicBezTo>
                  <a:cubicBezTo>
                    <a:pt x="117828" y="101860"/>
                    <a:pt x="119457" y="100000"/>
                    <a:pt x="118914" y="97674"/>
                  </a:cubicBezTo>
                  <a:cubicBezTo>
                    <a:pt x="118914" y="95813"/>
                    <a:pt x="117828" y="94883"/>
                    <a:pt x="116742" y="93953"/>
                  </a:cubicBezTo>
                  <a:cubicBezTo>
                    <a:pt x="116199" y="93488"/>
                    <a:pt x="115656" y="93488"/>
                    <a:pt x="115113" y="93023"/>
                  </a:cubicBezTo>
                  <a:cubicBezTo>
                    <a:pt x="114027" y="91162"/>
                    <a:pt x="116199" y="86976"/>
                    <a:pt x="116742" y="85581"/>
                  </a:cubicBezTo>
                  <a:cubicBezTo>
                    <a:pt x="117828" y="82325"/>
                    <a:pt x="118914" y="79534"/>
                    <a:pt x="118914" y="76744"/>
                  </a:cubicBezTo>
                  <a:cubicBezTo>
                    <a:pt x="120000" y="67906"/>
                    <a:pt x="119457" y="60930"/>
                    <a:pt x="115656" y="5348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2" name="Google Shape;342;p10"/>
            <p:cNvSpPr/>
            <p:nvPr/>
          </p:nvSpPr>
          <p:spPr>
            <a:xfrm>
              <a:off x="2805113" y="2438401"/>
              <a:ext cx="0" cy="0"/>
            </a:xfrm>
            <a:custGeom>
              <a:rect b="b" l="l" r="r" t="t"/>
              <a:pathLst>
                <a:path extrusionOk="0" h="120000" w="120000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3" name="Google Shape;343;p10"/>
            <p:cNvSpPr/>
            <p:nvPr/>
          </p:nvSpPr>
          <p:spPr>
            <a:xfrm>
              <a:off x="2798763" y="2509838"/>
              <a:ext cx="1500" cy="1500"/>
            </a:xfrm>
            <a:prstGeom prst="rect">
              <a:avLst/>
            </a:prstGeom>
            <a:solidFill>
              <a:srgbClr val="CCCCC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4" name="Google Shape;344;p10"/>
            <p:cNvSpPr/>
            <p:nvPr/>
          </p:nvSpPr>
          <p:spPr>
            <a:xfrm>
              <a:off x="2798763" y="2463801"/>
              <a:ext cx="6300" cy="45900"/>
            </a:xfrm>
            <a:custGeom>
              <a:rect b="b" l="l" r="r" t="t"/>
              <a:pathLst>
                <a:path extrusionOk="0" h="120000" w="120000">
                  <a:moveTo>
                    <a:pt x="120000" y="0"/>
                  </a:moveTo>
                  <a:cubicBezTo>
                    <a:pt x="120000" y="17142"/>
                    <a:pt x="120000" y="68571"/>
                    <a:pt x="0" y="119999"/>
                  </a:cubicBezTo>
                  <a:cubicBezTo>
                    <a:pt x="0" y="119999"/>
                    <a:pt x="0" y="119999"/>
                    <a:pt x="0" y="119999"/>
                  </a:cubicBezTo>
                  <a:cubicBezTo>
                    <a:pt x="0" y="119999"/>
                    <a:pt x="120000" y="51428"/>
                    <a:pt x="120000" y="0"/>
                  </a:cubicBez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5" name="Google Shape;345;p10"/>
            <p:cNvSpPr/>
            <p:nvPr/>
          </p:nvSpPr>
          <p:spPr>
            <a:xfrm>
              <a:off x="2805113" y="2438401"/>
              <a:ext cx="0" cy="0"/>
            </a:xfrm>
            <a:custGeom>
              <a:rect b="b" l="l" r="r" t="t"/>
              <a:pathLst>
                <a:path extrusionOk="0" h="120000" w="120000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6" name="Google Shape;346;p10"/>
            <p:cNvSpPr/>
            <p:nvPr/>
          </p:nvSpPr>
          <p:spPr>
            <a:xfrm>
              <a:off x="2798763" y="2509838"/>
              <a:ext cx="0" cy="0"/>
            </a:xfrm>
            <a:custGeom>
              <a:rect b="b" l="l" r="r" t="t"/>
              <a:pathLst>
                <a:path extrusionOk="0" h="120000" w="120000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7" name="Google Shape;347;p10"/>
            <p:cNvSpPr/>
            <p:nvPr/>
          </p:nvSpPr>
          <p:spPr>
            <a:xfrm>
              <a:off x="2805113" y="2438401"/>
              <a:ext cx="1500" cy="1500"/>
            </a:xfrm>
            <a:prstGeom prst="rect">
              <a:avLst/>
            </a:prstGeom>
            <a:solidFill>
              <a:srgbClr val="CCCCC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8" name="Google Shape;348;p10"/>
            <p:cNvSpPr/>
            <p:nvPr/>
          </p:nvSpPr>
          <p:spPr>
            <a:xfrm>
              <a:off x="1733550" y="2768601"/>
              <a:ext cx="1077900" cy="368400"/>
            </a:xfrm>
            <a:custGeom>
              <a:rect b="b" l="l" r="r" t="t"/>
              <a:pathLst>
                <a:path extrusionOk="0" h="120000" w="120000">
                  <a:moveTo>
                    <a:pt x="113532" y="12631"/>
                  </a:moveTo>
                  <a:cubicBezTo>
                    <a:pt x="113532" y="16842"/>
                    <a:pt x="112814" y="18947"/>
                    <a:pt x="112095" y="21052"/>
                  </a:cubicBezTo>
                  <a:cubicBezTo>
                    <a:pt x="112095" y="21052"/>
                    <a:pt x="112095" y="21052"/>
                    <a:pt x="111377" y="21052"/>
                  </a:cubicBezTo>
                  <a:cubicBezTo>
                    <a:pt x="109940" y="23157"/>
                    <a:pt x="107784" y="23157"/>
                    <a:pt x="105628" y="23157"/>
                  </a:cubicBezTo>
                  <a:cubicBezTo>
                    <a:pt x="105628" y="23157"/>
                    <a:pt x="105628" y="23157"/>
                    <a:pt x="105628" y="23157"/>
                  </a:cubicBezTo>
                  <a:cubicBezTo>
                    <a:pt x="103473" y="23157"/>
                    <a:pt x="101317" y="23157"/>
                    <a:pt x="99880" y="21052"/>
                  </a:cubicBezTo>
                  <a:cubicBezTo>
                    <a:pt x="99880" y="21052"/>
                    <a:pt x="99880" y="18947"/>
                    <a:pt x="99880" y="18947"/>
                  </a:cubicBezTo>
                  <a:cubicBezTo>
                    <a:pt x="99880" y="14736"/>
                    <a:pt x="99880" y="14736"/>
                    <a:pt x="99880" y="14736"/>
                  </a:cubicBezTo>
                  <a:cubicBezTo>
                    <a:pt x="89820" y="16842"/>
                    <a:pt x="78323" y="21052"/>
                    <a:pt x="73293" y="12631"/>
                  </a:cubicBezTo>
                  <a:cubicBezTo>
                    <a:pt x="68263" y="4210"/>
                    <a:pt x="63233" y="0"/>
                    <a:pt x="58203" y="2105"/>
                  </a:cubicBezTo>
                  <a:cubicBezTo>
                    <a:pt x="58203" y="6315"/>
                    <a:pt x="58203" y="10526"/>
                    <a:pt x="58203" y="16842"/>
                  </a:cubicBezTo>
                  <a:cubicBezTo>
                    <a:pt x="57485" y="33684"/>
                    <a:pt x="56766" y="61052"/>
                    <a:pt x="56766" y="65263"/>
                  </a:cubicBezTo>
                  <a:cubicBezTo>
                    <a:pt x="57485" y="69473"/>
                    <a:pt x="58922" y="71578"/>
                    <a:pt x="59640" y="73684"/>
                  </a:cubicBezTo>
                  <a:cubicBezTo>
                    <a:pt x="61077" y="75789"/>
                    <a:pt x="61796" y="77894"/>
                    <a:pt x="62514" y="82105"/>
                  </a:cubicBezTo>
                  <a:cubicBezTo>
                    <a:pt x="62514" y="84210"/>
                    <a:pt x="62514" y="88421"/>
                    <a:pt x="61796" y="90526"/>
                  </a:cubicBezTo>
                  <a:cubicBezTo>
                    <a:pt x="60359" y="96842"/>
                    <a:pt x="57485" y="96842"/>
                    <a:pt x="55329" y="96842"/>
                  </a:cubicBezTo>
                  <a:cubicBezTo>
                    <a:pt x="53173" y="96842"/>
                    <a:pt x="49580" y="94736"/>
                    <a:pt x="48862" y="92631"/>
                  </a:cubicBezTo>
                  <a:cubicBezTo>
                    <a:pt x="48143" y="90526"/>
                    <a:pt x="48143" y="90526"/>
                    <a:pt x="48143" y="90526"/>
                  </a:cubicBezTo>
                  <a:cubicBezTo>
                    <a:pt x="48143" y="86315"/>
                    <a:pt x="48862" y="84210"/>
                    <a:pt x="48862" y="80000"/>
                  </a:cubicBezTo>
                  <a:cubicBezTo>
                    <a:pt x="48862" y="69473"/>
                    <a:pt x="48862" y="58947"/>
                    <a:pt x="48862" y="48421"/>
                  </a:cubicBezTo>
                  <a:cubicBezTo>
                    <a:pt x="48862" y="48421"/>
                    <a:pt x="48862" y="48421"/>
                    <a:pt x="48862" y="48421"/>
                  </a:cubicBezTo>
                  <a:cubicBezTo>
                    <a:pt x="48143" y="35789"/>
                    <a:pt x="47425" y="23157"/>
                    <a:pt x="46706" y="16842"/>
                  </a:cubicBezTo>
                  <a:cubicBezTo>
                    <a:pt x="45988" y="18947"/>
                    <a:pt x="44550" y="23157"/>
                    <a:pt x="43832" y="25263"/>
                  </a:cubicBezTo>
                  <a:cubicBezTo>
                    <a:pt x="38083" y="37894"/>
                    <a:pt x="28742" y="42105"/>
                    <a:pt x="20119" y="48421"/>
                  </a:cubicBezTo>
                  <a:cubicBezTo>
                    <a:pt x="20119" y="50526"/>
                    <a:pt x="19401" y="52631"/>
                    <a:pt x="19401" y="54736"/>
                  </a:cubicBezTo>
                  <a:cubicBezTo>
                    <a:pt x="19401" y="61052"/>
                    <a:pt x="19401" y="67368"/>
                    <a:pt x="19401" y="73684"/>
                  </a:cubicBezTo>
                  <a:cubicBezTo>
                    <a:pt x="19401" y="73684"/>
                    <a:pt x="19401" y="75789"/>
                    <a:pt x="19401" y="75789"/>
                  </a:cubicBezTo>
                  <a:cubicBezTo>
                    <a:pt x="17245" y="77894"/>
                    <a:pt x="15808" y="80000"/>
                    <a:pt x="12934" y="80000"/>
                  </a:cubicBezTo>
                  <a:cubicBezTo>
                    <a:pt x="12215" y="80000"/>
                    <a:pt x="11497" y="80000"/>
                    <a:pt x="10778" y="77894"/>
                  </a:cubicBezTo>
                  <a:cubicBezTo>
                    <a:pt x="8622" y="77894"/>
                    <a:pt x="5748" y="77894"/>
                    <a:pt x="5748" y="67368"/>
                  </a:cubicBezTo>
                  <a:cubicBezTo>
                    <a:pt x="5029" y="61052"/>
                    <a:pt x="6467" y="58947"/>
                    <a:pt x="7904" y="58947"/>
                  </a:cubicBezTo>
                  <a:cubicBezTo>
                    <a:pt x="7904" y="56842"/>
                    <a:pt x="8622" y="56842"/>
                    <a:pt x="8622" y="54736"/>
                  </a:cubicBezTo>
                  <a:cubicBezTo>
                    <a:pt x="4311" y="61052"/>
                    <a:pt x="718" y="67368"/>
                    <a:pt x="0" y="80000"/>
                  </a:cubicBezTo>
                  <a:cubicBezTo>
                    <a:pt x="0" y="80000"/>
                    <a:pt x="718" y="101052"/>
                    <a:pt x="17964" y="94736"/>
                  </a:cubicBezTo>
                  <a:cubicBezTo>
                    <a:pt x="28023" y="90526"/>
                    <a:pt x="36646" y="94736"/>
                    <a:pt x="43113" y="105263"/>
                  </a:cubicBezTo>
                  <a:cubicBezTo>
                    <a:pt x="48862" y="115789"/>
                    <a:pt x="63233" y="119999"/>
                    <a:pt x="66826" y="101052"/>
                  </a:cubicBezTo>
                  <a:cubicBezTo>
                    <a:pt x="70419" y="82105"/>
                    <a:pt x="85508" y="52631"/>
                    <a:pt x="97724" y="46315"/>
                  </a:cubicBezTo>
                  <a:cubicBezTo>
                    <a:pt x="108502" y="37894"/>
                    <a:pt x="117844" y="48421"/>
                    <a:pt x="119281" y="23157"/>
                  </a:cubicBezTo>
                  <a:cubicBezTo>
                    <a:pt x="120000" y="16842"/>
                    <a:pt x="117125" y="12631"/>
                    <a:pt x="113532" y="12631"/>
                  </a:cubicBezTo>
                  <a:close/>
                </a:path>
              </a:pathLst>
            </a:custGeom>
            <a:solidFill>
              <a:srgbClr val="0D0138">
                <a:alpha val="1654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9" name="Google Shape;349;p10"/>
            <p:cNvSpPr/>
            <p:nvPr/>
          </p:nvSpPr>
          <p:spPr>
            <a:xfrm>
              <a:off x="1693863" y="2152651"/>
              <a:ext cx="155700" cy="84000"/>
            </a:xfrm>
            <a:custGeom>
              <a:rect b="b" l="l" r="r" t="t"/>
              <a:pathLst>
                <a:path extrusionOk="0" h="120000" w="120000">
                  <a:moveTo>
                    <a:pt x="100000" y="18461"/>
                  </a:moveTo>
                  <a:cubicBezTo>
                    <a:pt x="85000" y="9230"/>
                    <a:pt x="70000" y="9230"/>
                    <a:pt x="55000" y="9230"/>
                  </a:cubicBezTo>
                  <a:cubicBezTo>
                    <a:pt x="40000" y="9230"/>
                    <a:pt x="20000" y="0"/>
                    <a:pt x="10000" y="18461"/>
                  </a:cubicBezTo>
                  <a:cubicBezTo>
                    <a:pt x="0" y="36923"/>
                    <a:pt x="0" y="55384"/>
                    <a:pt x="5000" y="73846"/>
                  </a:cubicBezTo>
                  <a:cubicBezTo>
                    <a:pt x="15000" y="92307"/>
                    <a:pt x="35000" y="92307"/>
                    <a:pt x="45000" y="101538"/>
                  </a:cubicBezTo>
                  <a:cubicBezTo>
                    <a:pt x="60000" y="110769"/>
                    <a:pt x="80000" y="120000"/>
                    <a:pt x="95000" y="110769"/>
                  </a:cubicBezTo>
                  <a:cubicBezTo>
                    <a:pt x="120000" y="101538"/>
                    <a:pt x="120000" y="36923"/>
                    <a:pt x="100000" y="18461"/>
                  </a:cubicBezTo>
                  <a:close/>
                </a:path>
              </a:pathLst>
            </a:custGeom>
            <a:solidFill>
              <a:srgbClr val="FCE5CD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0" name="Google Shape;350;p10"/>
            <p:cNvSpPr/>
            <p:nvPr/>
          </p:nvSpPr>
          <p:spPr>
            <a:xfrm>
              <a:off x="1655763" y="1874838"/>
              <a:ext cx="265200" cy="277800"/>
            </a:xfrm>
            <a:custGeom>
              <a:rect b="b" l="l" r="r" t="t"/>
              <a:pathLst>
                <a:path extrusionOk="0" h="120000" w="120000">
                  <a:moveTo>
                    <a:pt x="0" y="66976"/>
                  </a:moveTo>
                  <a:cubicBezTo>
                    <a:pt x="0" y="33488"/>
                    <a:pt x="32195" y="0"/>
                    <a:pt x="61463" y="0"/>
                  </a:cubicBezTo>
                  <a:cubicBezTo>
                    <a:pt x="93658" y="0"/>
                    <a:pt x="120000" y="33488"/>
                    <a:pt x="120000" y="66976"/>
                  </a:cubicBezTo>
                  <a:cubicBezTo>
                    <a:pt x="120000" y="97674"/>
                    <a:pt x="93658" y="120000"/>
                    <a:pt x="64390" y="120000"/>
                  </a:cubicBezTo>
                  <a:cubicBezTo>
                    <a:pt x="35121" y="120000"/>
                    <a:pt x="0" y="97674"/>
                    <a:pt x="0" y="66976"/>
                  </a:cubicBezTo>
                  <a:close/>
                </a:path>
              </a:pathLst>
            </a:custGeom>
            <a:solidFill>
              <a:srgbClr val="ACBCD3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1" name="Google Shape;351;p10"/>
            <p:cNvSpPr/>
            <p:nvPr/>
          </p:nvSpPr>
          <p:spPr>
            <a:xfrm>
              <a:off x="2178050" y="2198688"/>
              <a:ext cx="168300" cy="84000"/>
            </a:xfrm>
            <a:custGeom>
              <a:rect b="b" l="l" r="r" t="t"/>
              <a:pathLst>
                <a:path extrusionOk="0" h="120000" w="120000">
                  <a:moveTo>
                    <a:pt x="78461" y="9230"/>
                  </a:moveTo>
                  <a:cubicBezTo>
                    <a:pt x="50769" y="18461"/>
                    <a:pt x="23076" y="0"/>
                    <a:pt x="4615" y="46153"/>
                  </a:cubicBezTo>
                  <a:cubicBezTo>
                    <a:pt x="0" y="55384"/>
                    <a:pt x="4615" y="73846"/>
                    <a:pt x="9230" y="92307"/>
                  </a:cubicBezTo>
                  <a:cubicBezTo>
                    <a:pt x="18461" y="110769"/>
                    <a:pt x="32307" y="110769"/>
                    <a:pt x="41538" y="110769"/>
                  </a:cubicBezTo>
                  <a:cubicBezTo>
                    <a:pt x="60000" y="120000"/>
                    <a:pt x="73846" y="120000"/>
                    <a:pt x="87692" y="110769"/>
                  </a:cubicBezTo>
                  <a:cubicBezTo>
                    <a:pt x="120000" y="92307"/>
                    <a:pt x="110769" y="9230"/>
                    <a:pt x="78461" y="9230"/>
                  </a:cubicBezTo>
                  <a:close/>
                </a:path>
              </a:pathLst>
            </a:custGeom>
            <a:solidFill>
              <a:srgbClr val="FCE5CD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2" name="Google Shape;352;p10"/>
            <p:cNvSpPr/>
            <p:nvPr/>
          </p:nvSpPr>
          <p:spPr>
            <a:xfrm>
              <a:off x="2055813" y="1498601"/>
              <a:ext cx="690600" cy="511200"/>
            </a:xfrm>
            <a:custGeom>
              <a:rect b="b" l="l" r="r" t="t"/>
              <a:pathLst>
                <a:path extrusionOk="0" h="120000" w="120000">
                  <a:moveTo>
                    <a:pt x="14579" y="0"/>
                  </a:moveTo>
                  <a:cubicBezTo>
                    <a:pt x="14579" y="0"/>
                    <a:pt x="0" y="36455"/>
                    <a:pt x="26915" y="77468"/>
                  </a:cubicBezTo>
                  <a:cubicBezTo>
                    <a:pt x="54953" y="120000"/>
                    <a:pt x="77383" y="97215"/>
                    <a:pt x="77383" y="97215"/>
                  </a:cubicBezTo>
                  <a:cubicBezTo>
                    <a:pt x="77383" y="97215"/>
                    <a:pt x="68411" y="57721"/>
                    <a:pt x="77383" y="53164"/>
                  </a:cubicBezTo>
                  <a:cubicBezTo>
                    <a:pt x="86355" y="48607"/>
                    <a:pt x="94205" y="59240"/>
                    <a:pt x="94205" y="59240"/>
                  </a:cubicBezTo>
                  <a:cubicBezTo>
                    <a:pt x="94205" y="59240"/>
                    <a:pt x="111028" y="66835"/>
                    <a:pt x="115514" y="47088"/>
                  </a:cubicBezTo>
                  <a:cubicBezTo>
                    <a:pt x="120000" y="28860"/>
                    <a:pt x="102056" y="13670"/>
                    <a:pt x="93084" y="10632"/>
                  </a:cubicBezTo>
                  <a:cubicBezTo>
                    <a:pt x="84112" y="7594"/>
                    <a:pt x="65046" y="4556"/>
                    <a:pt x="56074" y="28860"/>
                  </a:cubicBezTo>
                  <a:cubicBezTo>
                    <a:pt x="56074" y="28860"/>
                    <a:pt x="33644" y="0"/>
                    <a:pt x="14579" y="0"/>
                  </a:cubicBezTo>
                  <a:close/>
                </a:path>
              </a:pathLst>
            </a:custGeom>
            <a:solidFill>
              <a:srgbClr val="ACBCD3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3" name="Google Shape;353;p10"/>
            <p:cNvSpPr/>
            <p:nvPr/>
          </p:nvSpPr>
          <p:spPr>
            <a:xfrm>
              <a:off x="1984375" y="2120901"/>
              <a:ext cx="77700" cy="31800"/>
            </a:xfrm>
            <a:custGeom>
              <a:rect b="b" l="l" r="r" t="t"/>
              <a:pathLst>
                <a:path extrusionOk="0" h="120000" w="120000">
                  <a:moveTo>
                    <a:pt x="100000" y="24000"/>
                  </a:moveTo>
                  <a:cubicBezTo>
                    <a:pt x="80000" y="0"/>
                    <a:pt x="70000" y="0"/>
                    <a:pt x="60000" y="0"/>
                  </a:cubicBezTo>
                  <a:cubicBezTo>
                    <a:pt x="40000" y="24000"/>
                    <a:pt x="30000" y="0"/>
                    <a:pt x="20000" y="24000"/>
                  </a:cubicBezTo>
                  <a:cubicBezTo>
                    <a:pt x="0" y="24000"/>
                    <a:pt x="0" y="96000"/>
                    <a:pt x="20000" y="96000"/>
                  </a:cubicBezTo>
                  <a:cubicBezTo>
                    <a:pt x="30000" y="120000"/>
                    <a:pt x="40000" y="120000"/>
                    <a:pt x="50000" y="120000"/>
                  </a:cubicBezTo>
                  <a:cubicBezTo>
                    <a:pt x="60000" y="120000"/>
                    <a:pt x="80000" y="120000"/>
                    <a:pt x="90000" y="120000"/>
                  </a:cubicBezTo>
                  <a:cubicBezTo>
                    <a:pt x="120000" y="120000"/>
                    <a:pt x="120000" y="48000"/>
                    <a:pt x="100000" y="24000"/>
                  </a:cubicBezTo>
                  <a:close/>
                </a:path>
              </a:pathLst>
            </a:custGeom>
            <a:solidFill>
              <a:srgbClr val="3E4A63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4" name="Google Shape;354;p10"/>
            <p:cNvSpPr/>
            <p:nvPr/>
          </p:nvSpPr>
          <p:spPr>
            <a:xfrm>
              <a:off x="2449513" y="2100263"/>
              <a:ext cx="297000" cy="246000"/>
            </a:xfrm>
            <a:custGeom>
              <a:rect b="b" l="l" r="r" t="t"/>
              <a:pathLst>
                <a:path extrusionOk="0" h="120000" w="120000">
                  <a:moveTo>
                    <a:pt x="31304" y="0"/>
                  </a:moveTo>
                  <a:cubicBezTo>
                    <a:pt x="31304" y="0"/>
                    <a:pt x="101739" y="0"/>
                    <a:pt x="120000" y="60000"/>
                  </a:cubicBezTo>
                  <a:cubicBezTo>
                    <a:pt x="120000" y="60000"/>
                    <a:pt x="112173" y="120000"/>
                    <a:pt x="31304" y="107368"/>
                  </a:cubicBezTo>
                  <a:cubicBezTo>
                    <a:pt x="31304" y="107368"/>
                    <a:pt x="2608" y="101052"/>
                    <a:pt x="0" y="88421"/>
                  </a:cubicBezTo>
                  <a:cubicBezTo>
                    <a:pt x="0" y="88421"/>
                    <a:pt x="39130" y="31578"/>
                    <a:pt x="31304" y="0"/>
                  </a:cubicBezTo>
                  <a:close/>
                </a:path>
              </a:pathLst>
            </a:custGeom>
            <a:solidFill>
              <a:srgbClr val="ACBCD3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5" name="Google Shape;355;p10"/>
            <p:cNvSpPr/>
            <p:nvPr/>
          </p:nvSpPr>
          <p:spPr>
            <a:xfrm>
              <a:off x="2255838" y="2457451"/>
              <a:ext cx="355500" cy="298500"/>
            </a:xfrm>
            <a:custGeom>
              <a:rect b="b" l="l" r="r" t="t"/>
              <a:pathLst>
                <a:path extrusionOk="0" h="120000" w="120000">
                  <a:moveTo>
                    <a:pt x="98181" y="13043"/>
                  </a:moveTo>
                  <a:cubicBezTo>
                    <a:pt x="91636" y="41739"/>
                    <a:pt x="80727" y="60000"/>
                    <a:pt x="61090" y="75652"/>
                  </a:cubicBezTo>
                  <a:cubicBezTo>
                    <a:pt x="52363" y="83478"/>
                    <a:pt x="43636" y="88695"/>
                    <a:pt x="34909" y="91304"/>
                  </a:cubicBezTo>
                  <a:cubicBezTo>
                    <a:pt x="26181" y="96521"/>
                    <a:pt x="15272" y="96521"/>
                    <a:pt x="4363" y="101739"/>
                  </a:cubicBezTo>
                  <a:cubicBezTo>
                    <a:pt x="2181" y="101739"/>
                    <a:pt x="2181" y="106956"/>
                    <a:pt x="4363" y="109565"/>
                  </a:cubicBezTo>
                  <a:cubicBezTo>
                    <a:pt x="4363" y="109565"/>
                    <a:pt x="4363" y="109565"/>
                    <a:pt x="4363" y="109565"/>
                  </a:cubicBezTo>
                  <a:cubicBezTo>
                    <a:pt x="4363" y="109565"/>
                    <a:pt x="4363" y="109565"/>
                    <a:pt x="4363" y="109565"/>
                  </a:cubicBezTo>
                  <a:cubicBezTo>
                    <a:pt x="0" y="112173"/>
                    <a:pt x="2181" y="120000"/>
                    <a:pt x="6545" y="120000"/>
                  </a:cubicBezTo>
                  <a:cubicBezTo>
                    <a:pt x="8727" y="120000"/>
                    <a:pt x="10909" y="120000"/>
                    <a:pt x="10909" y="120000"/>
                  </a:cubicBezTo>
                  <a:cubicBezTo>
                    <a:pt x="15272" y="117391"/>
                    <a:pt x="19636" y="117391"/>
                    <a:pt x="24000" y="117391"/>
                  </a:cubicBezTo>
                  <a:cubicBezTo>
                    <a:pt x="24000" y="117391"/>
                    <a:pt x="24000" y="117391"/>
                    <a:pt x="24000" y="114782"/>
                  </a:cubicBezTo>
                  <a:cubicBezTo>
                    <a:pt x="43636" y="114782"/>
                    <a:pt x="63272" y="101739"/>
                    <a:pt x="74181" y="93913"/>
                  </a:cubicBezTo>
                  <a:cubicBezTo>
                    <a:pt x="93818" y="75652"/>
                    <a:pt x="115636" y="46956"/>
                    <a:pt x="120000" y="18260"/>
                  </a:cubicBezTo>
                  <a:cubicBezTo>
                    <a:pt x="120000" y="2608"/>
                    <a:pt x="100363" y="0"/>
                    <a:pt x="98181" y="13043"/>
                  </a:cubicBezTo>
                  <a:close/>
                </a:path>
              </a:pathLst>
            </a:custGeom>
            <a:solidFill>
              <a:srgbClr val="0D0138">
                <a:alpha val="1654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6" name="Google Shape;356;p10"/>
            <p:cNvSpPr/>
            <p:nvPr/>
          </p:nvSpPr>
          <p:spPr>
            <a:xfrm>
              <a:off x="2649538" y="2087563"/>
              <a:ext cx="71400" cy="58800"/>
            </a:xfrm>
            <a:custGeom>
              <a:rect b="b" l="l" r="r" t="t"/>
              <a:pathLst>
                <a:path extrusionOk="0" h="120000" w="120000">
                  <a:moveTo>
                    <a:pt x="109090" y="53333"/>
                  </a:moveTo>
                  <a:cubicBezTo>
                    <a:pt x="109090" y="40000"/>
                    <a:pt x="87272" y="26666"/>
                    <a:pt x="76363" y="26666"/>
                  </a:cubicBezTo>
                  <a:cubicBezTo>
                    <a:pt x="65454" y="13333"/>
                    <a:pt x="54545" y="13333"/>
                    <a:pt x="54545" y="13333"/>
                  </a:cubicBezTo>
                  <a:cubicBezTo>
                    <a:pt x="43636" y="0"/>
                    <a:pt x="43636" y="0"/>
                    <a:pt x="32727" y="0"/>
                  </a:cubicBezTo>
                  <a:cubicBezTo>
                    <a:pt x="32727" y="0"/>
                    <a:pt x="32727" y="0"/>
                    <a:pt x="32727" y="0"/>
                  </a:cubicBezTo>
                  <a:cubicBezTo>
                    <a:pt x="32727" y="0"/>
                    <a:pt x="32727" y="0"/>
                    <a:pt x="32727" y="0"/>
                  </a:cubicBezTo>
                  <a:cubicBezTo>
                    <a:pt x="10909" y="0"/>
                    <a:pt x="0" y="13333"/>
                    <a:pt x="0" y="40000"/>
                  </a:cubicBezTo>
                  <a:cubicBezTo>
                    <a:pt x="0" y="53333"/>
                    <a:pt x="10909" y="53333"/>
                    <a:pt x="10909" y="66666"/>
                  </a:cubicBezTo>
                  <a:cubicBezTo>
                    <a:pt x="21818" y="80000"/>
                    <a:pt x="21818" y="80000"/>
                    <a:pt x="32727" y="93333"/>
                  </a:cubicBezTo>
                  <a:cubicBezTo>
                    <a:pt x="43636" y="106666"/>
                    <a:pt x="65454" y="120000"/>
                    <a:pt x="87272" y="120000"/>
                  </a:cubicBezTo>
                  <a:cubicBezTo>
                    <a:pt x="98181" y="120000"/>
                    <a:pt x="109090" y="120000"/>
                    <a:pt x="109090" y="106666"/>
                  </a:cubicBezTo>
                  <a:cubicBezTo>
                    <a:pt x="120000" y="93333"/>
                    <a:pt x="120000" y="80000"/>
                    <a:pt x="109090" y="53333"/>
                  </a:cubicBezTo>
                  <a:close/>
                </a:path>
              </a:pathLst>
            </a:custGeom>
            <a:solidFill>
              <a:srgbClr val="0D0138">
                <a:alpha val="1654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7" name="Google Shape;357;p10"/>
            <p:cNvSpPr/>
            <p:nvPr/>
          </p:nvSpPr>
          <p:spPr>
            <a:xfrm>
              <a:off x="1765300" y="2684463"/>
              <a:ext cx="200100" cy="336600"/>
            </a:xfrm>
            <a:custGeom>
              <a:rect b="b" l="l" r="r" t="t"/>
              <a:pathLst>
                <a:path extrusionOk="0" h="120000" w="120000">
                  <a:moveTo>
                    <a:pt x="112258" y="9230"/>
                  </a:moveTo>
                  <a:cubicBezTo>
                    <a:pt x="85161" y="0"/>
                    <a:pt x="73548" y="43846"/>
                    <a:pt x="73548" y="50769"/>
                  </a:cubicBezTo>
                  <a:cubicBezTo>
                    <a:pt x="69677" y="62307"/>
                    <a:pt x="69677" y="76153"/>
                    <a:pt x="61935" y="87692"/>
                  </a:cubicBezTo>
                  <a:cubicBezTo>
                    <a:pt x="58064" y="103846"/>
                    <a:pt x="38709" y="96923"/>
                    <a:pt x="19354" y="94615"/>
                  </a:cubicBezTo>
                  <a:cubicBezTo>
                    <a:pt x="3870" y="94615"/>
                    <a:pt x="0" y="108461"/>
                    <a:pt x="11612" y="113076"/>
                  </a:cubicBezTo>
                  <a:cubicBezTo>
                    <a:pt x="27096" y="120000"/>
                    <a:pt x="42580" y="120000"/>
                    <a:pt x="58064" y="117692"/>
                  </a:cubicBezTo>
                  <a:cubicBezTo>
                    <a:pt x="65806" y="117692"/>
                    <a:pt x="73548" y="115384"/>
                    <a:pt x="81290" y="113076"/>
                  </a:cubicBezTo>
                  <a:cubicBezTo>
                    <a:pt x="89032" y="110769"/>
                    <a:pt x="89032" y="103846"/>
                    <a:pt x="85161" y="101538"/>
                  </a:cubicBezTo>
                  <a:cubicBezTo>
                    <a:pt x="89032" y="94615"/>
                    <a:pt x="92903" y="87692"/>
                    <a:pt x="96774" y="80769"/>
                  </a:cubicBezTo>
                  <a:cubicBezTo>
                    <a:pt x="96774" y="66923"/>
                    <a:pt x="96774" y="50769"/>
                    <a:pt x="100645" y="36923"/>
                  </a:cubicBezTo>
                  <a:cubicBezTo>
                    <a:pt x="104516" y="32307"/>
                    <a:pt x="120000" y="11538"/>
                    <a:pt x="112258" y="9230"/>
                  </a:cubicBezTo>
                  <a:close/>
                </a:path>
              </a:pathLst>
            </a:custGeom>
            <a:solidFill>
              <a:srgbClr val="0D0138">
                <a:alpha val="1654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8" name="Google Shape;358;p10"/>
            <p:cNvSpPr/>
            <p:nvPr/>
          </p:nvSpPr>
          <p:spPr>
            <a:xfrm>
              <a:off x="2139950" y="2787651"/>
              <a:ext cx="135000" cy="292200"/>
            </a:xfrm>
            <a:custGeom>
              <a:rect b="b" l="l" r="r" t="t"/>
              <a:pathLst>
                <a:path extrusionOk="0" h="120000" w="120000">
                  <a:moveTo>
                    <a:pt x="91428" y="101333"/>
                  </a:moveTo>
                  <a:cubicBezTo>
                    <a:pt x="57142" y="98666"/>
                    <a:pt x="51428" y="80000"/>
                    <a:pt x="45714" y="66666"/>
                  </a:cubicBezTo>
                  <a:cubicBezTo>
                    <a:pt x="40000" y="42666"/>
                    <a:pt x="40000" y="18666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5714" y="8000"/>
                    <a:pt x="11428" y="16000"/>
                    <a:pt x="17142" y="24000"/>
                  </a:cubicBezTo>
                  <a:cubicBezTo>
                    <a:pt x="17142" y="24000"/>
                    <a:pt x="17142" y="24000"/>
                    <a:pt x="17142" y="21333"/>
                  </a:cubicBezTo>
                  <a:cubicBezTo>
                    <a:pt x="17142" y="21333"/>
                    <a:pt x="17142" y="21333"/>
                    <a:pt x="17142" y="24000"/>
                  </a:cubicBezTo>
                  <a:cubicBezTo>
                    <a:pt x="28571" y="40000"/>
                    <a:pt x="11428" y="74666"/>
                    <a:pt x="22857" y="96000"/>
                  </a:cubicBezTo>
                  <a:cubicBezTo>
                    <a:pt x="22857" y="101333"/>
                    <a:pt x="28571" y="106666"/>
                    <a:pt x="34285" y="112000"/>
                  </a:cubicBezTo>
                  <a:cubicBezTo>
                    <a:pt x="40000" y="114666"/>
                    <a:pt x="45714" y="117333"/>
                    <a:pt x="51428" y="114666"/>
                  </a:cubicBezTo>
                  <a:cubicBezTo>
                    <a:pt x="57142" y="117333"/>
                    <a:pt x="68571" y="120000"/>
                    <a:pt x="80000" y="120000"/>
                  </a:cubicBezTo>
                  <a:cubicBezTo>
                    <a:pt x="108571" y="120000"/>
                    <a:pt x="120000" y="101333"/>
                    <a:pt x="91428" y="101333"/>
                  </a:cubicBezTo>
                  <a:close/>
                </a:path>
              </a:pathLst>
            </a:custGeom>
            <a:solidFill>
              <a:srgbClr val="0D0138">
                <a:alpha val="1654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9" name="Google Shape;359;p10"/>
            <p:cNvSpPr/>
            <p:nvPr/>
          </p:nvSpPr>
          <p:spPr>
            <a:xfrm>
              <a:off x="2605088" y="2547938"/>
              <a:ext cx="128700" cy="324000"/>
            </a:xfrm>
            <a:custGeom>
              <a:rect b="b" l="l" r="r" t="t"/>
              <a:pathLst>
                <a:path extrusionOk="0" h="120000" w="120000">
                  <a:moveTo>
                    <a:pt x="108000" y="96000"/>
                  </a:moveTo>
                  <a:cubicBezTo>
                    <a:pt x="96000" y="91200"/>
                    <a:pt x="72000" y="91200"/>
                    <a:pt x="60000" y="86400"/>
                  </a:cubicBezTo>
                  <a:cubicBezTo>
                    <a:pt x="48000" y="76800"/>
                    <a:pt x="54000" y="67200"/>
                    <a:pt x="54000" y="60000"/>
                  </a:cubicBezTo>
                  <a:cubicBezTo>
                    <a:pt x="54000" y="43200"/>
                    <a:pt x="60000" y="9600"/>
                    <a:pt x="24000" y="0"/>
                  </a:cubicBezTo>
                  <a:cubicBezTo>
                    <a:pt x="24000" y="0"/>
                    <a:pt x="24000" y="0"/>
                    <a:pt x="24000" y="0"/>
                  </a:cubicBezTo>
                  <a:cubicBezTo>
                    <a:pt x="0" y="9600"/>
                    <a:pt x="12000" y="24000"/>
                    <a:pt x="12000" y="36000"/>
                  </a:cubicBezTo>
                  <a:cubicBezTo>
                    <a:pt x="18000" y="50400"/>
                    <a:pt x="18000" y="64800"/>
                    <a:pt x="18000" y="79200"/>
                  </a:cubicBezTo>
                  <a:cubicBezTo>
                    <a:pt x="18000" y="84000"/>
                    <a:pt x="18000" y="91200"/>
                    <a:pt x="24000" y="96000"/>
                  </a:cubicBezTo>
                  <a:cubicBezTo>
                    <a:pt x="24000" y="96000"/>
                    <a:pt x="24000" y="98400"/>
                    <a:pt x="18000" y="98400"/>
                  </a:cubicBezTo>
                  <a:cubicBezTo>
                    <a:pt x="18000" y="100800"/>
                    <a:pt x="18000" y="100800"/>
                    <a:pt x="24000" y="103200"/>
                  </a:cubicBezTo>
                  <a:cubicBezTo>
                    <a:pt x="24000" y="105600"/>
                    <a:pt x="30000" y="105600"/>
                    <a:pt x="36000" y="105600"/>
                  </a:cubicBezTo>
                  <a:cubicBezTo>
                    <a:pt x="36000" y="105600"/>
                    <a:pt x="36000" y="105600"/>
                    <a:pt x="36000" y="105600"/>
                  </a:cubicBezTo>
                  <a:cubicBezTo>
                    <a:pt x="54000" y="115200"/>
                    <a:pt x="78000" y="120000"/>
                    <a:pt x="102000" y="110400"/>
                  </a:cubicBezTo>
                  <a:cubicBezTo>
                    <a:pt x="114000" y="108000"/>
                    <a:pt x="120000" y="100800"/>
                    <a:pt x="108000" y="96000"/>
                  </a:cubicBezTo>
                  <a:close/>
                </a:path>
              </a:pathLst>
            </a:custGeom>
            <a:solidFill>
              <a:srgbClr val="0D0138">
                <a:alpha val="1654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0" name="Google Shape;360;p10"/>
            <p:cNvSpPr/>
            <p:nvPr/>
          </p:nvSpPr>
          <p:spPr>
            <a:xfrm>
              <a:off x="1403350" y="1620838"/>
              <a:ext cx="271500" cy="104700"/>
            </a:xfrm>
            <a:custGeom>
              <a:rect b="b" l="l" r="r" t="t"/>
              <a:pathLst>
                <a:path extrusionOk="0" h="120000" w="120000">
                  <a:moveTo>
                    <a:pt x="80000" y="22500"/>
                  </a:moveTo>
                  <a:cubicBezTo>
                    <a:pt x="68571" y="30000"/>
                    <a:pt x="60000" y="45000"/>
                    <a:pt x="45714" y="45000"/>
                  </a:cubicBezTo>
                  <a:cubicBezTo>
                    <a:pt x="31428" y="37500"/>
                    <a:pt x="25714" y="30000"/>
                    <a:pt x="17142" y="0"/>
                  </a:cubicBezTo>
                  <a:cubicBezTo>
                    <a:pt x="17142" y="0"/>
                    <a:pt x="17142" y="0"/>
                    <a:pt x="17142" y="0"/>
                  </a:cubicBezTo>
                  <a:cubicBezTo>
                    <a:pt x="0" y="37500"/>
                    <a:pt x="22857" y="82500"/>
                    <a:pt x="34285" y="97500"/>
                  </a:cubicBezTo>
                  <a:cubicBezTo>
                    <a:pt x="62857" y="120000"/>
                    <a:pt x="91428" y="37500"/>
                    <a:pt x="117142" y="90000"/>
                  </a:cubicBezTo>
                  <a:cubicBezTo>
                    <a:pt x="117142" y="90000"/>
                    <a:pt x="120000" y="90000"/>
                    <a:pt x="120000" y="82500"/>
                  </a:cubicBezTo>
                  <a:cubicBezTo>
                    <a:pt x="117142" y="30000"/>
                    <a:pt x="100000" y="15000"/>
                    <a:pt x="80000" y="22500"/>
                  </a:cubicBezTo>
                  <a:close/>
                </a:path>
              </a:pathLst>
            </a:custGeom>
            <a:solidFill>
              <a:srgbClr val="0D0138">
                <a:alpha val="1654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1" name="Google Shape;361;p10"/>
            <p:cNvSpPr/>
            <p:nvPr/>
          </p:nvSpPr>
          <p:spPr>
            <a:xfrm>
              <a:off x="2424113" y="1633538"/>
              <a:ext cx="303300" cy="201600"/>
            </a:xfrm>
            <a:custGeom>
              <a:rect b="b" l="l" r="r" t="t"/>
              <a:pathLst>
                <a:path extrusionOk="0" h="120000" w="120000">
                  <a:moveTo>
                    <a:pt x="112340" y="7741"/>
                  </a:moveTo>
                  <a:cubicBezTo>
                    <a:pt x="102127" y="34838"/>
                    <a:pt x="97021" y="38709"/>
                    <a:pt x="79148" y="38709"/>
                  </a:cubicBezTo>
                  <a:cubicBezTo>
                    <a:pt x="66382" y="38709"/>
                    <a:pt x="56170" y="34838"/>
                    <a:pt x="43404" y="30967"/>
                  </a:cubicBezTo>
                  <a:cubicBezTo>
                    <a:pt x="17872" y="27096"/>
                    <a:pt x="0" y="61935"/>
                    <a:pt x="10212" y="92903"/>
                  </a:cubicBezTo>
                  <a:cubicBezTo>
                    <a:pt x="12765" y="92903"/>
                    <a:pt x="20425" y="120000"/>
                    <a:pt x="20425" y="120000"/>
                  </a:cubicBezTo>
                  <a:cubicBezTo>
                    <a:pt x="20425" y="89032"/>
                    <a:pt x="22978" y="58064"/>
                    <a:pt x="38297" y="54193"/>
                  </a:cubicBezTo>
                  <a:cubicBezTo>
                    <a:pt x="48510" y="54193"/>
                    <a:pt x="61276" y="61935"/>
                    <a:pt x="74042" y="61935"/>
                  </a:cubicBezTo>
                  <a:cubicBezTo>
                    <a:pt x="94468" y="65806"/>
                    <a:pt x="120000" y="54193"/>
                    <a:pt x="120000" y="15483"/>
                  </a:cubicBezTo>
                  <a:cubicBezTo>
                    <a:pt x="120000" y="7741"/>
                    <a:pt x="114893" y="0"/>
                    <a:pt x="112340" y="7741"/>
                  </a:cubicBezTo>
                  <a:close/>
                </a:path>
              </a:pathLst>
            </a:custGeom>
            <a:solidFill>
              <a:srgbClr val="0D0138">
                <a:alpha val="1654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2" name="Google Shape;362;p10"/>
            <p:cNvSpPr/>
            <p:nvPr/>
          </p:nvSpPr>
          <p:spPr>
            <a:xfrm>
              <a:off x="1720850" y="2055813"/>
              <a:ext cx="877800" cy="439800"/>
            </a:xfrm>
            <a:custGeom>
              <a:rect b="b" l="l" r="r" t="t"/>
              <a:pathLst>
                <a:path extrusionOk="0" h="120000" w="120000">
                  <a:moveTo>
                    <a:pt x="111176" y="15882"/>
                  </a:moveTo>
                  <a:cubicBezTo>
                    <a:pt x="111176" y="15882"/>
                    <a:pt x="111176" y="15882"/>
                    <a:pt x="111176" y="15882"/>
                  </a:cubicBezTo>
                  <a:cubicBezTo>
                    <a:pt x="111176" y="15882"/>
                    <a:pt x="111176" y="14117"/>
                    <a:pt x="111176" y="14117"/>
                  </a:cubicBezTo>
                  <a:cubicBezTo>
                    <a:pt x="112941" y="5294"/>
                    <a:pt x="110294" y="0"/>
                    <a:pt x="108529" y="7058"/>
                  </a:cubicBezTo>
                  <a:cubicBezTo>
                    <a:pt x="100588" y="47647"/>
                    <a:pt x="79411" y="74117"/>
                    <a:pt x="60000" y="84705"/>
                  </a:cubicBezTo>
                  <a:cubicBezTo>
                    <a:pt x="50294" y="88235"/>
                    <a:pt x="37941" y="90000"/>
                    <a:pt x="28235" y="86470"/>
                  </a:cubicBezTo>
                  <a:cubicBezTo>
                    <a:pt x="17647" y="84705"/>
                    <a:pt x="8823" y="74117"/>
                    <a:pt x="0" y="67058"/>
                  </a:cubicBezTo>
                  <a:cubicBezTo>
                    <a:pt x="0" y="67058"/>
                    <a:pt x="0" y="68823"/>
                    <a:pt x="0" y="68823"/>
                  </a:cubicBezTo>
                  <a:cubicBezTo>
                    <a:pt x="5294" y="86470"/>
                    <a:pt x="16764" y="93529"/>
                    <a:pt x="26470" y="97058"/>
                  </a:cubicBezTo>
                  <a:cubicBezTo>
                    <a:pt x="37941" y="104117"/>
                    <a:pt x="51176" y="105882"/>
                    <a:pt x="62647" y="100588"/>
                  </a:cubicBezTo>
                  <a:cubicBezTo>
                    <a:pt x="75882" y="93529"/>
                    <a:pt x="89117" y="81176"/>
                    <a:pt x="97941" y="61764"/>
                  </a:cubicBezTo>
                  <a:cubicBezTo>
                    <a:pt x="91764" y="77647"/>
                    <a:pt x="82941" y="90000"/>
                    <a:pt x="71470" y="98823"/>
                  </a:cubicBezTo>
                  <a:cubicBezTo>
                    <a:pt x="62647" y="104117"/>
                    <a:pt x="53823" y="105882"/>
                    <a:pt x="45000" y="105882"/>
                  </a:cubicBezTo>
                  <a:cubicBezTo>
                    <a:pt x="36176" y="105882"/>
                    <a:pt x="28235" y="98823"/>
                    <a:pt x="19411" y="98823"/>
                  </a:cubicBezTo>
                  <a:cubicBezTo>
                    <a:pt x="18529" y="98823"/>
                    <a:pt x="17647" y="100588"/>
                    <a:pt x="18529" y="102352"/>
                  </a:cubicBezTo>
                  <a:cubicBezTo>
                    <a:pt x="25588" y="114705"/>
                    <a:pt x="36176" y="116470"/>
                    <a:pt x="45000" y="118235"/>
                  </a:cubicBezTo>
                  <a:cubicBezTo>
                    <a:pt x="55588" y="120000"/>
                    <a:pt x="65294" y="116470"/>
                    <a:pt x="75000" y="109411"/>
                  </a:cubicBezTo>
                  <a:cubicBezTo>
                    <a:pt x="83823" y="104117"/>
                    <a:pt x="92647" y="93529"/>
                    <a:pt x="99705" y="79411"/>
                  </a:cubicBezTo>
                  <a:cubicBezTo>
                    <a:pt x="109411" y="63529"/>
                    <a:pt x="113823" y="42352"/>
                    <a:pt x="118235" y="19411"/>
                  </a:cubicBezTo>
                  <a:cubicBezTo>
                    <a:pt x="120000" y="10588"/>
                    <a:pt x="112941" y="7058"/>
                    <a:pt x="111176" y="15882"/>
                  </a:cubicBezTo>
                  <a:close/>
                </a:path>
              </a:pathLst>
            </a:custGeom>
            <a:solidFill>
              <a:srgbClr val="0D0138">
                <a:alpha val="1654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3" name="Google Shape;363;p10"/>
            <p:cNvSpPr/>
            <p:nvPr/>
          </p:nvSpPr>
          <p:spPr>
            <a:xfrm>
              <a:off x="1933575" y="2438401"/>
              <a:ext cx="141300" cy="155700"/>
            </a:xfrm>
            <a:custGeom>
              <a:rect b="b" l="l" r="r" t="t"/>
              <a:pathLst>
                <a:path extrusionOk="0" h="120000" w="120000">
                  <a:moveTo>
                    <a:pt x="87272" y="110000"/>
                  </a:moveTo>
                  <a:cubicBezTo>
                    <a:pt x="70909" y="110000"/>
                    <a:pt x="16363" y="120000"/>
                    <a:pt x="16363" y="90000"/>
                  </a:cubicBezTo>
                  <a:cubicBezTo>
                    <a:pt x="16363" y="70000"/>
                    <a:pt x="0" y="10000"/>
                    <a:pt x="38181" y="10000"/>
                  </a:cubicBezTo>
                  <a:cubicBezTo>
                    <a:pt x="54545" y="5000"/>
                    <a:pt x="109090" y="0"/>
                    <a:pt x="109090" y="30000"/>
                  </a:cubicBezTo>
                  <a:cubicBezTo>
                    <a:pt x="109090" y="45000"/>
                    <a:pt x="120000" y="110000"/>
                    <a:pt x="87272" y="110000"/>
                  </a:cubicBezTo>
                  <a:close/>
                  <a:moveTo>
                    <a:pt x="38181" y="25000"/>
                  </a:moveTo>
                  <a:cubicBezTo>
                    <a:pt x="27272" y="25000"/>
                    <a:pt x="32727" y="80000"/>
                    <a:pt x="32727" y="90000"/>
                  </a:cubicBezTo>
                  <a:cubicBezTo>
                    <a:pt x="32727" y="95000"/>
                    <a:pt x="87272" y="95000"/>
                    <a:pt x="87272" y="95000"/>
                  </a:cubicBezTo>
                  <a:cubicBezTo>
                    <a:pt x="98181" y="95000"/>
                    <a:pt x="92727" y="35000"/>
                    <a:pt x="92727" y="30000"/>
                  </a:cubicBezTo>
                  <a:cubicBezTo>
                    <a:pt x="92727" y="20000"/>
                    <a:pt x="43636" y="25000"/>
                    <a:pt x="38181" y="25000"/>
                  </a:cubicBezTo>
                  <a:cubicBezTo>
                    <a:pt x="38181" y="25000"/>
                    <a:pt x="38181" y="25000"/>
                    <a:pt x="38181" y="25000"/>
                  </a:cubicBezTo>
                  <a:cubicBezTo>
                    <a:pt x="32727" y="25000"/>
                    <a:pt x="38181" y="25000"/>
                    <a:pt x="38181" y="25000"/>
                  </a:cubicBezTo>
                  <a:close/>
                </a:path>
              </a:pathLst>
            </a:custGeom>
            <a:solidFill>
              <a:srgbClr val="E69138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4" name="Google Shape;364;p10"/>
            <p:cNvSpPr/>
            <p:nvPr/>
          </p:nvSpPr>
          <p:spPr>
            <a:xfrm>
              <a:off x="1965325" y="2463801"/>
              <a:ext cx="84000" cy="96900"/>
            </a:xfrm>
            <a:custGeom>
              <a:rect b="b" l="l" r="r" t="t"/>
              <a:pathLst>
                <a:path extrusionOk="0" h="120000" w="120000">
                  <a:moveTo>
                    <a:pt x="18461" y="8000"/>
                  </a:moveTo>
                  <a:cubicBezTo>
                    <a:pt x="0" y="8000"/>
                    <a:pt x="9230" y="96000"/>
                    <a:pt x="9230" y="112000"/>
                  </a:cubicBezTo>
                  <a:cubicBezTo>
                    <a:pt x="9230" y="120000"/>
                    <a:pt x="101538" y="120000"/>
                    <a:pt x="101538" y="120000"/>
                  </a:cubicBezTo>
                  <a:cubicBezTo>
                    <a:pt x="120000" y="120000"/>
                    <a:pt x="110769" y="24000"/>
                    <a:pt x="110769" y="16000"/>
                  </a:cubicBezTo>
                  <a:cubicBezTo>
                    <a:pt x="110769" y="0"/>
                    <a:pt x="27692" y="8000"/>
                    <a:pt x="18461" y="8000"/>
                  </a:cubicBezTo>
                  <a:cubicBezTo>
                    <a:pt x="18461" y="8000"/>
                    <a:pt x="18461" y="8000"/>
                    <a:pt x="18461" y="8000"/>
                  </a:cubicBezTo>
                  <a:cubicBezTo>
                    <a:pt x="9230" y="8000"/>
                    <a:pt x="18461" y="8000"/>
                    <a:pt x="18461" y="8000"/>
                  </a:cubicBezTo>
                  <a:close/>
                </a:path>
              </a:pathLst>
            </a:custGeom>
            <a:solidFill>
              <a:srgbClr val="FFE599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5" name="Google Shape;365;p10"/>
            <p:cNvSpPr/>
            <p:nvPr/>
          </p:nvSpPr>
          <p:spPr>
            <a:xfrm>
              <a:off x="1384300" y="1439863"/>
              <a:ext cx="1433400" cy="1671600"/>
            </a:xfrm>
            <a:custGeom>
              <a:rect b="b" l="l" r="r" t="t"/>
              <a:pathLst>
                <a:path extrusionOk="0" h="120000" w="120000">
                  <a:moveTo>
                    <a:pt x="118378" y="76744"/>
                  </a:moveTo>
                  <a:cubicBezTo>
                    <a:pt x="119459" y="67906"/>
                    <a:pt x="118918" y="60930"/>
                    <a:pt x="115135" y="53488"/>
                  </a:cubicBezTo>
                  <a:cubicBezTo>
                    <a:pt x="114054" y="51627"/>
                    <a:pt x="114594" y="52093"/>
                    <a:pt x="115675" y="50232"/>
                  </a:cubicBezTo>
                  <a:cubicBezTo>
                    <a:pt x="116216" y="49302"/>
                    <a:pt x="116216" y="47906"/>
                    <a:pt x="116756" y="46976"/>
                  </a:cubicBezTo>
                  <a:cubicBezTo>
                    <a:pt x="117297" y="44186"/>
                    <a:pt x="117837" y="41395"/>
                    <a:pt x="117837" y="38604"/>
                  </a:cubicBezTo>
                  <a:cubicBezTo>
                    <a:pt x="117837" y="36744"/>
                    <a:pt x="117837" y="33953"/>
                    <a:pt x="115675" y="33488"/>
                  </a:cubicBezTo>
                  <a:cubicBezTo>
                    <a:pt x="112432" y="33023"/>
                    <a:pt x="111891" y="35813"/>
                    <a:pt x="111351" y="37674"/>
                  </a:cubicBezTo>
                  <a:cubicBezTo>
                    <a:pt x="110270" y="40000"/>
                    <a:pt x="109189" y="42325"/>
                    <a:pt x="106486" y="43720"/>
                  </a:cubicBezTo>
                  <a:cubicBezTo>
                    <a:pt x="105405" y="44651"/>
                    <a:pt x="104324" y="45581"/>
                    <a:pt x="103243" y="45581"/>
                  </a:cubicBezTo>
                  <a:cubicBezTo>
                    <a:pt x="102702" y="45581"/>
                    <a:pt x="98918" y="45116"/>
                    <a:pt x="98918" y="45116"/>
                  </a:cubicBezTo>
                  <a:cubicBezTo>
                    <a:pt x="98378" y="44651"/>
                    <a:pt x="98918" y="41860"/>
                    <a:pt x="98378" y="40930"/>
                  </a:cubicBezTo>
                  <a:cubicBezTo>
                    <a:pt x="98378" y="39534"/>
                    <a:pt x="97837" y="38139"/>
                    <a:pt x="97837" y="36744"/>
                  </a:cubicBezTo>
                  <a:cubicBezTo>
                    <a:pt x="96756" y="33953"/>
                    <a:pt x="95675" y="30697"/>
                    <a:pt x="95135" y="27906"/>
                  </a:cubicBezTo>
                  <a:cubicBezTo>
                    <a:pt x="94594" y="26511"/>
                    <a:pt x="92972" y="23255"/>
                    <a:pt x="95135" y="22790"/>
                  </a:cubicBezTo>
                  <a:cubicBezTo>
                    <a:pt x="96216" y="22325"/>
                    <a:pt x="97297" y="23255"/>
                    <a:pt x="97837" y="23720"/>
                  </a:cubicBezTo>
                  <a:cubicBezTo>
                    <a:pt x="99459" y="24186"/>
                    <a:pt x="101081" y="25116"/>
                    <a:pt x="102702" y="25116"/>
                  </a:cubicBezTo>
                  <a:cubicBezTo>
                    <a:pt x="108108" y="26046"/>
                    <a:pt x="114054" y="23255"/>
                    <a:pt x="115135" y="18604"/>
                  </a:cubicBezTo>
                  <a:cubicBezTo>
                    <a:pt x="116756" y="12558"/>
                    <a:pt x="109729" y="7906"/>
                    <a:pt x="103783" y="6046"/>
                  </a:cubicBezTo>
                  <a:cubicBezTo>
                    <a:pt x="97837" y="3720"/>
                    <a:pt x="90270" y="3720"/>
                    <a:pt x="84864" y="6976"/>
                  </a:cubicBezTo>
                  <a:cubicBezTo>
                    <a:pt x="84324" y="7441"/>
                    <a:pt x="83243" y="7906"/>
                    <a:pt x="82702" y="8372"/>
                  </a:cubicBezTo>
                  <a:cubicBezTo>
                    <a:pt x="81081" y="8837"/>
                    <a:pt x="83243" y="8837"/>
                    <a:pt x="81081" y="8372"/>
                  </a:cubicBezTo>
                  <a:cubicBezTo>
                    <a:pt x="79459" y="7906"/>
                    <a:pt x="78378" y="6511"/>
                    <a:pt x="76756" y="6046"/>
                  </a:cubicBezTo>
                  <a:cubicBezTo>
                    <a:pt x="74594" y="4651"/>
                    <a:pt x="71891" y="3255"/>
                    <a:pt x="69189" y="2790"/>
                  </a:cubicBezTo>
                  <a:cubicBezTo>
                    <a:pt x="62702" y="465"/>
                    <a:pt x="55675" y="0"/>
                    <a:pt x="48648" y="1395"/>
                  </a:cubicBezTo>
                  <a:cubicBezTo>
                    <a:pt x="45945" y="1860"/>
                    <a:pt x="43243" y="2325"/>
                    <a:pt x="40540" y="3255"/>
                  </a:cubicBezTo>
                  <a:cubicBezTo>
                    <a:pt x="39459" y="3720"/>
                    <a:pt x="37837" y="5116"/>
                    <a:pt x="36216" y="5581"/>
                  </a:cubicBezTo>
                  <a:cubicBezTo>
                    <a:pt x="34594" y="6046"/>
                    <a:pt x="36756" y="6046"/>
                    <a:pt x="34594" y="5116"/>
                  </a:cubicBezTo>
                  <a:cubicBezTo>
                    <a:pt x="33513" y="5116"/>
                    <a:pt x="32432" y="4186"/>
                    <a:pt x="31891" y="3720"/>
                  </a:cubicBezTo>
                  <a:cubicBezTo>
                    <a:pt x="25945" y="465"/>
                    <a:pt x="18918" y="0"/>
                    <a:pt x="12432" y="1860"/>
                  </a:cubicBezTo>
                  <a:cubicBezTo>
                    <a:pt x="6486" y="3720"/>
                    <a:pt x="0" y="7906"/>
                    <a:pt x="540" y="13953"/>
                  </a:cubicBezTo>
                  <a:cubicBezTo>
                    <a:pt x="540" y="19534"/>
                    <a:pt x="7027" y="22790"/>
                    <a:pt x="12972" y="21860"/>
                  </a:cubicBezTo>
                  <a:cubicBezTo>
                    <a:pt x="14594" y="21395"/>
                    <a:pt x="16216" y="20930"/>
                    <a:pt x="17297" y="20000"/>
                  </a:cubicBezTo>
                  <a:cubicBezTo>
                    <a:pt x="18378" y="19534"/>
                    <a:pt x="18918" y="19069"/>
                    <a:pt x="19459" y="19069"/>
                  </a:cubicBezTo>
                  <a:cubicBezTo>
                    <a:pt x="22162" y="19534"/>
                    <a:pt x="21081" y="22325"/>
                    <a:pt x="20000" y="23720"/>
                  </a:cubicBezTo>
                  <a:cubicBezTo>
                    <a:pt x="17297" y="28372"/>
                    <a:pt x="14594" y="33488"/>
                    <a:pt x="14054" y="39069"/>
                  </a:cubicBezTo>
                  <a:cubicBezTo>
                    <a:pt x="10810" y="52558"/>
                    <a:pt x="22162" y="64186"/>
                    <a:pt x="35675" y="70232"/>
                  </a:cubicBezTo>
                  <a:cubicBezTo>
                    <a:pt x="31351" y="76744"/>
                    <a:pt x="31351" y="85116"/>
                    <a:pt x="31891" y="92558"/>
                  </a:cubicBezTo>
                  <a:cubicBezTo>
                    <a:pt x="32432" y="94883"/>
                    <a:pt x="32972" y="97674"/>
                    <a:pt x="32972" y="100000"/>
                  </a:cubicBezTo>
                  <a:cubicBezTo>
                    <a:pt x="33513" y="101395"/>
                    <a:pt x="34054" y="103255"/>
                    <a:pt x="33513" y="104186"/>
                  </a:cubicBezTo>
                  <a:cubicBezTo>
                    <a:pt x="32972" y="105581"/>
                    <a:pt x="31891" y="105581"/>
                    <a:pt x="30810" y="106976"/>
                  </a:cubicBezTo>
                  <a:cubicBezTo>
                    <a:pt x="28648" y="109302"/>
                    <a:pt x="29189" y="112558"/>
                    <a:pt x="31891" y="114418"/>
                  </a:cubicBezTo>
                  <a:cubicBezTo>
                    <a:pt x="34594" y="116279"/>
                    <a:pt x="38918" y="116279"/>
                    <a:pt x="42162" y="115813"/>
                  </a:cubicBezTo>
                  <a:cubicBezTo>
                    <a:pt x="49729" y="114883"/>
                    <a:pt x="47567" y="109302"/>
                    <a:pt x="48108" y="104186"/>
                  </a:cubicBezTo>
                  <a:cubicBezTo>
                    <a:pt x="48648" y="101860"/>
                    <a:pt x="48648" y="94883"/>
                    <a:pt x="51891" y="93488"/>
                  </a:cubicBezTo>
                  <a:cubicBezTo>
                    <a:pt x="54054" y="92093"/>
                    <a:pt x="57297" y="94883"/>
                    <a:pt x="58378" y="96744"/>
                  </a:cubicBezTo>
                  <a:cubicBezTo>
                    <a:pt x="60540" y="99069"/>
                    <a:pt x="61621" y="100930"/>
                    <a:pt x="61621" y="103720"/>
                  </a:cubicBezTo>
                  <a:cubicBezTo>
                    <a:pt x="62162" y="107441"/>
                    <a:pt x="61081" y="111627"/>
                    <a:pt x="61621" y="115348"/>
                  </a:cubicBezTo>
                  <a:cubicBezTo>
                    <a:pt x="61621" y="119069"/>
                    <a:pt x="65405" y="120000"/>
                    <a:pt x="69189" y="120000"/>
                  </a:cubicBezTo>
                  <a:cubicBezTo>
                    <a:pt x="74594" y="120000"/>
                    <a:pt x="84864" y="115813"/>
                    <a:pt x="78378" y="110232"/>
                  </a:cubicBezTo>
                  <a:cubicBezTo>
                    <a:pt x="77297" y="109767"/>
                    <a:pt x="76216" y="109302"/>
                    <a:pt x="75675" y="108372"/>
                  </a:cubicBezTo>
                  <a:cubicBezTo>
                    <a:pt x="75135" y="107441"/>
                    <a:pt x="75675" y="106046"/>
                    <a:pt x="75675" y="105116"/>
                  </a:cubicBezTo>
                  <a:cubicBezTo>
                    <a:pt x="75675" y="103720"/>
                    <a:pt x="75135" y="99069"/>
                    <a:pt x="76756" y="97674"/>
                  </a:cubicBezTo>
                  <a:cubicBezTo>
                    <a:pt x="77297" y="96744"/>
                    <a:pt x="80540" y="96279"/>
                    <a:pt x="81621" y="95813"/>
                  </a:cubicBezTo>
                  <a:cubicBezTo>
                    <a:pt x="83783" y="94883"/>
                    <a:pt x="85945" y="93953"/>
                    <a:pt x="88648" y="93023"/>
                  </a:cubicBezTo>
                  <a:cubicBezTo>
                    <a:pt x="92972" y="91162"/>
                    <a:pt x="96756" y="88372"/>
                    <a:pt x="100540" y="85581"/>
                  </a:cubicBezTo>
                  <a:cubicBezTo>
                    <a:pt x="100540" y="90232"/>
                    <a:pt x="100000" y="94418"/>
                    <a:pt x="100000" y="99069"/>
                  </a:cubicBezTo>
                  <a:cubicBezTo>
                    <a:pt x="100000" y="104651"/>
                    <a:pt x="110810" y="105116"/>
                    <a:pt x="115135" y="102790"/>
                  </a:cubicBezTo>
                  <a:cubicBezTo>
                    <a:pt x="117297" y="101860"/>
                    <a:pt x="118918" y="100000"/>
                    <a:pt x="118378" y="97674"/>
                  </a:cubicBezTo>
                  <a:cubicBezTo>
                    <a:pt x="118378" y="95813"/>
                    <a:pt x="117297" y="94883"/>
                    <a:pt x="116216" y="93953"/>
                  </a:cubicBezTo>
                  <a:cubicBezTo>
                    <a:pt x="115675" y="93488"/>
                    <a:pt x="115135" y="93488"/>
                    <a:pt x="114594" y="93023"/>
                  </a:cubicBezTo>
                  <a:cubicBezTo>
                    <a:pt x="113513" y="91162"/>
                    <a:pt x="115675" y="86976"/>
                    <a:pt x="116216" y="85581"/>
                  </a:cubicBezTo>
                  <a:cubicBezTo>
                    <a:pt x="117297" y="82325"/>
                    <a:pt x="118378" y="79534"/>
                    <a:pt x="118378" y="76744"/>
                  </a:cubicBezTo>
                  <a:cubicBezTo>
                    <a:pt x="120000" y="64651"/>
                    <a:pt x="118378" y="78604"/>
                    <a:pt x="118378" y="76744"/>
                  </a:cubicBezTo>
                  <a:close/>
                  <a:moveTo>
                    <a:pt x="111351" y="48372"/>
                  </a:moveTo>
                  <a:cubicBezTo>
                    <a:pt x="109729" y="50697"/>
                    <a:pt x="109189" y="49302"/>
                    <a:pt x="106486" y="48372"/>
                  </a:cubicBezTo>
                  <a:cubicBezTo>
                    <a:pt x="109189" y="46976"/>
                    <a:pt x="111351" y="45116"/>
                    <a:pt x="112972" y="43255"/>
                  </a:cubicBezTo>
                  <a:cubicBezTo>
                    <a:pt x="112432" y="45116"/>
                    <a:pt x="112432" y="46511"/>
                    <a:pt x="111351" y="48372"/>
                  </a:cubicBezTo>
                  <a:close/>
                  <a:moveTo>
                    <a:pt x="18378" y="37209"/>
                  </a:moveTo>
                  <a:cubicBezTo>
                    <a:pt x="20000" y="33023"/>
                    <a:pt x="22702" y="28837"/>
                    <a:pt x="24324" y="24186"/>
                  </a:cubicBezTo>
                  <a:cubicBezTo>
                    <a:pt x="25945" y="20465"/>
                    <a:pt x="24864" y="14418"/>
                    <a:pt x="18918" y="15348"/>
                  </a:cubicBezTo>
                  <a:cubicBezTo>
                    <a:pt x="14054" y="15813"/>
                    <a:pt x="10810" y="20465"/>
                    <a:pt x="5945" y="16279"/>
                  </a:cubicBezTo>
                  <a:cubicBezTo>
                    <a:pt x="1081" y="11627"/>
                    <a:pt x="9189" y="6976"/>
                    <a:pt x="13513" y="5581"/>
                  </a:cubicBezTo>
                  <a:cubicBezTo>
                    <a:pt x="20000" y="3255"/>
                    <a:pt x="27027" y="4651"/>
                    <a:pt x="31891" y="8837"/>
                  </a:cubicBezTo>
                  <a:cubicBezTo>
                    <a:pt x="33513" y="9767"/>
                    <a:pt x="34054" y="10697"/>
                    <a:pt x="36216" y="10232"/>
                  </a:cubicBezTo>
                  <a:cubicBezTo>
                    <a:pt x="37297" y="9767"/>
                    <a:pt x="38378" y="8837"/>
                    <a:pt x="39459" y="8372"/>
                  </a:cubicBezTo>
                  <a:cubicBezTo>
                    <a:pt x="41081" y="7441"/>
                    <a:pt x="42702" y="6511"/>
                    <a:pt x="44864" y="6046"/>
                  </a:cubicBezTo>
                  <a:cubicBezTo>
                    <a:pt x="51351" y="3720"/>
                    <a:pt x="58378" y="4186"/>
                    <a:pt x="65405" y="5581"/>
                  </a:cubicBezTo>
                  <a:cubicBezTo>
                    <a:pt x="68108" y="6046"/>
                    <a:pt x="71351" y="6976"/>
                    <a:pt x="74054" y="8372"/>
                  </a:cubicBezTo>
                  <a:cubicBezTo>
                    <a:pt x="75675" y="8837"/>
                    <a:pt x="76756" y="9767"/>
                    <a:pt x="77837" y="10697"/>
                  </a:cubicBezTo>
                  <a:cubicBezTo>
                    <a:pt x="78918" y="11162"/>
                    <a:pt x="80540" y="13488"/>
                    <a:pt x="81621" y="13488"/>
                  </a:cubicBezTo>
                  <a:cubicBezTo>
                    <a:pt x="83243" y="13953"/>
                    <a:pt x="84324" y="12093"/>
                    <a:pt x="85405" y="11627"/>
                  </a:cubicBezTo>
                  <a:cubicBezTo>
                    <a:pt x="87567" y="9767"/>
                    <a:pt x="89729" y="8837"/>
                    <a:pt x="92972" y="8372"/>
                  </a:cubicBezTo>
                  <a:cubicBezTo>
                    <a:pt x="98918" y="7906"/>
                    <a:pt x="106486" y="9767"/>
                    <a:pt x="109729" y="13953"/>
                  </a:cubicBezTo>
                  <a:cubicBezTo>
                    <a:pt x="112972" y="18604"/>
                    <a:pt x="108108" y="22325"/>
                    <a:pt x="103243" y="21395"/>
                  </a:cubicBezTo>
                  <a:cubicBezTo>
                    <a:pt x="98918" y="20930"/>
                    <a:pt x="92972" y="16279"/>
                    <a:pt x="90270" y="21860"/>
                  </a:cubicBezTo>
                  <a:cubicBezTo>
                    <a:pt x="89189" y="25116"/>
                    <a:pt x="90810" y="28837"/>
                    <a:pt x="91891" y="31627"/>
                  </a:cubicBezTo>
                  <a:cubicBezTo>
                    <a:pt x="95675" y="42325"/>
                    <a:pt x="96216" y="53023"/>
                    <a:pt x="85945" y="61395"/>
                  </a:cubicBezTo>
                  <a:cubicBezTo>
                    <a:pt x="68108" y="75813"/>
                    <a:pt x="35135" y="73023"/>
                    <a:pt x="21621" y="54883"/>
                  </a:cubicBezTo>
                  <a:cubicBezTo>
                    <a:pt x="17297" y="48372"/>
                    <a:pt x="16756" y="43255"/>
                    <a:pt x="18378" y="37209"/>
                  </a:cubicBezTo>
                  <a:close/>
                  <a:moveTo>
                    <a:pt x="114054" y="76279"/>
                  </a:moveTo>
                  <a:cubicBezTo>
                    <a:pt x="113513" y="81860"/>
                    <a:pt x="108648" y="89302"/>
                    <a:pt x="110810" y="94418"/>
                  </a:cubicBezTo>
                  <a:cubicBezTo>
                    <a:pt x="111351" y="95813"/>
                    <a:pt x="111891" y="95813"/>
                    <a:pt x="112972" y="96744"/>
                  </a:cubicBezTo>
                  <a:cubicBezTo>
                    <a:pt x="114594" y="98139"/>
                    <a:pt x="114054" y="99534"/>
                    <a:pt x="111351" y="100000"/>
                  </a:cubicBezTo>
                  <a:cubicBezTo>
                    <a:pt x="110270" y="100465"/>
                    <a:pt x="108648" y="100465"/>
                    <a:pt x="107027" y="100000"/>
                  </a:cubicBezTo>
                  <a:cubicBezTo>
                    <a:pt x="105405" y="100000"/>
                    <a:pt x="104864" y="100000"/>
                    <a:pt x="104864" y="98604"/>
                  </a:cubicBezTo>
                  <a:cubicBezTo>
                    <a:pt x="104324" y="96744"/>
                    <a:pt x="104864" y="94418"/>
                    <a:pt x="104864" y="92558"/>
                  </a:cubicBezTo>
                  <a:cubicBezTo>
                    <a:pt x="104864" y="89302"/>
                    <a:pt x="104864" y="86511"/>
                    <a:pt x="104324" y="83720"/>
                  </a:cubicBezTo>
                  <a:cubicBezTo>
                    <a:pt x="104324" y="80465"/>
                    <a:pt x="104864" y="76279"/>
                    <a:pt x="102162" y="73953"/>
                  </a:cubicBezTo>
                  <a:cubicBezTo>
                    <a:pt x="101081" y="72558"/>
                    <a:pt x="98378" y="71627"/>
                    <a:pt x="96216" y="72558"/>
                  </a:cubicBezTo>
                  <a:cubicBezTo>
                    <a:pt x="94054" y="73953"/>
                    <a:pt x="96756" y="74418"/>
                    <a:pt x="98378" y="74883"/>
                  </a:cubicBezTo>
                  <a:cubicBezTo>
                    <a:pt x="102162" y="75348"/>
                    <a:pt x="101621" y="78139"/>
                    <a:pt x="99459" y="80930"/>
                  </a:cubicBezTo>
                  <a:cubicBezTo>
                    <a:pt x="97297" y="83720"/>
                    <a:pt x="94054" y="86046"/>
                    <a:pt x="90810" y="87906"/>
                  </a:cubicBezTo>
                  <a:cubicBezTo>
                    <a:pt x="86486" y="90697"/>
                    <a:pt x="80540" y="93488"/>
                    <a:pt x="75135" y="93953"/>
                  </a:cubicBezTo>
                  <a:cubicBezTo>
                    <a:pt x="75135" y="91162"/>
                    <a:pt x="75135" y="87906"/>
                    <a:pt x="74594" y="85581"/>
                  </a:cubicBezTo>
                  <a:cubicBezTo>
                    <a:pt x="73513" y="82325"/>
                    <a:pt x="72432" y="84186"/>
                    <a:pt x="72432" y="86511"/>
                  </a:cubicBezTo>
                  <a:cubicBezTo>
                    <a:pt x="71891" y="89302"/>
                    <a:pt x="72432" y="92093"/>
                    <a:pt x="72432" y="94883"/>
                  </a:cubicBezTo>
                  <a:cubicBezTo>
                    <a:pt x="72432" y="98139"/>
                    <a:pt x="71891" y="101860"/>
                    <a:pt x="71891" y="105116"/>
                  </a:cubicBezTo>
                  <a:cubicBezTo>
                    <a:pt x="71351" y="108372"/>
                    <a:pt x="70810" y="109767"/>
                    <a:pt x="74054" y="112093"/>
                  </a:cubicBezTo>
                  <a:cubicBezTo>
                    <a:pt x="77297" y="114418"/>
                    <a:pt x="75135" y="116279"/>
                    <a:pt x="71891" y="116279"/>
                  </a:cubicBezTo>
                  <a:cubicBezTo>
                    <a:pt x="70270" y="116279"/>
                    <a:pt x="68648" y="116279"/>
                    <a:pt x="67567" y="115813"/>
                  </a:cubicBezTo>
                  <a:cubicBezTo>
                    <a:pt x="65405" y="115348"/>
                    <a:pt x="65945" y="114883"/>
                    <a:pt x="66486" y="112558"/>
                  </a:cubicBezTo>
                  <a:cubicBezTo>
                    <a:pt x="66486" y="108837"/>
                    <a:pt x="66486" y="104651"/>
                    <a:pt x="65405" y="100930"/>
                  </a:cubicBezTo>
                  <a:cubicBezTo>
                    <a:pt x="64324" y="96279"/>
                    <a:pt x="61621" y="92093"/>
                    <a:pt x="56756" y="90232"/>
                  </a:cubicBezTo>
                  <a:cubicBezTo>
                    <a:pt x="54054" y="89302"/>
                    <a:pt x="48648" y="88372"/>
                    <a:pt x="45945" y="89767"/>
                  </a:cubicBezTo>
                  <a:cubicBezTo>
                    <a:pt x="43783" y="91162"/>
                    <a:pt x="45405" y="92093"/>
                    <a:pt x="47567" y="91627"/>
                  </a:cubicBezTo>
                  <a:cubicBezTo>
                    <a:pt x="45405" y="94883"/>
                    <a:pt x="44864" y="100000"/>
                    <a:pt x="44324" y="103720"/>
                  </a:cubicBezTo>
                  <a:cubicBezTo>
                    <a:pt x="43783" y="104651"/>
                    <a:pt x="43783" y="106046"/>
                    <a:pt x="43243" y="107441"/>
                  </a:cubicBezTo>
                  <a:cubicBezTo>
                    <a:pt x="43243" y="107906"/>
                    <a:pt x="43783" y="111162"/>
                    <a:pt x="43243" y="111627"/>
                  </a:cubicBezTo>
                  <a:cubicBezTo>
                    <a:pt x="42702" y="112558"/>
                    <a:pt x="39459" y="112558"/>
                    <a:pt x="37837" y="112558"/>
                  </a:cubicBezTo>
                  <a:cubicBezTo>
                    <a:pt x="35675" y="112093"/>
                    <a:pt x="32432" y="111162"/>
                    <a:pt x="34594" y="108837"/>
                  </a:cubicBezTo>
                  <a:cubicBezTo>
                    <a:pt x="35135" y="108372"/>
                    <a:pt x="36216" y="108372"/>
                    <a:pt x="36756" y="107441"/>
                  </a:cubicBezTo>
                  <a:cubicBezTo>
                    <a:pt x="37297" y="106511"/>
                    <a:pt x="37297" y="105116"/>
                    <a:pt x="37297" y="104186"/>
                  </a:cubicBezTo>
                  <a:cubicBezTo>
                    <a:pt x="37837" y="98604"/>
                    <a:pt x="36216" y="93023"/>
                    <a:pt x="36216" y="87441"/>
                  </a:cubicBezTo>
                  <a:cubicBezTo>
                    <a:pt x="35675" y="84186"/>
                    <a:pt x="35675" y="70232"/>
                    <a:pt x="42162" y="70697"/>
                  </a:cubicBezTo>
                  <a:cubicBezTo>
                    <a:pt x="43243" y="70697"/>
                    <a:pt x="44864" y="71627"/>
                    <a:pt x="46486" y="71627"/>
                  </a:cubicBezTo>
                  <a:cubicBezTo>
                    <a:pt x="48108" y="72093"/>
                    <a:pt x="50270" y="72558"/>
                    <a:pt x="51891" y="72558"/>
                  </a:cubicBezTo>
                  <a:cubicBezTo>
                    <a:pt x="56216" y="73023"/>
                    <a:pt x="60540" y="73023"/>
                    <a:pt x="64864" y="72558"/>
                  </a:cubicBezTo>
                  <a:cubicBezTo>
                    <a:pt x="72432" y="71162"/>
                    <a:pt x="80000" y="68372"/>
                    <a:pt x="85945" y="64186"/>
                  </a:cubicBezTo>
                  <a:cubicBezTo>
                    <a:pt x="88648" y="62325"/>
                    <a:pt x="90810" y="60465"/>
                    <a:pt x="92432" y="58139"/>
                  </a:cubicBezTo>
                  <a:cubicBezTo>
                    <a:pt x="93513" y="57209"/>
                    <a:pt x="94594" y="55813"/>
                    <a:pt x="95135" y="54418"/>
                  </a:cubicBezTo>
                  <a:cubicBezTo>
                    <a:pt x="95675" y="53488"/>
                    <a:pt x="96216" y="49302"/>
                    <a:pt x="96756" y="48837"/>
                  </a:cubicBezTo>
                  <a:cubicBezTo>
                    <a:pt x="98918" y="47441"/>
                    <a:pt x="105945" y="50232"/>
                    <a:pt x="107567" y="51162"/>
                  </a:cubicBezTo>
                  <a:cubicBezTo>
                    <a:pt x="109729" y="53023"/>
                    <a:pt x="111351" y="54883"/>
                    <a:pt x="112432" y="57209"/>
                  </a:cubicBezTo>
                  <a:cubicBezTo>
                    <a:pt x="115675" y="63255"/>
                    <a:pt x="115135" y="70232"/>
                    <a:pt x="114054" y="76279"/>
                  </a:cubicBezTo>
                  <a:cubicBezTo>
                    <a:pt x="113513" y="81860"/>
                    <a:pt x="115135" y="69767"/>
                    <a:pt x="114054" y="76279"/>
                  </a:cubicBezTo>
                  <a:close/>
                </a:path>
              </a:pathLst>
            </a:custGeom>
            <a:solidFill>
              <a:srgbClr val="3E4A63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6" name="Google Shape;366;p10"/>
            <p:cNvSpPr/>
            <p:nvPr/>
          </p:nvSpPr>
          <p:spPr>
            <a:xfrm>
              <a:off x="1920875" y="2139951"/>
              <a:ext cx="193800" cy="77700"/>
            </a:xfrm>
            <a:custGeom>
              <a:rect b="b" l="l" r="r" t="t"/>
              <a:pathLst>
                <a:path extrusionOk="0" h="120000" w="120000">
                  <a:moveTo>
                    <a:pt x="84000" y="120000"/>
                  </a:moveTo>
                  <a:cubicBezTo>
                    <a:pt x="80000" y="120000"/>
                    <a:pt x="80000" y="120000"/>
                    <a:pt x="76000" y="120000"/>
                  </a:cubicBezTo>
                  <a:cubicBezTo>
                    <a:pt x="72000" y="120000"/>
                    <a:pt x="64000" y="110000"/>
                    <a:pt x="60000" y="100000"/>
                  </a:cubicBezTo>
                  <a:cubicBezTo>
                    <a:pt x="56000" y="110000"/>
                    <a:pt x="48000" y="110000"/>
                    <a:pt x="44000" y="120000"/>
                  </a:cubicBezTo>
                  <a:cubicBezTo>
                    <a:pt x="44000" y="120000"/>
                    <a:pt x="40000" y="120000"/>
                    <a:pt x="40000" y="120000"/>
                  </a:cubicBezTo>
                  <a:cubicBezTo>
                    <a:pt x="24000" y="120000"/>
                    <a:pt x="12000" y="100000"/>
                    <a:pt x="8000" y="70000"/>
                  </a:cubicBezTo>
                  <a:cubicBezTo>
                    <a:pt x="8000" y="60000"/>
                    <a:pt x="0" y="30000"/>
                    <a:pt x="8000" y="10000"/>
                  </a:cubicBezTo>
                  <a:cubicBezTo>
                    <a:pt x="8000" y="0"/>
                    <a:pt x="12000" y="0"/>
                    <a:pt x="12000" y="0"/>
                  </a:cubicBezTo>
                  <a:cubicBezTo>
                    <a:pt x="16000" y="0"/>
                    <a:pt x="20000" y="10000"/>
                    <a:pt x="20000" y="10000"/>
                  </a:cubicBezTo>
                  <a:cubicBezTo>
                    <a:pt x="20000" y="10000"/>
                    <a:pt x="24000" y="20000"/>
                    <a:pt x="24000" y="30000"/>
                  </a:cubicBezTo>
                  <a:cubicBezTo>
                    <a:pt x="24000" y="40000"/>
                    <a:pt x="24000" y="50000"/>
                    <a:pt x="28000" y="60000"/>
                  </a:cubicBezTo>
                  <a:cubicBezTo>
                    <a:pt x="32000" y="70000"/>
                    <a:pt x="36000" y="70000"/>
                    <a:pt x="40000" y="70000"/>
                  </a:cubicBezTo>
                  <a:cubicBezTo>
                    <a:pt x="40000" y="70000"/>
                    <a:pt x="44000" y="70000"/>
                    <a:pt x="48000" y="70000"/>
                  </a:cubicBezTo>
                  <a:cubicBezTo>
                    <a:pt x="52000" y="60000"/>
                    <a:pt x="52000" y="60000"/>
                    <a:pt x="56000" y="50000"/>
                  </a:cubicBezTo>
                  <a:cubicBezTo>
                    <a:pt x="56000" y="50000"/>
                    <a:pt x="60000" y="40000"/>
                    <a:pt x="60000" y="40000"/>
                  </a:cubicBezTo>
                  <a:cubicBezTo>
                    <a:pt x="64000" y="40000"/>
                    <a:pt x="68000" y="50000"/>
                    <a:pt x="72000" y="60000"/>
                  </a:cubicBezTo>
                  <a:cubicBezTo>
                    <a:pt x="76000" y="70000"/>
                    <a:pt x="80000" y="80000"/>
                    <a:pt x="84000" y="80000"/>
                  </a:cubicBezTo>
                  <a:cubicBezTo>
                    <a:pt x="92000" y="80000"/>
                    <a:pt x="96000" y="70000"/>
                    <a:pt x="100000" y="50000"/>
                  </a:cubicBezTo>
                  <a:cubicBezTo>
                    <a:pt x="100000" y="50000"/>
                    <a:pt x="100000" y="50000"/>
                    <a:pt x="100000" y="50000"/>
                  </a:cubicBezTo>
                  <a:cubicBezTo>
                    <a:pt x="104000" y="30000"/>
                    <a:pt x="104000" y="10000"/>
                    <a:pt x="112000" y="10000"/>
                  </a:cubicBezTo>
                  <a:cubicBezTo>
                    <a:pt x="112000" y="10000"/>
                    <a:pt x="116000" y="20000"/>
                    <a:pt x="116000" y="20000"/>
                  </a:cubicBezTo>
                  <a:cubicBezTo>
                    <a:pt x="120000" y="30000"/>
                    <a:pt x="120000" y="50000"/>
                    <a:pt x="116000" y="70000"/>
                  </a:cubicBezTo>
                  <a:cubicBezTo>
                    <a:pt x="112000" y="100000"/>
                    <a:pt x="100000" y="120000"/>
                    <a:pt x="84000" y="120000"/>
                  </a:cubicBezTo>
                  <a:cubicBezTo>
                    <a:pt x="84000" y="120000"/>
                    <a:pt x="84000" y="120000"/>
                    <a:pt x="84000" y="120000"/>
                  </a:cubicBezTo>
                  <a:close/>
                </a:path>
              </a:pathLst>
            </a:custGeom>
            <a:solidFill>
              <a:srgbClr val="3E4A63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7" name="Google Shape;367;p10"/>
            <p:cNvSpPr/>
            <p:nvPr/>
          </p:nvSpPr>
          <p:spPr>
            <a:xfrm>
              <a:off x="1752600" y="2016126"/>
              <a:ext cx="115800" cy="130200"/>
            </a:xfrm>
            <a:custGeom>
              <a:rect b="b" l="l" r="r" t="t"/>
              <a:pathLst>
                <a:path extrusionOk="0" h="120000" w="120000">
                  <a:moveTo>
                    <a:pt x="66666" y="0"/>
                  </a:moveTo>
                  <a:cubicBezTo>
                    <a:pt x="60000" y="0"/>
                    <a:pt x="60000" y="0"/>
                    <a:pt x="53333" y="0"/>
                  </a:cubicBezTo>
                  <a:cubicBezTo>
                    <a:pt x="60000" y="6000"/>
                    <a:pt x="66666" y="12000"/>
                    <a:pt x="66666" y="18000"/>
                  </a:cubicBezTo>
                  <a:cubicBezTo>
                    <a:pt x="66666" y="30000"/>
                    <a:pt x="53333" y="42000"/>
                    <a:pt x="40000" y="42000"/>
                  </a:cubicBezTo>
                  <a:cubicBezTo>
                    <a:pt x="26666" y="42000"/>
                    <a:pt x="20000" y="30000"/>
                    <a:pt x="20000" y="18000"/>
                  </a:cubicBezTo>
                  <a:cubicBezTo>
                    <a:pt x="6666" y="30000"/>
                    <a:pt x="6666" y="42000"/>
                    <a:pt x="0" y="54000"/>
                  </a:cubicBezTo>
                  <a:cubicBezTo>
                    <a:pt x="0" y="90000"/>
                    <a:pt x="26666" y="114000"/>
                    <a:pt x="60000" y="114000"/>
                  </a:cubicBezTo>
                  <a:cubicBezTo>
                    <a:pt x="86666" y="120000"/>
                    <a:pt x="113333" y="90000"/>
                    <a:pt x="120000" y="60000"/>
                  </a:cubicBezTo>
                  <a:cubicBezTo>
                    <a:pt x="120000" y="24000"/>
                    <a:pt x="93333" y="0"/>
                    <a:pt x="66666" y="0"/>
                  </a:cubicBezTo>
                  <a:close/>
                </a:path>
              </a:pathLst>
            </a:custGeom>
            <a:solidFill>
              <a:srgbClr val="3E4A63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8" name="Google Shape;368;p10"/>
            <p:cNvSpPr/>
            <p:nvPr/>
          </p:nvSpPr>
          <p:spPr>
            <a:xfrm>
              <a:off x="2190750" y="2055813"/>
              <a:ext cx="123900" cy="136500"/>
            </a:xfrm>
            <a:custGeom>
              <a:rect b="b" l="l" r="r" t="t"/>
              <a:pathLst>
                <a:path extrusionOk="0" h="120000" w="120000">
                  <a:moveTo>
                    <a:pt x="69473" y="0"/>
                  </a:moveTo>
                  <a:cubicBezTo>
                    <a:pt x="56842" y="0"/>
                    <a:pt x="50526" y="0"/>
                    <a:pt x="44210" y="0"/>
                  </a:cubicBezTo>
                  <a:cubicBezTo>
                    <a:pt x="56842" y="5714"/>
                    <a:pt x="63157" y="11428"/>
                    <a:pt x="63157" y="22857"/>
                  </a:cubicBezTo>
                  <a:cubicBezTo>
                    <a:pt x="63157" y="34285"/>
                    <a:pt x="50526" y="40000"/>
                    <a:pt x="37894" y="40000"/>
                  </a:cubicBezTo>
                  <a:cubicBezTo>
                    <a:pt x="25263" y="40000"/>
                    <a:pt x="18947" y="34285"/>
                    <a:pt x="18947" y="22857"/>
                  </a:cubicBezTo>
                  <a:cubicBezTo>
                    <a:pt x="18947" y="22857"/>
                    <a:pt x="18947" y="22857"/>
                    <a:pt x="18947" y="22857"/>
                  </a:cubicBezTo>
                  <a:cubicBezTo>
                    <a:pt x="12631" y="28571"/>
                    <a:pt x="6315" y="40000"/>
                    <a:pt x="0" y="51428"/>
                  </a:cubicBezTo>
                  <a:cubicBezTo>
                    <a:pt x="0" y="85714"/>
                    <a:pt x="18947" y="114285"/>
                    <a:pt x="44210" y="114285"/>
                  </a:cubicBezTo>
                  <a:cubicBezTo>
                    <a:pt x="75789" y="120000"/>
                    <a:pt x="107368" y="97142"/>
                    <a:pt x="113684" y="62857"/>
                  </a:cubicBezTo>
                  <a:cubicBezTo>
                    <a:pt x="120000" y="28571"/>
                    <a:pt x="94736" y="0"/>
                    <a:pt x="69473" y="0"/>
                  </a:cubicBezTo>
                  <a:close/>
                </a:path>
              </a:pathLst>
            </a:custGeom>
            <a:solidFill>
              <a:srgbClr val="3E4A63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69" name="Google Shape;369;p10"/>
          <p:cNvSpPr txBox="1"/>
          <p:nvPr>
            <p:ph idx="12" type="sldNum"/>
          </p:nvPr>
        </p:nvSpPr>
        <p:spPr>
          <a:xfrm>
            <a:off x="8529670" y="32126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theme" Target="../theme/theme1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">
    <p:bg>
      <p:bgPr>
        <a:solidFill>
          <a:schemeClr val="accent3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88375" y="0"/>
            <a:ext cx="6923400" cy="85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Varela Round"/>
              <a:buNone/>
              <a:defRPr b="1" sz="2400">
                <a:solidFill>
                  <a:schemeClr val="lt1"/>
                </a:solidFill>
                <a:latin typeface="Varela Round"/>
                <a:ea typeface="Varela Round"/>
                <a:cs typeface="Varela Round"/>
                <a:sym typeface="Varela Roun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Varela Round"/>
              <a:buNone/>
              <a:defRPr b="1" sz="2400">
                <a:solidFill>
                  <a:schemeClr val="lt1"/>
                </a:solidFill>
                <a:latin typeface="Varela Round"/>
                <a:ea typeface="Varela Round"/>
                <a:cs typeface="Varela Round"/>
                <a:sym typeface="Varela Roun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Varela Round"/>
              <a:buNone/>
              <a:defRPr b="1" sz="2400">
                <a:solidFill>
                  <a:schemeClr val="lt1"/>
                </a:solidFill>
                <a:latin typeface="Varela Round"/>
                <a:ea typeface="Varela Round"/>
                <a:cs typeface="Varela Round"/>
                <a:sym typeface="Varela Roun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Varela Round"/>
              <a:buNone/>
              <a:defRPr b="1" sz="2400">
                <a:solidFill>
                  <a:schemeClr val="lt1"/>
                </a:solidFill>
                <a:latin typeface="Varela Round"/>
                <a:ea typeface="Varela Round"/>
                <a:cs typeface="Varela Round"/>
                <a:sym typeface="Varela Roun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Varela Round"/>
              <a:buNone/>
              <a:defRPr b="1" sz="2400">
                <a:solidFill>
                  <a:schemeClr val="lt1"/>
                </a:solidFill>
                <a:latin typeface="Varela Round"/>
                <a:ea typeface="Varela Round"/>
                <a:cs typeface="Varela Round"/>
                <a:sym typeface="Varela Roun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Varela Round"/>
              <a:buNone/>
              <a:defRPr b="1" sz="2400">
                <a:solidFill>
                  <a:schemeClr val="lt1"/>
                </a:solidFill>
                <a:latin typeface="Varela Round"/>
                <a:ea typeface="Varela Round"/>
                <a:cs typeface="Varela Round"/>
                <a:sym typeface="Varela Roun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Varela Round"/>
              <a:buNone/>
              <a:defRPr b="1" sz="2400">
                <a:solidFill>
                  <a:schemeClr val="lt1"/>
                </a:solidFill>
                <a:latin typeface="Varela Round"/>
                <a:ea typeface="Varela Round"/>
                <a:cs typeface="Varela Round"/>
                <a:sym typeface="Varela Roun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Varela Round"/>
              <a:buNone/>
              <a:defRPr b="1" sz="2400">
                <a:solidFill>
                  <a:schemeClr val="lt1"/>
                </a:solidFill>
                <a:latin typeface="Varela Round"/>
                <a:ea typeface="Varela Round"/>
                <a:cs typeface="Varela Round"/>
                <a:sym typeface="Varela Roun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Varela Round"/>
              <a:buNone/>
              <a:defRPr b="1" sz="2400">
                <a:solidFill>
                  <a:schemeClr val="lt1"/>
                </a:solidFill>
                <a:latin typeface="Varela Round"/>
                <a:ea typeface="Varela Round"/>
                <a:cs typeface="Varela Round"/>
                <a:sym typeface="Varela Round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582200" y="1040900"/>
            <a:ext cx="6525300" cy="36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Didact Gothic"/>
              <a:buChar char="●"/>
              <a:defRPr sz="30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400"/>
              <a:buFont typeface="Didact Gothic"/>
              <a:buChar char="○"/>
              <a:defRPr sz="24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400"/>
              <a:buFont typeface="Didact Gothic"/>
              <a:buChar char="■"/>
              <a:defRPr sz="24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idact Gothic"/>
              <a:buChar char="●"/>
              <a:defRPr sz="18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idact Gothic"/>
              <a:buChar char="○"/>
              <a:defRPr sz="18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idact Gothic"/>
              <a:buChar char="■"/>
              <a:defRPr sz="18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idact Gothic"/>
              <a:buChar char="●"/>
              <a:defRPr sz="18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idact Gothic"/>
              <a:buChar char="○"/>
              <a:defRPr sz="18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idact Gothic"/>
              <a:buChar char="■"/>
              <a:defRPr sz="18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29670" y="3212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buNone/>
              <a:defRPr sz="1200">
                <a:solidFill>
                  <a:srgbClr val="FFFFFF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r">
              <a:buNone/>
              <a:defRPr sz="1200">
                <a:solidFill>
                  <a:srgbClr val="FFFFFF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algn="r">
              <a:buNone/>
              <a:defRPr sz="1200">
                <a:solidFill>
                  <a:srgbClr val="FFFFFF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algn="r">
              <a:buNone/>
              <a:defRPr sz="1200">
                <a:solidFill>
                  <a:srgbClr val="FFFFFF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algn="r">
              <a:buNone/>
              <a:defRPr sz="1200">
                <a:solidFill>
                  <a:srgbClr val="FFFFFF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algn="r">
              <a:buNone/>
              <a:defRPr sz="1200">
                <a:solidFill>
                  <a:srgbClr val="FFFFFF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algn="r">
              <a:buNone/>
              <a:defRPr sz="1200">
                <a:solidFill>
                  <a:srgbClr val="FFFFFF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algn="r">
              <a:buNone/>
              <a:defRPr sz="1200">
                <a:solidFill>
                  <a:srgbClr val="FFFFFF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algn="r">
              <a:buNone/>
              <a:defRPr sz="1200">
                <a:solidFill>
                  <a:srgbClr val="FFFFFF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transition>
    <p:fade thruBlk="1"/>
  </p:transition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9.jp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3.png"/><Relationship Id="rId4" Type="http://schemas.openxmlformats.org/officeDocument/2006/relationships/image" Target="../media/image4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9.xml"/><Relationship Id="rId3" Type="http://schemas.openxmlformats.org/officeDocument/2006/relationships/hyperlink" Target="http://www.google.com/sheets/about/" TargetMode="External"/><Relationship Id="rId4" Type="http://schemas.openxmlformats.org/officeDocument/2006/relationships/image" Target="../media/image6.png"/><Relationship Id="rId5" Type="http://schemas.openxmlformats.org/officeDocument/2006/relationships/image" Target="../media/image5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Relationship Id="rId3" Type="http://schemas.openxmlformats.org/officeDocument/2006/relationships/hyperlink" Target="http://www.google.com/sheets/about/" TargetMode="External"/><Relationship Id="rId4" Type="http://schemas.openxmlformats.org/officeDocument/2006/relationships/image" Target="../media/image6.png"/><Relationship Id="rId5" Type="http://schemas.openxmlformats.org/officeDocument/2006/relationships/image" Target="../media/image7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1.xml"/><Relationship Id="rId3" Type="http://schemas.openxmlformats.org/officeDocument/2006/relationships/hyperlink" Target="http://www.google.com/sheets/about/" TargetMode="External"/><Relationship Id="rId4" Type="http://schemas.openxmlformats.org/officeDocument/2006/relationships/image" Target="../media/image6.png"/><Relationship Id="rId5" Type="http://schemas.openxmlformats.org/officeDocument/2006/relationships/image" Target="../media/image8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2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1.gif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4.xml"/><Relationship Id="rId3" Type="http://schemas.openxmlformats.org/officeDocument/2006/relationships/hyperlink" Target="https://kensukeaida00.wixsite.com/website" TargetMode="External"/><Relationship Id="rId4" Type="http://schemas.openxmlformats.org/officeDocument/2006/relationships/image" Target="../media/image10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25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85" name="Shape 4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6" name="Google Shape;486;p14"/>
          <p:cNvSpPr txBox="1"/>
          <p:nvPr>
            <p:ph type="ctrTitle"/>
          </p:nvPr>
        </p:nvSpPr>
        <p:spPr>
          <a:xfrm>
            <a:off x="975350" y="1133950"/>
            <a:ext cx="5701800" cy="2875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Find My Paw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554" name="Shape 5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5" name="Google Shape;555;p23"/>
          <p:cNvSpPr txBox="1"/>
          <p:nvPr>
            <p:ph idx="4294967295" type="title"/>
          </p:nvPr>
        </p:nvSpPr>
        <p:spPr>
          <a:xfrm>
            <a:off x="209600" y="4546925"/>
            <a:ext cx="7457100" cy="596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1800">
                <a:solidFill>
                  <a:srgbClr val="3E4A63"/>
                </a:solidFill>
              </a:rPr>
              <a:t>Me perdí</a:t>
            </a:r>
            <a:endParaRPr b="0" sz="1800">
              <a:solidFill>
                <a:srgbClr val="3E4A63"/>
              </a:solidFill>
            </a:endParaRPr>
          </a:p>
        </p:txBody>
      </p:sp>
      <p:sp>
        <p:nvSpPr>
          <p:cNvPr id="556" name="Google Shape;556;p23"/>
          <p:cNvSpPr txBox="1"/>
          <p:nvPr>
            <p:ph idx="12" type="sldNum"/>
          </p:nvPr>
        </p:nvSpPr>
        <p:spPr>
          <a:xfrm>
            <a:off x="8529670" y="32126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60" name="Shape 5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1" name="Google Shape;561;p24"/>
          <p:cNvSpPr txBox="1"/>
          <p:nvPr>
            <p:ph type="title"/>
          </p:nvPr>
        </p:nvSpPr>
        <p:spPr>
          <a:xfrm>
            <a:off x="388375" y="0"/>
            <a:ext cx="6923400" cy="852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El proceso es </a:t>
            </a:r>
            <a:r>
              <a:rPr lang="en"/>
              <a:t>sencillo.</a:t>
            </a:r>
            <a:endParaRPr/>
          </a:p>
        </p:txBody>
      </p:sp>
      <p:sp>
        <p:nvSpPr>
          <p:cNvPr id="562" name="Google Shape;562;p24"/>
          <p:cNvSpPr/>
          <p:nvPr/>
        </p:nvSpPr>
        <p:spPr>
          <a:xfrm>
            <a:off x="922700" y="1728225"/>
            <a:ext cx="2290200" cy="2144400"/>
          </a:xfrm>
          <a:prstGeom prst="homePlate">
            <a:avLst>
              <a:gd fmla="val 30129" name="adj"/>
            </a:avLst>
          </a:prstGeom>
          <a:solidFill>
            <a:srgbClr val="C9DAF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3E4A63"/>
                </a:solidFill>
                <a:latin typeface="Didact Gothic"/>
                <a:ea typeface="Didact Gothic"/>
                <a:cs typeface="Didact Gothic"/>
                <a:sym typeface="Didact Gothic"/>
              </a:rPr>
              <a:t>Genera la alerta</a:t>
            </a:r>
            <a:endParaRPr sz="1800">
              <a:solidFill>
                <a:srgbClr val="3E4A63"/>
              </a:solidFill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sp>
        <p:nvSpPr>
          <p:cNvPr id="563" name="Google Shape;563;p24"/>
          <p:cNvSpPr/>
          <p:nvPr/>
        </p:nvSpPr>
        <p:spPr>
          <a:xfrm>
            <a:off x="2662391" y="1728225"/>
            <a:ext cx="2334000" cy="2144400"/>
          </a:xfrm>
          <a:prstGeom prst="chevron">
            <a:avLst>
              <a:gd fmla="val 29853" name="adj"/>
            </a:avLst>
          </a:pr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3E4A63"/>
                </a:solidFill>
                <a:latin typeface="Didact Gothic"/>
                <a:ea typeface="Didact Gothic"/>
                <a:cs typeface="Didact Gothic"/>
                <a:sym typeface="Didact Gothic"/>
              </a:rPr>
              <a:t>Rellena los datos, incluyendo una o varias fotos.</a:t>
            </a:r>
            <a:endParaRPr sz="1800">
              <a:solidFill>
                <a:srgbClr val="3E4A63"/>
              </a:solidFill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sp>
        <p:nvSpPr>
          <p:cNvPr id="564" name="Google Shape;564;p24"/>
          <p:cNvSpPr/>
          <p:nvPr/>
        </p:nvSpPr>
        <p:spPr>
          <a:xfrm>
            <a:off x="4446122" y="1728225"/>
            <a:ext cx="2334000" cy="2144400"/>
          </a:xfrm>
          <a:prstGeom prst="chevron">
            <a:avLst>
              <a:gd fmla="val 29853" name="adj"/>
            </a:avLst>
          </a:prstGeom>
          <a:solidFill>
            <a:srgbClr val="6D9E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3E4A63"/>
                </a:solidFill>
                <a:latin typeface="Didact Gothic"/>
                <a:ea typeface="Didact Gothic"/>
                <a:cs typeface="Didact Gothic"/>
                <a:sym typeface="Didact Gothic"/>
              </a:rPr>
              <a:t>Elije la foto principal y </a:t>
            </a:r>
            <a:r>
              <a:rPr lang="en" sz="1800">
                <a:solidFill>
                  <a:srgbClr val="3E4A63"/>
                </a:solidFill>
                <a:latin typeface="Didact Gothic"/>
                <a:ea typeface="Didact Gothic"/>
                <a:cs typeface="Didact Gothic"/>
                <a:sym typeface="Didact Gothic"/>
              </a:rPr>
              <a:t>envía</a:t>
            </a:r>
            <a:r>
              <a:rPr lang="en" sz="1800">
                <a:solidFill>
                  <a:srgbClr val="3E4A63"/>
                </a:solidFill>
                <a:latin typeface="Didact Gothic"/>
                <a:ea typeface="Didact Gothic"/>
                <a:cs typeface="Didact Gothic"/>
                <a:sym typeface="Didact Gothic"/>
              </a:rPr>
              <a:t> la alerta.</a:t>
            </a:r>
            <a:endParaRPr sz="1800">
              <a:solidFill>
                <a:srgbClr val="3E4A63"/>
              </a:solidFill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sp>
        <p:nvSpPr>
          <p:cNvPr id="565" name="Google Shape;565;p24"/>
          <p:cNvSpPr txBox="1"/>
          <p:nvPr>
            <p:ph idx="12" type="sldNum"/>
          </p:nvPr>
        </p:nvSpPr>
        <p:spPr>
          <a:xfrm>
            <a:off x="8529670" y="32126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69" name="Shape 5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0" name="Google Shape;570;p25"/>
          <p:cNvSpPr/>
          <p:nvPr/>
        </p:nvSpPr>
        <p:spPr>
          <a:xfrm>
            <a:off x="514725" y="942576"/>
            <a:ext cx="7280910" cy="3468465"/>
          </a:xfrm>
          <a:custGeom>
            <a:rect b="b" l="l" r="r" t="t"/>
            <a:pathLst>
              <a:path extrusionOk="0" h="136125" w="285750">
                <a:moveTo>
                  <a:pt x="74830" y="1313"/>
                </a:moveTo>
                <a:lnTo>
                  <a:pt x="74352" y="1330"/>
                </a:lnTo>
                <a:lnTo>
                  <a:pt x="74864" y="1330"/>
                </a:lnTo>
                <a:lnTo>
                  <a:pt x="74830" y="1313"/>
                </a:lnTo>
                <a:close/>
                <a:moveTo>
                  <a:pt x="77830" y="1739"/>
                </a:moveTo>
                <a:lnTo>
                  <a:pt x="77830" y="1739"/>
                </a:lnTo>
                <a:lnTo>
                  <a:pt x="77830" y="1739"/>
                </a:lnTo>
                <a:close/>
                <a:moveTo>
                  <a:pt x="176011" y="1432"/>
                </a:moveTo>
                <a:lnTo>
                  <a:pt x="176114" y="1636"/>
                </a:lnTo>
                <a:lnTo>
                  <a:pt x="175500" y="1841"/>
                </a:lnTo>
                <a:lnTo>
                  <a:pt x="175807" y="1943"/>
                </a:lnTo>
                <a:lnTo>
                  <a:pt x="178875" y="1943"/>
                </a:lnTo>
                <a:lnTo>
                  <a:pt x="178773" y="1636"/>
                </a:lnTo>
                <a:lnTo>
                  <a:pt x="176011" y="1432"/>
                </a:lnTo>
                <a:close/>
                <a:moveTo>
                  <a:pt x="135102" y="1841"/>
                </a:moveTo>
                <a:lnTo>
                  <a:pt x="134898" y="1943"/>
                </a:lnTo>
                <a:lnTo>
                  <a:pt x="135102" y="2045"/>
                </a:lnTo>
                <a:lnTo>
                  <a:pt x="134489" y="2045"/>
                </a:lnTo>
                <a:lnTo>
                  <a:pt x="134795" y="2148"/>
                </a:lnTo>
                <a:lnTo>
                  <a:pt x="134489" y="2148"/>
                </a:lnTo>
                <a:lnTo>
                  <a:pt x="135920" y="2352"/>
                </a:lnTo>
                <a:lnTo>
                  <a:pt x="135307" y="2455"/>
                </a:lnTo>
                <a:lnTo>
                  <a:pt x="137148" y="2557"/>
                </a:lnTo>
                <a:lnTo>
                  <a:pt x="137148" y="2659"/>
                </a:lnTo>
                <a:lnTo>
                  <a:pt x="139500" y="2148"/>
                </a:lnTo>
                <a:lnTo>
                  <a:pt x="137148" y="2045"/>
                </a:lnTo>
                <a:lnTo>
                  <a:pt x="137250" y="1841"/>
                </a:lnTo>
                <a:lnTo>
                  <a:pt x="136739" y="1841"/>
                </a:lnTo>
                <a:lnTo>
                  <a:pt x="136739" y="2045"/>
                </a:lnTo>
                <a:lnTo>
                  <a:pt x="135102" y="1841"/>
                </a:lnTo>
                <a:close/>
                <a:moveTo>
                  <a:pt x="178466" y="2045"/>
                </a:moveTo>
                <a:lnTo>
                  <a:pt x="177443" y="2148"/>
                </a:lnTo>
                <a:lnTo>
                  <a:pt x="177136" y="2455"/>
                </a:lnTo>
                <a:lnTo>
                  <a:pt x="181534" y="2864"/>
                </a:lnTo>
                <a:lnTo>
                  <a:pt x="181534" y="2864"/>
                </a:lnTo>
                <a:lnTo>
                  <a:pt x="180716" y="2659"/>
                </a:lnTo>
                <a:lnTo>
                  <a:pt x="181023" y="2659"/>
                </a:lnTo>
                <a:lnTo>
                  <a:pt x="180818" y="2250"/>
                </a:lnTo>
                <a:lnTo>
                  <a:pt x="178466" y="2045"/>
                </a:lnTo>
                <a:close/>
                <a:moveTo>
                  <a:pt x="75068" y="3170"/>
                </a:moveTo>
                <a:lnTo>
                  <a:pt x="74870" y="3225"/>
                </a:lnTo>
                <a:lnTo>
                  <a:pt x="75022" y="3201"/>
                </a:lnTo>
                <a:lnTo>
                  <a:pt x="75022" y="3201"/>
                </a:lnTo>
                <a:lnTo>
                  <a:pt x="75068" y="3170"/>
                </a:lnTo>
                <a:close/>
                <a:moveTo>
                  <a:pt x="72920" y="1227"/>
                </a:moveTo>
                <a:lnTo>
                  <a:pt x="72102" y="1330"/>
                </a:lnTo>
                <a:lnTo>
                  <a:pt x="72511" y="1330"/>
                </a:lnTo>
                <a:lnTo>
                  <a:pt x="70977" y="1534"/>
                </a:lnTo>
                <a:lnTo>
                  <a:pt x="71591" y="1739"/>
                </a:lnTo>
                <a:lnTo>
                  <a:pt x="70364" y="1739"/>
                </a:lnTo>
                <a:lnTo>
                  <a:pt x="70568" y="1841"/>
                </a:lnTo>
                <a:lnTo>
                  <a:pt x="70057" y="1943"/>
                </a:lnTo>
                <a:lnTo>
                  <a:pt x="71080" y="2045"/>
                </a:lnTo>
                <a:lnTo>
                  <a:pt x="69648" y="2045"/>
                </a:lnTo>
                <a:lnTo>
                  <a:pt x="69750" y="2352"/>
                </a:lnTo>
                <a:lnTo>
                  <a:pt x="70670" y="2352"/>
                </a:lnTo>
                <a:lnTo>
                  <a:pt x="69545" y="2557"/>
                </a:lnTo>
                <a:lnTo>
                  <a:pt x="70568" y="2557"/>
                </a:lnTo>
                <a:lnTo>
                  <a:pt x="70466" y="2659"/>
                </a:lnTo>
                <a:lnTo>
                  <a:pt x="72102" y="2557"/>
                </a:lnTo>
                <a:lnTo>
                  <a:pt x="70773" y="2761"/>
                </a:lnTo>
                <a:lnTo>
                  <a:pt x="70466" y="2966"/>
                </a:lnTo>
                <a:lnTo>
                  <a:pt x="70159" y="3068"/>
                </a:lnTo>
                <a:lnTo>
                  <a:pt x="70977" y="3170"/>
                </a:lnTo>
                <a:lnTo>
                  <a:pt x="70364" y="3273"/>
                </a:lnTo>
                <a:lnTo>
                  <a:pt x="72102" y="3477"/>
                </a:lnTo>
                <a:lnTo>
                  <a:pt x="72102" y="3170"/>
                </a:lnTo>
                <a:lnTo>
                  <a:pt x="72307" y="3273"/>
                </a:lnTo>
                <a:lnTo>
                  <a:pt x="73330" y="3170"/>
                </a:lnTo>
                <a:lnTo>
                  <a:pt x="73227" y="3068"/>
                </a:lnTo>
                <a:lnTo>
                  <a:pt x="73739" y="2864"/>
                </a:lnTo>
                <a:lnTo>
                  <a:pt x="73432" y="3068"/>
                </a:lnTo>
                <a:lnTo>
                  <a:pt x="75580" y="2557"/>
                </a:lnTo>
                <a:lnTo>
                  <a:pt x="74557" y="2455"/>
                </a:lnTo>
                <a:lnTo>
                  <a:pt x="74659" y="2045"/>
                </a:lnTo>
                <a:lnTo>
                  <a:pt x="74966" y="1841"/>
                </a:lnTo>
                <a:lnTo>
                  <a:pt x="74352" y="1943"/>
                </a:lnTo>
                <a:lnTo>
                  <a:pt x="74455" y="2045"/>
                </a:lnTo>
                <a:lnTo>
                  <a:pt x="73534" y="1739"/>
                </a:lnTo>
                <a:lnTo>
                  <a:pt x="73534" y="1636"/>
                </a:lnTo>
                <a:lnTo>
                  <a:pt x="72920" y="1227"/>
                </a:lnTo>
                <a:close/>
                <a:moveTo>
                  <a:pt x="74870" y="3225"/>
                </a:moveTo>
                <a:lnTo>
                  <a:pt x="73227" y="3477"/>
                </a:lnTo>
                <a:lnTo>
                  <a:pt x="74301" y="3380"/>
                </a:lnTo>
                <a:lnTo>
                  <a:pt x="74301" y="3380"/>
                </a:lnTo>
                <a:lnTo>
                  <a:pt x="74870" y="3225"/>
                </a:lnTo>
                <a:close/>
                <a:moveTo>
                  <a:pt x="74352" y="3375"/>
                </a:moveTo>
                <a:lnTo>
                  <a:pt x="74301" y="3380"/>
                </a:lnTo>
                <a:lnTo>
                  <a:pt x="74301" y="3380"/>
                </a:lnTo>
                <a:lnTo>
                  <a:pt x="73943" y="3477"/>
                </a:lnTo>
                <a:lnTo>
                  <a:pt x="74352" y="3375"/>
                </a:lnTo>
                <a:close/>
                <a:moveTo>
                  <a:pt x="182148" y="2557"/>
                </a:moveTo>
                <a:lnTo>
                  <a:pt x="182250" y="2966"/>
                </a:lnTo>
                <a:lnTo>
                  <a:pt x="182148" y="3170"/>
                </a:lnTo>
                <a:lnTo>
                  <a:pt x="182045" y="3580"/>
                </a:lnTo>
                <a:lnTo>
                  <a:pt x="185114" y="3170"/>
                </a:lnTo>
                <a:lnTo>
                  <a:pt x="183682" y="2761"/>
                </a:lnTo>
                <a:lnTo>
                  <a:pt x="183170" y="2864"/>
                </a:lnTo>
                <a:lnTo>
                  <a:pt x="182966" y="2761"/>
                </a:lnTo>
                <a:lnTo>
                  <a:pt x="183068" y="2659"/>
                </a:lnTo>
                <a:lnTo>
                  <a:pt x="182455" y="2557"/>
                </a:lnTo>
                <a:lnTo>
                  <a:pt x="182455" y="2557"/>
                </a:lnTo>
                <a:lnTo>
                  <a:pt x="182557" y="2659"/>
                </a:lnTo>
                <a:lnTo>
                  <a:pt x="182148" y="2557"/>
                </a:lnTo>
                <a:close/>
                <a:moveTo>
                  <a:pt x="64739" y="2557"/>
                </a:moveTo>
                <a:lnTo>
                  <a:pt x="63614" y="2864"/>
                </a:lnTo>
                <a:lnTo>
                  <a:pt x="64023" y="2864"/>
                </a:lnTo>
                <a:lnTo>
                  <a:pt x="63716" y="2966"/>
                </a:lnTo>
                <a:lnTo>
                  <a:pt x="63716" y="2966"/>
                </a:lnTo>
                <a:lnTo>
                  <a:pt x="64432" y="2864"/>
                </a:lnTo>
                <a:lnTo>
                  <a:pt x="64125" y="2966"/>
                </a:lnTo>
                <a:lnTo>
                  <a:pt x="64534" y="3068"/>
                </a:lnTo>
                <a:lnTo>
                  <a:pt x="64125" y="3068"/>
                </a:lnTo>
                <a:lnTo>
                  <a:pt x="64330" y="3170"/>
                </a:lnTo>
                <a:lnTo>
                  <a:pt x="63511" y="3375"/>
                </a:lnTo>
                <a:lnTo>
                  <a:pt x="65352" y="3477"/>
                </a:lnTo>
                <a:lnTo>
                  <a:pt x="65352" y="3580"/>
                </a:lnTo>
                <a:lnTo>
                  <a:pt x="66068" y="3682"/>
                </a:lnTo>
                <a:lnTo>
                  <a:pt x="66273" y="3375"/>
                </a:lnTo>
                <a:lnTo>
                  <a:pt x="66580" y="3170"/>
                </a:lnTo>
                <a:lnTo>
                  <a:pt x="65966" y="2966"/>
                </a:lnTo>
                <a:lnTo>
                  <a:pt x="66068" y="2864"/>
                </a:lnTo>
                <a:lnTo>
                  <a:pt x="65148" y="2966"/>
                </a:lnTo>
                <a:lnTo>
                  <a:pt x="65148" y="2864"/>
                </a:lnTo>
                <a:lnTo>
                  <a:pt x="64739" y="2557"/>
                </a:lnTo>
                <a:close/>
                <a:moveTo>
                  <a:pt x="67705" y="2966"/>
                </a:moveTo>
                <a:lnTo>
                  <a:pt x="67295" y="3273"/>
                </a:lnTo>
                <a:lnTo>
                  <a:pt x="67705" y="3477"/>
                </a:lnTo>
                <a:lnTo>
                  <a:pt x="67398" y="3682"/>
                </a:lnTo>
                <a:lnTo>
                  <a:pt x="69136" y="3273"/>
                </a:lnTo>
                <a:lnTo>
                  <a:pt x="67705" y="2966"/>
                </a:lnTo>
                <a:close/>
                <a:moveTo>
                  <a:pt x="136943" y="3170"/>
                </a:moveTo>
                <a:lnTo>
                  <a:pt x="135818" y="3273"/>
                </a:lnTo>
                <a:lnTo>
                  <a:pt x="136841" y="3682"/>
                </a:lnTo>
                <a:lnTo>
                  <a:pt x="136432" y="3886"/>
                </a:lnTo>
                <a:lnTo>
                  <a:pt x="137557" y="3886"/>
                </a:lnTo>
                <a:lnTo>
                  <a:pt x="137352" y="3989"/>
                </a:lnTo>
                <a:lnTo>
                  <a:pt x="137761" y="4091"/>
                </a:lnTo>
                <a:lnTo>
                  <a:pt x="138784" y="3784"/>
                </a:lnTo>
                <a:lnTo>
                  <a:pt x="137659" y="3477"/>
                </a:lnTo>
                <a:lnTo>
                  <a:pt x="137761" y="3477"/>
                </a:lnTo>
                <a:lnTo>
                  <a:pt x="137148" y="3375"/>
                </a:lnTo>
                <a:lnTo>
                  <a:pt x="136943" y="3170"/>
                </a:lnTo>
                <a:close/>
                <a:moveTo>
                  <a:pt x="131114" y="2250"/>
                </a:moveTo>
                <a:lnTo>
                  <a:pt x="131114" y="2352"/>
                </a:lnTo>
                <a:lnTo>
                  <a:pt x="130295" y="2352"/>
                </a:lnTo>
                <a:lnTo>
                  <a:pt x="131318" y="2864"/>
                </a:lnTo>
                <a:lnTo>
                  <a:pt x="130705" y="2864"/>
                </a:lnTo>
                <a:lnTo>
                  <a:pt x="131625" y="3375"/>
                </a:lnTo>
                <a:lnTo>
                  <a:pt x="132648" y="3273"/>
                </a:lnTo>
                <a:lnTo>
                  <a:pt x="132545" y="3170"/>
                </a:lnTo>
                <a:lnTo>
                  <a:pt x="132545" y="3068"/>
                </a:lnTo>
                <a:lnTo>
                  <a:pt x="132955" y="3068"/>
                </a:lnTo>
                <a:lnTo>
                  <a:pt x="133261" y="3273"/>
                </a:lnTo>
                <a:lnTo>
                  <a:pt x="133875" y="3068"/>
                </a:lnTo>
                <a:lnTo>
                  <a:pt x="133670" y="3170"/>
                </a:lnTo>
                <a:lnTo>
                  <a:pt x="134080" y="3273"/>
                </a:lnTo>
                <a:lnTo>
                  <a:pt x="132443" y="3580"/>
                </a:lnTo>
                <a:lnTo>
                  <a:pt x="132750" y="3784"/>
                </a:lnTo>
                <a:lnTo>
                  <a:pt x="134080" y="3784"/>
                </a:lnTo>
                <a:lnTo>
                  <a:pt x="132545" y="4091"/>
                </a:lnTo>
                <a:lnTo>
                  <a:pt x="134284" y="4602"/>
                </a:lnTo>
                <a:lnTo>
                  <a:pt x="134386" y="4398"/>
                </a:lnTo>
                <a:lnTo>
                  <a:pt x="134284" y="4295"/>
                </a:lnTo>
                <a:lnTo>
                  <a:pt x="134898" y="3886"/>
                </a:lnTo>
                <a:lnTo>
                  <a:pt x="134898" y="3580"/>
                </a:lnTo>
                <a:lnTo>
                  <a:pt x="135205" y="3477"/>
                </a:lnTo>
                <a:lnTo>
                  <a:pt x="135511" y="3170"/>
                </a:lnTo>
                <a:lnTo>
                  <a:pt x="136432" y="3068"/>
                </a:lnTo>
                <a:lnTo>
                  <a:pt x="135920" y="2864"/>
                </a:lnTo>
                <a:lnTo>
                  <a:pt x="136023" y="2761"/>
                </a:lnTo>
                <a:lnTo>
                  <a:pt x="134795" y="2659"/>
                </a:lnTo>
                <a:lnTo>
                  <a:pt x="134795" y="2455"/>
                </a:lnTo>
                <a:lnTo>
                  <a:pt x="134182" y="2557"/>
                </a:lnTo>
                <a:lnTo>
                  <a:pt x="134386" y="2352"/>
                </a:lnTo>
                <a:lnTo>
                  <a:pt x="133261" y="2250"/>
                </a:lnTo>
                <a:lnTo>
                  <a:pt x="133261" y="2250"/>
                </a:lnTo>
                <a:lnTo>
                  <a:pt x="133568" y="2864"/>
                </a:lnTo>
                <a:lnTo>
                  <a:pt x="133568" y="2864"/>
                </a:lnTo>
                <a:lnTo>
                  <a:pt x="132750" y="2455"/>
                </a:lnTo>
                <a:lnTo>
                  <a:pt x="131318" y="2455"/>
                </a:lnTo>
                <a:lnTo>
                  <a:pt x="131932" y="2250"/>
                </a:lnTo>
                <a:close/>
                <a:moveTo>
                  <a:pt x="66682" y="4398"/>
                </a:moveTo>
                <a:lnTo>
                  <a:pt x="66784" y="4500"/>
                </a:lnTo>
                <a:lnTo>
                  <a:pt x="66477" y="4500"/>
                </a:lnTo>
                <a:lnTo>
                  <a:pt x="67091" y="4705"/>
                </a:lnTo>
                <a:lnTo>
                  <a:pt x="66784" y="4705"/>
                </a:lnTo>
                <a:lnTo>
                  <a:pt x="68232" y="4795"/>
                </a:lnTo>
                <a:lnTo>
                  <a:pt x="68232" y="4795"/>
                </a:lnTo>
                <a:lnTo>
                  <a:pt x="68625" y="4500"/>
                </a:lnTo>
                <a:lnTo>
                  <a:pt x="66682" y="4398"/>
                </a:lnTo>
                <a:close/>
                <a:moveTo>
                  <a:pt x="68232" y="4795"/>
                </a:moveTo>
                <a:lnTo>
                  <a:pt x="68216" y="4807"/>
                </a:lnTo>
                <a:lnTo>
                  <a:pt x="68324" y="4801"/>
                </a:lnTo>
                <a:lnTo>
                  <a:pt x="68324" y="4801"/>
                </a:lnTo>
                <a:lnTo>
                  <a:pt x="68232" y="4795"/>
                </a:lnTo>
                <a:close/>
                <a:moveTo>
                  <a:pt x="71489" y="4500"/>
                </a:moveTo>
                <a:lnTo>
                  <a:pt x="70568" y="4705"/>
                </a:lnTo>
                <a:lnTo>
                  <a:pt x="71080" y="4807"/>
                </a:lnTo>
                <a:lnTo>
                  <a:pt x="71489" y="4500"/>
                </a:lnTo>
                <a:close/>
                <a:moveTo>
                  <a:pt x="81102" y="205"/>
                </a:moveTo>
                <a:lnTo>
                  <a:pt x="81614" y="409"/>
                </a:lnTo>
                <a:lnTo>
                  <a:pt x="80386" y="307"/>
                </a:lnTo>
                <a:lnTo>
                  <a:pt x="80489" y="409"/>
                </a:lnTo>
                <a:lnTo>
                  <a:pt x="79773" y="409"/>
                </a:lnTo>
                <a:lnTo>
                  <a:pt x="79977" y="511"/>
                </a:lnTo>
                <a:lnTo>
                  <a:pt x="79466" y="511"/>
                </a:lnTo>
                <a:lnTo>
                  <a:pt x="80693" y="920"/>
                </a:lnTo>
                <a:lnTo>
                  <a:pt x="80693" y="920"/>
                </a:lnTo>
                <a:lnTo>
                  <a:pt x="79159" y="716"/>
                </a:lnTo>
                <a:lnTo>
                  <a:pt x="77011" y="716"/>
                </a:lnTo>
                <a:lnTo>
                  <a:pt x="77727" y="818"/>
                </a:lnTo>
                <a:lnTo>
                  <a:pt x="73841" y="1023"/>
                </a:lnTo>
                <a:lnTo>
                  <a:pt x="73943" y="1125"/>
                </a:lnTo>
                <a:lnTo>
                  <a:pt x="74864" y="1023"/>
                </a:lnTo>
                <a:lnTo>
                  <a:pt x="74864" y="1023"/>
                </a:lnTo>
                <a:lnTo>
                  <a:pt x="74250" y="1125"/>
                </a:lnTo>
                <a:lnTo>
                  <a:pt x="75989" y="1125"/>
                </a:lnTo>
                <a:lnTo>
                  <a:pt x="74659" y="1227"/>
                </a:lnTo>
                <a:lnTo>
                  <a:pt x="74830" y="1313"/>
                </a:lnTo>
                <a:lnTo>
                  <a:pt x="74830" y="1313"/>
                </a:lnTo>
                <a:lnTo>
                  <a:pt x="77216" y="1227"/>
                </a:lnTo>
                <a:lnTo>
                  <a:pt x="74557" y="1534"/>
                </a:lnTo>
                <a:lnTo>
                  <a:pt x="74557" y="1534"/>
                </a:lnTo>
                <a:lnTo>
                  <a:pt x="78034" y="1330"/>
                </a:lnTo>
                <a:lnTo>
                  <a:pt x="75784" y="1739"/>
                </a:lnTo>
                <a:lnTo>
                  <a:pt x="75784" y="1739"/>
                </a:lnTo>
                <a:lnTo>
                  <a:pt x="78341" y="1636"/>
                </a:lnTo>
                <a:lnTo>
                  <a:pt x="78341" y="1636"/>
                </a:lnTo>
                <a:lnTo>
                  <a:pt x="77830" y="1739"/>
                </a:lnTo>
                <a:lnTo>
                  <a:pt x="81818" y="1125"/>
                </a:lnTo>
                <a:lnTo>
                  <a:pt x="81818" y="1125"/>
                </a:lnTo>
                <a:lnTo>
                  <a:pt x="80386" y="1534"/>
                </a:lnTo>
                <a:lnTo>
                  <a:pt x="81409" y="1534"/>
                </a:lnTo>
                <a:lnTo>
                  <a:pt x="77523" y="1943"/>
                </a:lnTo>
                <a:lnTo>
                  <a:pt x="78648" y="2352"/>
                </a:lnTo>
                <a:lnTo>
                  <a:pt x="78648" y="2352"/>
                </a:lnTo>
                <a:lnTo>
                  <a:pt x="75375" y="2045"/>
                </a:lnTo>
                <a:lnTo>
                  <a:pt x="75375" y="2352"/>
                </a:lnTo>
                <a:lnTo>
                  <a:pt x="76193" y="2761"/>
                </a:lnTo>
                <a:lnTo>
                  <a:pt x="75682" y="2761"/>
                </a:lnTo>
                <a:lnTo>
                  <a:pt x="77216" y="2864"/>
                </a:lnTo>
                <a:lnTo>
                  <a:pt x="75022" y="3201"/>
                </a:lnTo>
                <a:lnTo>
                  <a:pt x="75022" y="3201"/>
                </a:lnTo>
                <a:lnTo>
                  <a:pt x="74761" y="3375"/>
                </a:lnTo>
                <a:lnTo>
                  <a:pt x="75170" y="3477"/>
                </a:lnTo>
                <a:lnTo>
                  <a:pt x="74148" y="3682"/>
                </a:lnTo>
                <a:lnTo>
                  <a:pt x="74045" y="3886"/>
                </a:lnTo>
                <a:lnTo>
                  <a:pt x="75989" y="3580"/>
                </a:lnTo>
                <a:lnTo>
                  <a:pt x="73739" y="3989"/>
                </a:lnTo>
                <a:lnTo>
                  <a:pt x="73432" y="3682"/>
                </a:lnTo>
                <a:lnTo>
                  <a:pt x="72716" y="3682"/>
                </a:lnTo>
                <a:lnTo>
                  <a:pt x="72818" y="4193"/>
                </a:lnTo>
                <a:lnTo>
                  <a:pt x="71489" y="4500"/>
                </a:lnTo>
                <a:lnTo>
                  <a:pt x="71489" y="4500"/>
                </a:lnTo>
                <a:lnTo>
                  <a:pt x="71489" y="4500"/>
                </a:lnTo>
                <a:lnTo>
                  <a:pt x="71284" y="4807"/>
                </a:lnTo>
                <a:lnTo>
                  <a:pt x="71898" y="4705"/>
                </a:lnTo>
                <a:lnTo>
                  <a:pt x="71898" y="4807"/>
                </a:lnTo>
                <a:lnTo>
                  <a:pt x="75784" y="4807"/>
                </a:lnTo>
                <a:lnTo>
                  <a:pt x="75477" y="5011"/>
                </a:lnTo>
                <a:lnTo>
                  <a:pt x="75477" y="5011"/>
                </a:lnTo>
                <a:lnTo>
                  <a:pt x="77318" y="4705"/>
                </a:lnTo>
                <a:lnTo>
                  <a:pt x="77727" y="4398"/>
                </a:lnTo>
                <a:lnTo>
                  <a:pt x="77114" y="4398"/>
                </a:lnTo>
                <a:lnTo>
                  <a:pt x="77216" y="4193"/>
                </a:lnTo>
                <a:lnTo>
                  <a:pt x="75682" y="4091"/>
                </a:lnTo>
                <a:lnTo>
                  <a:pt x="76193" y="4091"/>
                </a:lnTo>
                <a:lnTo>
                  <a:pt x="76091" y="3989"/>
                </a:lnTo>
                <a:lnTo>
                  <a:pt x="78341" y="3886"/>
                </a:lnTo>
                <a:lnTo>
                  <a:pt x="78545" y="3580"/>
                </a:lnTo>
                <a:lnTo>
                  <a:pt x="80489" y="3375"/>
                </a:lnTo>
                <a:lnTo>
                  <a:pt x="79977" y="3170"/>
                </a:lnTo>
                <a:lnTo>
                  <a:pt x="81205" y="3068"/>
                </a:lnTo>
                <a:lnTo>
                  <a:pt x="79159" y="2761"/>
                </a:lnTo>
                <a:lnTo>
                  <a:pt x="81614" y="2659"/>
                </a:lnTo>
                <a:lnTo>
                  <a:pt x="80386" y="2455"/>
                </a:lnTo>
                <a:lnTo>
                  <a:pt x="82534" y="2352"/>
                </a:lnTo>
                <a:lnTo>
                  <a:pt x="81920" y="2250"/>
                </a:lnTo>
                <a:lnTo>
                  <a:pt x="83966" y="2250"/>
                </a:lnTo>
                <a:lnTo>
                  <a:pt x="83864" y="2148"/>
                </a:lnTo>
                <a:lnTo>
                  <a:pt x="84375" y="2045"/>
                </a:lnTo>
                <a:lnTo>
                  <a:pt x="83557" y="2045"/>
                </a:lnTo>
                <a:lnTo>
                  <a:pt x="84682" y="1943"/>
                </a:lnTo>
                <a:lnTo>
                  <a:pt x="84580" y="1739"/>
                </a:lnTo>
                <a:lnTo>
                  <a:pt x="88466" y="1125"/>
                </a:lnTo>
                <a:lnTo>
                  <a:pt x="86216" y="1330"/>
                </a:lnTo>
                <a:lnTo>
                  <a:pt x="90920" y="614"/>
                </a:lnTo>
                <a:lnTo>
                  <a:pt x="89898" y="511"/>
                </a:lnTo>
                <a:lnTo>
                  <a:pt x="90000" y="409"/>
                </a:lnTo>
                <a:lnTo>
                  <a:pt x="89795" y="409"/>
                </a:lnTo>
                <a:lnTo>
                  <a:pt x="89898" y="307"/>
                </a:lnTo>
                <a:lnTo>
                  <a:pt x="89898" y="307"/>
                </a:lnTo>
                <a:lnTo>
                  <a:pt x="87136" y="409"/>
                </a:lnTo>
                <a:lnTo>
                  <a:pt x="88466" y="205"/>
                </a:lnTo>
                <a:lnTo>
                  <a:pt x="84682" y="205"/>
                </a:lnTo>
                <a:lnTo>
                  <a:pt x="84989" y="409"/>
                </a:lnTo>
                <a:lnTo>
                  <a:pt x="82739" y="205"/>
                </a:lnTo>
                <a:lnTo>
                  <a:pt x="83352" y="409"/>
                </a:lnTo>
                <a:lnTo>
                  <a:pt x="83352" y="409"/>
                </a:lnTo>
                <a:lnTo>
                  <a:pt x="81102" y="205"/>
                </a:lnTo>
                <a:close/>
                <a:moveTo>
                  <a:pt x="62898" y="4909"/>
                </a:moveTo>
                <a:lnTo>
                  <a:pt x="63205" y="5011"/>
                </a:lnTo>
                <a:lnTo>
                  <a:pt x="63205" y="4909"/>
                </a:lnTo>
                <a:close/>
                <a:moveTo>
                  <a:pt x="55227" y="3989"/>
                </a:moveTo>
                <a:lnTo>
                  <a:pt x="55330" y="4091"/>
                </a:lnTo>
                <a:lnTo>
                  <a:pt x="50318" y="5011"/>
                </a:lnTo>
                <a:lnTo>
                  <a:pt x="50523" y="5011"/>
                </a:lnTo>
                <a:lnTo>
                  <a:pt x="50318" y="5216"/>
                </a:lnTo>
                <a:lnTo>
                  <a:pt x="50318" y="5216"/>
                </a:lnTo>
                <a:lnTo>
                  <a:pt x="51545" y="5011"/>
                </a:lnTo>
                <a:lnTo>
                  <a:pt x="51443" y="5318"/>
                </a:lnTo>
                <a:lnTo>
                  <a:pt x="54102" y="4500"/>
                </a:lnTo>
                <a:lnTo>
                  <a:pt x="53591" y="4909"/>
                </a:lnTo>
                <a:lnTo>
                  <a:pt x="53591" y="4909"/>
                </a:lnTo>
                <a:lnTo>
                  <a:pt x="56045" y="4091"/>
                </a:lnTo>
                <a:lnTo>
                  <a:pt x="55227" y="3989"/>
                </a:lnTo>
                <a:close/>
                <a:moveTo>
                  <a:pt x="65761" y="4705"/>
                </a:moveTo>
                <a:lnTo>
                  <a:pt x="63818" y="4807"/>
                </a:lnTo>
                <a:lnTo>
                  <a:pt x="64227" y="4909"/>
                </a:lnTo>
                <a:lnTo>
                  <a:pt x="63920" y="4909"/>
                </a:lnTo>
                <a:lnTo>
                  <a:pt x="64330" y="5011"/>
                </a:lnTo>
                <a:lnTo>
                  <a:pt x="64023" y="5216"/>
                </a:lnTo>
                <a:lnTo>
                  <a:pt x="63205" y="5011"/>
                </a:lnTo>
                <a:lnTo>
                  <a:pt x="62898" y="5114"/>
                </a:lnTo>
                <a:lnTo>
                  <a:pt x="63000" y="5114"/>
                </a:lnTo>
                <a:lnTo>
                  <a:pt x="63102" y="5318"/>
                </a:lnTo>
                <a:lnTo>
                  <a:pt x="63102" y="5318"/>
                </a:lnTo>
                <a:lnTo>
                  <a:pt x="62489" y="5216"/>
                </a:lnTo>
                <a:lnTo>
                  <a:pt x="61875" y="5420"/>
                </a:lnTo>
                <a:lnTo>
                  <a:pt x="64125" y="5420"/>
                </a:lnTo>
                <a:lnTo>
                  <a:pt x="62898" y="5625"/>
                </a:lnTo>
                <a:lnTo>
                  <a:pt x="63102" y="5727"/>
                </a:lnTo>
                <a:lnTo>
                  <a:pt x="63000" y="5932"/>
                </a:lnTo>
                <a:lnTo>
                  <a:pt x="63000" y="5932"/>
                </a:lnTo>
                <a:lnTo>
                  <a:pt x="65148" y="5420"/>
                </a:lnTo>
                <a:lnTo>
                  <a:pt x="64943" y="5318"/>
                </a:lnTo>
                <a:lnTo>
                  <a:pt x="65761" y="4705"/>
                </a:lnTo>
                <a:close/>
                <a:moveTo>
                  <a:pt x="209148" y="5011"/>
                </a:moveTo>
                <a:lnTo>
                  <a:pt x="209455" y="5420"/>
                </a:lnTo>
                <a:lnTo>
                  <a:pt x="207102" y="5216"/>
                </a:lnTo>
                <a:lnTo>
                  <a:pt x="207409" y="5318"/>
                </a:lnTo>
                <a:lnTo>
                  <a:pt x="207205" y="5318"/>
                </a:lnTo>
                <a:lnTo>
                  <a:pt x="207716" y="5625"/>
                </a:lnTo>
                <a:lnTo>
                  <a:pt x="207511" y="5625"/>
                </a:lnTo>
                <a:lnTo>
                  <a:pt x="211705" y="5932"/>
                </a:lnTo>
                <a:lnTo>
                  <a:pt x="210170" y="5420"/>
                </a:lnTo>
                <a:lnTo>
                  <a:pt x="210170" y="5420"/>
                </a:lnTo>
                <a:lnTo>
                  <a:pt x="212420" y="5727"/>
                </a:lnTo>
                <a:lnTo>
                  <a:pt x="212318" y="5523"/>
                </a:lnTo>
                <a:lnTo>
                  <a:pt x="209148" y="5011"/>
                </a:lnTo>
                <a:close/>
                <a:moveTo>
                  <a:pt x="65148" y="5932"/>
                </a:moveTo>
                <a:lnTo>
                  <a:pt x="65966" y="6239"/>
                </a:lnTo>
                <a:lnTo>
                  <a:pt x="66989" y="5932"/>
                </a:lnTo>
                <a:close/>
                <a:moveTo>
                  <a:pt x="59523" y="4500"/>
                </a:moveTo>
                <a:lnTo>
                  <a:pt x="58193" y="4807"/>
                </a:lnTo>
                <a:lnTo>
                  <a:pt x="58295" y="5011"/>
                </a:lnTo>
                <a:lnTo>
                  <a:pt x="57886" y="5216"/>
                </a:lnTo>
                <a:lnTo>
                  <a:pt x="58193" y="5420"/>
                </a:lnTo>
                <a:lnTo>
                  <a:pt x="56455" y="5216"/>
                </a:lnTo>
                <a:lnTo>
                  <a:pt x="56659" y="5216"/>
                </a:lnTo>
                <a:lnTo>
                  <a:pt x="55739" y="4909"/>
                </a:lnTo>
                <a:lnTo>
                  <a:pt x="55841" y="4807"/>
                </a:lnTo>
                <a:lnTo>
                  <a:pt x="54716" y="4909"/>
                </a:lnTo>
                <a:lnTo>
                  <a:pt x="55227" y="5011"/>
                </a:lnTo>
                <a:lnTo>
                  <a:pt x="53795" y="5216"/>
                </a:lnTo>
                <a:lnTo>
                  <a:pt x="54818" y="5216"/>
                </a:lnTo>
                <a:lnTo>
                  <a:pt x="53182" y="5420"/>
                </a:lnTo>
                <a:lnTo>
                  <a:pt x="54511" y="5318"/>
                </a:lnTo>
                <a:lnTo>
                  <a:pt x="52466" y="5727"/>
                </a:lnTo>
                <a:lnTo>
                  <a:pt x="53386" y="5932"/>
                </a:lnTo>
                <a:lnTo>
                  <a:pt x="53693" y="5830"/>
                </a:lnTo>
                <a:lnTo>
                  <a:pt x="53898" y="5932"/>
                </a:lnTo>
                <a:lnTo>
                  <a:pt x="54307" y="5830"/>
                </a:lnTo>
                <a:lnTo>
                  <a:pt x="54409" y="5727"/>
                </a:lnTo>
                <a:lnTo>
                  <a:pt x="55227" y="5625"/>
                </a:lnTo>
                <a:lnTo>
                  <a:pt x="54614" y="5830"/>
                </a:lnTo>
                <a:lnTo>
                  <a:pt x="56455" y="5727"/>
                </a:lnTo>
                <a:lnTo>
                  <a:pt x="56455" y="5727"/>
                </a:lnTo>
                <a:lnTo>
                  <a:pt x="54102" y="6136"/>
                </a:lnTo>
                <a:lnTo>
                  <a:pt x="54102" y="6341"/>
                </a:lnTo>
                <a:lnTo>
                  <a:pt x="57784" y="5932"/>
                </a:lnTo>
                <a:lnTo>
                  <a:pt x="57682" y="5932"/>
                </a:lnTo>
                <a:lnTo>
                  <a:pt x="59625" y="5727"/>
                </a:lnTo>
                <a:lnTo>
                  <a:pt x="60443" y="5114"/>
                </a:lnTo>
                <a:lnTo>
                  <a:pt x="58909" y="5318"/>
                </a:lnTo>
                <a:lnTo>
                  <a:pt x="59216" y="5114"/>
                </a:lnTo>
                <a:lnTo>
                  <a:pt x="58909" y="5114"/>
                </a:lnTo>
                <a:lnTo>
                  <a:pt x="59523" y="4500"/>
                </a:lnTo>
                <a:close/>
                <a:moveTo>
                  <a:pt x="70057" y="4705"/>
                </a:moveTo>
                <a:lnTo>
                  <a:pt x="68324" y="4801"/>
                </a:lnTo>
                <a:lnTo>
                  <a:pt x="68324" y="4801"/>
                </a:lnTo>
                <a:lnTo>
                  <a:pt x="68420" y="4807"/>
                </a:lnTo>
                <a:lnTo>
                  <a:pt x="68420" y="5318"/>
                </a:lnTo>
                <a:lnTo>
                  <a:pt x="67909" y="5625"/>
                </a:lnTo>
                <a:lnTo>
                  <a:pt x="67807" y="5830"/>
                </a:lnTo>
                <a:lnTo>
                  <a:pt x="68420" y="6034"/>
                </a:lnTo>
                <a:lnTo>
                  <a:pt x="68318" y="6136"/>
                </a:lnTo>
                <a:lnTo>
                  <a:pt x="69955" y="6136"/>
                </a:lnTo>
                <a:lnTo>
                  <a:pt x="69648" y="6341"/>
                </a:lnTo>
                <a:lnTo>
                  <a:pt x="75580" y="6034"/>
                </a:lnTo>
                <a:lnTo>
                  <a:pt x="75068" y="5932"/>
                </a:lnTo>
                <a:lnTo>
                  <a:pt x="75580" y="5523"/>
                </a:lnTo>
                <a:lnTo>
                  <a:pt x="74966" y="5420"/>
                </a:lnTo>
                <a:lnTo>
                  <a:pt x="75068" y="5318"/>
                </a:lnTo>
                <a:lnTo>
                  <a:pt x="71898" y="5523"/>
                </a:lnTo>
                <a:lnTo>
                  <a:pt x="72000" y="5625"/>
                </a:lnTo>
                <a:lnTo>
                  <a:pt x="70261" y="5420"/>
                </a:lnTo>
                <a:lnTo>
                  <a:pt x="70159" y="5523"/>
                </a:lnTo>
                <a:lnTo>
                  <a:pt x="69750" y="5523"/>
                </a:lnTo>
                <a:lnTo>
                  <a:pt x="70261" y="5318"/>
                </a:lnTo>
                <a:lnTo>
                  <a:pt x="69239" y="4909"/>
                </a:lnTo>
                <a:lnTo>
                  <a:pt x="70568" y="4909"/>
                </a:lnTo>
                <a:lnTo>
                  <a:pt x="69443" y="4807"/>
                </a:lnTo>
                <a:lnTo>
                  <a:pt x="70057" y="4705"/>
                </a:lnTo>
                <a:close/>
                <a:moveTo>
                  <a:pt x="165273" y="4705"/>
                </a:moveTo>
                <a:lnTo>
                  <a:pt x="160773" y="4909"/>
                </a:lnTo>
                <a:lnTo>
                  <a:pt x="160875" y="5011"/>
                </a:lnTo>
                <a:lnTo>
                  <a:pt x="160364" y="5114"/>
                </a:lnTo>
                <a:lnTo>
                  <a:pt x="159341" y="5420"/>
                </a:lnTo>
                <a:lnTo>
                  <a:pt x="158727" y="5625"/>
                </a:lnTo>
                <a:lnTo>
                  <a:pt x="158830" y="5727"/>
                </a:lnTo>
                <a:lnTo>
                  <a:pt x="158216" y="5830"/>
                </a:lnTo>
                <a:lnTo>
                  <a:pt x="158727" y="5932"/>
                </a:lnTo>
                <a:lnTo>
                  <a:pt x="158318" y="6239"/>
                </a:lnTo>
                <a:lnTo>
                  <a:pt x="158727" y="6341"/>
                </a:lnTo>
                <a:lnTo>
                  <a:pt x="158318" y="6443"/>
                </a:lnTo>
                <a:lnTo>
                  <a:pt x="158114" y="6648"/>
                </a:lnTo>
                <a:lnTo>
                  <a:pt x="157602" y="6955"/>
                </a:lnTo>
                <a:lnTo>
                  <a:pt x="158114" y="7261"/>
                </a:lnTo>
                <a:lnTo>
                  <a:pt x="160057" y="7057"/>
                </a:lnTo>
                <a:lnTo>
                  <a:pt x="159750" y="6852"/>
                </a:lnTo>
                <a:lnTo>
                  <a:pt x="160159" y="6341"/>
                </a:lnTo>
                <a:lnTo>
                  <a:pt x="160875" y="6239"/>
                </a:lnTo>
                <a:lnTo>
                  <a:pt x="160875" y="6136"/>
                </a:lnTo>
                <a:lnTo>
                  <a:pt x="161182" y="6034"/>
                </a:lnTo>
                <a:lnTo>
                  <a:pt x="160977" y="5932"/>
                </a:lnTo>
                <a:lnTo>
                  <a:pt x="165273" y="4705"/>
                </a:lnTo>
                <a:close/>
                <a:moveTo>
                  <a:pt x="212114" y="6852"/>
                </a:moveTo>
                <a:lnTo>
                  <a:pt x="211500" y="7261"/>
                </a:lnTo>
                <a:lnTo>
                  <a:pt x="214057" y="7364"/>
                </a:lnTo>
                <a:lnTo>
                  <a:pt x="212114" y="6852"/>
                </a:lnTo>
                <a:close/>
                <a:moveTo>
                  <a:pt x="177955" y="7159"/>
                </a:moveTo>
                <a:lnTo>
                  <a:pt x="178568" y="7466"/>
                </a:lnTo>
                <a:lnTo>
                  <a:pt x="177852" y="7261"/>
                </a:lnTo>
                <a:lnTo>
                  <a:pt x="177955" y="7159"/>
                </a:lnTo>
                <a:close/>
                <a:moveTo>
                  <a:pt x="58602" y="6955"/>
                </a:moveTo>
                <a:lnTo>
                  <a:pt x="57375" y="7159"/>
                </a:lnTo>
                <a:lnTo>
                  <a:pt x="57784" y="7568"/>
                </a:lnTo>
                <a:lnTo>
                  <a:pt x="58602" y="7261"/>
                </a:lnTo>
                <a:lnTo>
                  <a:pt x="58602" y="6955"/>
                </a:lnTo>
                <a:close/>
                <a:moveTo>
                  <a:pt x="108307" y="7568"/>
                </a:moveTo>
                <a:lnTo>
                  <a:pt x="108211" y="7587"/>
                </a:lnTo>
                <a:lnTo>
                  <a:pt x="108211" y="7587"/>
                </a:lnTo>
                <a:lnTo>
                  <a:pt x="108381" y="7603"/>
                </a:lnTo>
                <a:lnTo>
                  <a:pt x="108381" y="7603"/>
                </a:lnTo>
                <a:lnTo>
                  <a:pt x="108307" y="7568"/>
                </a:lnTo>
                <a:close/>
                <a:moveTo>
                  <a:pt x="73636" y="7159"/>
                </a:moveTo>
                <a:lnTo>
                  <a:pt x="74659" y="7670"/>
                </a:lnTo>
                <a:lnTo>
                  <a:pt x="76193" y="7670"/>
                </a:lnTo>
                <a:lnTo>
                  <a:pt x="76193" y="7466"/>
                </a:lnTo>
                <a:lnTo>
                  <a:pt x="75989" y="7261"/>
                </a:lnTo>
                <a:lnTo>
                  <a:pt x="73636" y="7159"/>
                </a:lnTo>
                <a:close/>
                <a:moveTo>
                  <a:pt x="108381" y="7603"/>
                </a:moveTo>
                <a:lnTo>
                  <a:pt x="109841" y="8284"/>
                </a:lnTo>
                <a:lnTo>
                  <a:pt x="110250" y="7773"/>
                </a:lnTo>
                <a:lnTo>
                  <a:pt x="108381" y="7603"/>
                </a:lnTo>
                <a:close/>
                <a:moveTo>
                  <a:pt x="68011" y="6852"/>
                </a:moveTo>
                <a:lnTo>
                  <a:pt x="64227" y="7364"/>
                </a:lnTo>
                <a:lnTo>
                  <a:pt x="63511" y="8386"/>
                </a:lnTo>
                <a:lnTo>
                  <a:pt x="63511" y="8386"/>
                </a:lnTo>
                <a:lnTo>
                  <a:pt x="64534" y="8182"/>
                </a:lnTo>
                <a:lnTo>
                  <a:pt x="64739" y="7773"/>
                </a:lnTo>
                <a:lnTo>
                  <a:pt x="65352" y="7773"/>
                </a:lnTo>
                <a:lnTo>
                  <a:pt x="68011" y="6852"/>
                </a:lnTo>
                <a:close/>
                <a:moveTo>
                  <a:pt x="216716" y="8182"/>
                </a:moveTo>
                <a:lnTo>
                  <a:pt x="217227" y="8489"/>
                </a:lnTo>
                <a:lnTo>
                  <a:pt x="217330" y="8182"/>
                </a:lnTo>
                <a:close/>
                <a:moveTo>
                  <a:pt x="62080" y="6852"/>
                </a:moveTo>
                <a:lnTo>
                  <a:pt x="60852" y="7159"/>
                </a:lnTo>
                <a:lnTo>
                  <a:pt x="61568" y="7364"/>
                </a:lnTo>
                <a:lnTo>
                  <a:pt x="61057" y="7466"/>
                </a:lnTo>
                <a:lnTo>
                  <a:pt x="61057" y="7568"/>
                </a:lnTo>
                <a:lnTo>
                  <a:pt x="60341" y="7773"/>
                </a:lnTo>
                <a:lnTo>
                  <a:pt x="60034" y="7466"/>
                </a:lnTo>
                <a:lnTo>
                  <a:pt x="59420" y="7773"/>
                </a:lnTo>
                <a:lnTo>
                  <a:pt x="59727" y="8182"/>
                </a:lnTo>
                <a:lnTo>
                  <a:pt x="60136" y="8284"/>
                </a:lnTo>
                <a:lnTo>
                  <a:pt x="60443" y="8898"/>
                </a:lnTo>
                <a:lnTo>
                  <a:pt x="61159" y="8898"/>
                </a:lnTo>
                <a:lnTo>
                  <a:pt x="61364" y="8489"/>
                </a:lnTo>
                <a:lnTo>
                  <a:pt x="62182" y="8591"/>
                </a:lnTo>
                <a:lnTo>
                  <a:pt x="63205" y="7773"/>
                </a:lnTo>
                <a:lnTo>
                  <a:pt x="62795" y="7875"/>
                </a:lnTo>
                <a:lnTo>
                  <a:pt x="62795" y="7670"/>
                </a:lnTo>
                <a:lnTo>
                  <a:pt x="62898" y="7670"/>
                </a:lnTo>
                <a:lnTo>
                  <a:pt x="62182" y="7568"/>
                </a:lnTo>
                <a:lnTo>
                  <a:pt x="63409" y="7261"/>
                </a:lnTo>
                <a:lnTo>
                  <a:pt x="63205" y="7159"/>
                </a:lnTo>
                <a:lnTo>
                  <a:pt x="63511" y="6852"/>
                </a:lnTo>
                <a:close/>
                <a:moveTo>
                  <a:pt x="47250" y="6443"/>
                </a:moveTo>
                <a:lnTo>
                  <a:pt x="47148" y="6852"/>
                </a:lnTo>
                <a:lnTo>
                  <a:pt x="43977" y="8386"/>
                </a:lnTo>
                <a:lnTo>
                  <a:pt x="44284" y="8386"/>
                </a:lnTo>
                <a:lnTo>
                  <a:pt x="44898" y="8693"/>
                </a:lnTo>
                <a:lnTo>
                  <a:pt x="44795" y="9102"/>
                </a:lnTo>
                <a:lnTo>
                  <a:pt x="44795" y="9102"/>
                </a:lnTo>
                <a:lnTo>
                  <a:pt x="51955" y="7159"/>
                </a:lnTo>
                <a:lnTo>
                  <a:pt x="51545" y="6545"/>
                </a:lnTo>
                <a:lnTo>
                  <a:pt x="50318" y="6750"/>
                </a:lnTo>
                <a:lnTo>
                  <a:pt x="50420" y="6545"/>
                </a:lnTo>
                <a:lnTo>
                  <a:pt x="50011" y="6648"/>
                </a:lnTo>
                <a:lnTo>
                  <a:pt x="50216" y="6545"/>
                </a:lnTo>
                <a:lnTo>
                  <a:pt x="47250" y="6443"/>
                </a:lnTo>
                <a:close/>
                <a:moveTo>
                  <a:pt x="158625" y="7261"/>
                </a:moveTo>
                <a:lnTo>
                  <a:pt x="157602" y="7875"/>
                </a:lnTo>
                <a:lnTo>
                  <a:pt x="157500" y="8182"/>
                </a:lnTo>
                <a:lnTo>
                  <a:pt x="156989" y="8284"/>
                </a:lnTo>
                <a:lnTo>
                  <a:pt x="159034" y="9102"/>
                </a:lnTo>
                <a:lnTo>
                  <a:pt x="158830" y="9102"/>
                </a:lnTo>
                <a:lnTo>
                  <a:pt x="158830" y="9205"/>
                </a:lnTo>
                <a:lnTo>
                  <a:pt x="158727" y="9205"/>
                </a:lnTo>
                <a:lnTo>
                  <a:pt x="158727" y="9307"/>
                </a:lnTo>
                <a:lnTo>
                  <a:pt x="158625" y="9307"/>
                </a:lnTo>
                <a:lnTo>
                  <a:pt x="160773" y="9614"/>
                </a:lnTo>
                <a:lnTo>
                  <a:pt x="160773" y="9614"/>
                </a:lnTo>
                <a:lnTo>
                  <a:pt x="160568" y="9511"/>
                </a:lnTo>
                <a:lnTo>
                  <a:pt x="161489" y="9511"/>
                </a:lnTo>
                <a:lnTo>
                  <a:pt x="159239" y="8080"/>
                </a:lnTo>
                <a:lnTo>
                  <a:pt x="159341" y="7773"/>
                </a:lnTo>
                <a:lnTo>
                  <a:pt x="159545" y="7670"/>
                </a:lnTo>
                <a:lnTo>
                  <a:pt x="159545" y="7466"/>
                </a:lnTo>
                <a:lnTo>
                  <a:pt x="158625" y="7261"/>
                </a:lnTo>
                <a:close/>
                <a:moveTo>
                  <a:pt x="18920" y="9818"/>
                </a:moveTo>
                <a:lnTo>
                  <a:pt x="18511" y="9920"/>
                </a:lnTo>
                <a:lnTo>
                  <a:pt x="18511" y="9920"/>
                </a:lnTo>
                <a:lnTo>
                  <a:pt x="18637" y="9901"/>
                </a:lnTo>
                <a:lnTo>
                  <a:pt x="18637" y="9901"/>
                </a:lnTo>
                <a:lnTo>
                  <a:pt x="18920" y="9818"/>
                </a:lnTo>
                <a:close/>
                <a:moveTo>
                  <a:pt x="137352" y="10125"/>
                </a:moveTo>
                <a:lnTo>
                  <a:pt x="137352" y="10125"/>
                </a:lnTo>
                <a:lnTo>
                  <a:pt x="137352" y="10125"/>
                </a:lnTo>
                <a:close/>
                <a:moveTo>
                  <a:pt x="88977" y="9818"/>
                </a:moveTo>
                <a:lnTo>
                  <a:pt x="88670" y="10125"/>
                </a:lnTo>
                <a:lnTo>
                  <a:pt x="88466" y="10125"/>
                </a:lnTo>
                <a:lnTo>
                  <a:pt x="88364" y="10432"/>
                </a:lnTo>
                <a:lnTo>
                  <a:pt x="88875" y="10534"/>
                </a:lnTo>
                <a:lnTo>
                  <a:pt x="88568" y="10636"/>
                </a:lnTo>
                <a:lnTo>
                  <a:pt x="89489" y="10636"/>
                </a:lnTo>
                <a:lnTo>
                  <a:pt x="90000" y="10227"/>
                </a:lnTo>
                <a:lnTo>
                  <a:pt x="88977" y="9818"/>
                </a:lnTo>
                <a:close/>
                <a:moveTo>
                  <a:pt x="52466" y="7261"/>
                </a:moveTo>
                <a:lnTo>
                  <a:pt x="48170" y="8591"/>
                </a:lnTo>
                <a:lnTo>
                  <a:pt x="48784" y="8693"/>
                </a:lnTo>
                <a:lnTo>
                  <a:pt x="48375" y="8898"/>
                </a:lnTo>
                <a:lnTo>
                  <a:pt x="50216" y="8795"/>
                </a:lnTo>
                <a:lnTo>
                  <a:pt x="50216" y="8795"/>
                </a:lnTo>
                <a:lnTo>
                  <a:pt x="49705" y="8898"/>
                </a:lnTo>
                <a:lnTo>
                  <a:pt x="49807" y="8898"/>
                </a:lnTo>
                <a:lnTo>
                  <a:pt x="47761" y="9307"/>
                </a:lnTo>
                <a:lnTo>
                  <a:pt x="51545" y="9818"/>
                </a:lnTo>
                <a:lnTo>
                  <a:pt x="48273" y="9920"/>
                </a:lnTo>
                <a:lnTo>
                  <a:pt x="47557" y="10534"/>
                </a:lnTo>
                <a:lnTo>
                  <a:pt x="49193" y="10739"/>
                </a:lnTo>
                <a:lnTo>
                  <a:pt x="48989" y="11352"/>
                </a:lnTo>
                <a:lnTo>
                  <a:pt x="54102" y="10534"/>
                </a:lnTo>
                <a:lnTo>
                  <a:pt x="54102" y="10739"/>
                </a:lnTo>
                <a:lnTo>
                  <a:pt x="54818" y="10841"/>
                </a:lnTo>
                <a:lnTo>
                  <a:pt x="54614" y="10943"/>
                </a:lnTo>
                <a:lnTo>
                  <a:pt x="56148" y="11045"/>
                </a:lnTo>
                <a:lnTo>
                  <a:pt x="57170" y="10534"/>
                </a:lnTo>
                <a:lnTo>
                  <a:pt x="56250" y="10739"/>
                </a:lnTo>
                <a:lnTo>
                  <a:pt x="56455" y="10534"/>
                </a:lnTo>
                <a:lnTo>
                  <a:pt x="56352" y="10432"/>
                </a:lnTo>
                <a:lnTo>
                  <a:pt x="58295" y="10023"/>
                </a:lnTo>
                <a:lnTo>
                  <a:pt x="57989" y="9920"/>
                </a:lnTo>
                <a:lnTo>
                  <a:pt x="57989" y="9818"/>
                </a:lnTo>
                <a:lnTo>
                  <a:pt x="56864" y="9409"/>
                </a:lnTo>
                <a:lnTo>
                  <a:pt x="57682" y="7670"/>
                </a:lnTo>
                <a:lnTo>
                  <a:pt x="56455" y="7364"/>
                </a:lnTo>
                <a:lnTo>
                  <a:pt x="55739" y="8489"/>
                </a:lnTo>
                <a:lnTo>
                  <a:pt x="55023" y="8693"/>
                </a:lnTo>
                <a:lnTo>
                  <a:pt x="55023" y="8693"/>
                </a:lnTo>
                <a:lnTo>
                  <a:pt x="55227" y="7875"/>
                </a:lnTo>
                <a:lnTo>
                  <a:pt x="54614" y="7773"/>
                </a:lnTo>
                <a:lnTo>
                  <a:pt x="53591" y="8080"/>
                </a:lnTo>
                <a:lnTo>
                  <a:pt x="53693" y="7977"/>
                </a:lnTo>
                <a:lnTo>
                  <a:pt x="53182" y="8080"/>
                </a:lnTo>
                <a:lnTo>
                  <a:pt x="53182" y="8080"/>
                </a:lnTo>
                <a:lnTo>
                  <a:pt x="53898" y="7773"/>
                </a:lnTo>
                <a:lnTo>
                  <a:pt x="51750" y="7875"/>
                </a:lnTo>
                <a:lnTo>
                  <a:pt x="52466" y="7261"/>
                </a:lnTo>
                <a:close/>
                <a:moveTo>
                  <a:pt x="60341" y="10330"/>
                </a:moveTo>
                <a:lnTo>
                  <a:pt x="58602" y="10841"/>
                </a:lnTo>
                <a:lnTo>
                  <a:pt x="59114" y="11148"/>
                </a:lnTo>
                <a:lnTo>
                  <a:pt x="60136" y="11352"/>
                </a:lnTo>
                <a:lnTo>
                  <a:pt x="61159" y="11045"/>
                </a:lnTo>
                <a:lnTo>
                  <a:pt x="60239" y="10432"/>
                </a:lnTo>
                <a:lnTo>
                  <a:pt x="60341" y="10330"/>
                </a:lnTo>
                <a:close/>
                <a:moveTo>
                  <a:pt x="175193" y="11250"/>
                </a:moveTo>
                <a:lnTo>
                  <a:pt x="176114" y="11557"/>
                </a:lnTo>
                <a:lnTo>
                  <a:pt x="176114" y="12068"/>
                </a:lnTo>
                <a:lnTo>
                  <a:pt x="177136" y="12170"/>
                </a:lnTo>
                <a:lnTo>
                  <a:pt x="177136" y="12170"/>
                </a:lnTo>
                <a:lnTo>
                  <a:pt x="176011" y="12068"/>
                </a:lnTo>
                <a:lnTo>
                  <a:pt x="175193" y="11250"/>
                </a:lnTo>
                <a:close/>
                <a:moveTo>
                  <a:pt x="73023" y="11557"/>
                </a:moveTo>
                <a:lnTo>
                  <a:pt x="72307" y="12375"/>
                </a:lnTo>
                <a:lnTo>
                  <a:pt x="73432" y="12375"/>
                </a:lnTo>
                <a:lnTo>
                  <a:pt x="74148" y="11659"/>
                </a:lnTo>
                <a:lnTo>
                  <a:pt x="73023" y="11557"/>
                </a:lnTo>
                <a:close/>
                <a:moveTo>
                  <a:pt x="108409" y="13295"/>
                </a:moveTo>
                <a:lnTo>
                  <a:pt x="108716" y="13398"/>
                </a:lnTo>
                <a:lnTo>
                  <a:pt x="108818" y="13398"/>
                </a:lnTo>
                <a:lnTo>
                  <a:pt x="108409" y="13295"/>
                </a:lnTo>
                <a:close/>
                <a:moveTo>
                  <a:pt x="9205" y="13807"/>
                </a:moveTo>
                <a:lnTo>
                  <a:pt x="9102" y="13909"/>
                </a:lnTo>
                <a:lnTo>
                  <a:pt x="9205" y="13909"/>
                </a:lnTo>
                <a:lnTo>
                  <a:pt x="9205" y="13807"/>
                </a:lnTo>
                <a:close/>
                <a:moveTo>
                  <a:pt x="5420" y="11045"/>
                </a:moveTo>
                <a:lnTo>
                  <a:pt x="0" y="14420"/>
                </a:lnTo>
                <a:lnTo>
                  <a:pt x="511" y="14318"/>
                </a:lnTo>
                <a:lnTo>
                  <a:pt x="1227" y="13909"/>
                </a:lnTo>
                <a:lnTo>
                  <a:pt x="1227" y="13705"/>
                </a:lnTo>
                <a:lnTo>
                  <a:pt x="1739" y="13398"/>
                </a:lnTo>
                <a:lnTo>
                  <a:pt x="1636" y="13500"/>
                </a:lnTo>
                <a:lnTo>
                  <a:pt x="2352" y="13295"/>
                </a:lnTo>
                <a:lnTo>
                  <a:pt x="2148" y="13398"/>
                </a:lnTo>
                <a:lnTo>
                  <a:pt x="2761" y="13193"/>
                </a:lnTo>
                <a:lnTo>
                  <a:pt x="2761" y="13193"/>
                </a:lnTo>
                <a:lnTo>
                  <a:pt x="1636" y="14011"/>
                </a:lnTo>
                <a:lnTo>
                  <a:pt x="3273" y="14114"/>
                </a:lnTo>
                <a:lnTo>
                  <a:pt x="3068" y="14625"/>
                </a:lnTo>
                <a:lnTo>
                  <a:pt x="3375" y="15034"/>
                </a:lnTo>
                <a:lnTo>
                  <a:pt x="3989" y="14932"/>
                </a:lnTo>
                <a:lnTo>
                  <a:pt x="3682" y="15136"/>
                </a:lnTo>
                <a:lnTo>
                  <a:pt x="4295" y="14932"/>
                </a:lnTo>
                <a:lnTo>
                  <a:pt x="4193" y="15034"/>
                </a:lnTo>
                <a:lnTo>
                  <a:pt x="4193" y="15034"/>
                </a:lnTo>
                <a:lnTo>
                  <a:pt x="4602" y="14727"/>
                </a:lnTo>
                <a:lnTo>
                  <a:pt x="4500" y="14625"/>
                </a:lnTo>
                <a:lnTo>
                  <a:pt x="5523" y="14318"/>
                </a:lnTo>
                <a:lnTo>
                  <a:pt x="5318" y="14318"/>
                </a:lnTo>
                <a:lnTo>
                  <a:pt x="5830" y="14114"/>
                </a:lnTo>
                <a:lnTo>
                  <a:pt x="5727" y="14114"/>
                </a:lnTo>
                <a:lnTo>
                  <a:pt x="5727" y="13909"/>
                </a:lnTo>
                <a:lnTo>
                  <a:pt x="6136" y="14011"/>
                </a:lnTo>
                <a:lnTo>
                  <a:pt x="6750" y="14011"/>
                </a:lnTo>
                <a:lnTo>
                  <a:pt x="6852" y="13807"/>
                </a:lnTo>
                <a:lnTo>
                  <a:pt x="7159" y="13909"/>
                </a:lnTo>
                <a:lnTo>
                  <a:pt x="8386" y="13500"/>
                </a:lnTo>
                <a:lnTo>
                  <a:pt x="8080" y="13398"/>
                </a:lnTo>
                <a:lnTo>
                  <a:pt x="7977" y="13398"/>
                </a:lnTo>
                <a:lnTo>
                  <a:pt x="8080" y="13193"/>
                </a:lnTo>
                <a:lnTo>
                  <a:pt x="8080" y="12886"/>
                </a:lnTo>
                <a:lnTo>
                  <a:pt x="7364" y="12682"/>
                </a:lnTo>
                <a:lnTo>
                  <a:pt x="7364" y="12682"/>
                </a:lnTo>
                <a:lnTo>
                  <a:pt x="7568" y="12784"/>
                </a:lnTo>
                <a:lnTo>
                  <a:pt x="6852" y="12886"/>
                </a:lnTo>
                <a:lnTo>
                  <a:pt x="7261" y="12682"/>
                </a:lnTo>
                <a:lnTo>
                  <a:pt x="6341" y="12682"/>
                </a:lnTo>
                <a:lnTo>
                  <a:pt x="6034" y="12989"/>
                </a:lnTo>
                <a:lnTo>
                  <a:pt x="6034" y="13193"/>
                </a:lnTo>
                <a:lnTo>
                  <a:pt x="5625" y="13398"/>
                </a:lnTo>
                <a:lnTo>
                  <a:pt x="5625" y="13398"/>
                </a:lnTo>
                <a:lnTo>
                  <a:pt x="5932" y="13193"/>
                </a:lnTo>
                <a:lnTo>
                  <a:pt x="5523" y="13295"/>
                </a:lnTo>
                <a:lnTo>
                  <a:pt x="5523" y="13091"/>
                </a:lnTo>
                <a:lnTo>
                  <a:pt x="6545" y="12375"/>
                </a:lnTo>
                <a:lnTo>
                  <a:pt x="6136" y="12375"/>
                </a:lnTo>
                <a:lnTo>
                  <a:pt x="6648" y="12068"/>
                </a:lnTo>
                <a:lnTo>
                  <a:pt x="5830" y="11659"/>
                </a:lnTo>
                <a:lnTo>
                  <a:pt x="5932" y="11557"/>
                </a:lnTo>
                <a:lnTo>
                  <a:pt x="5727" y="11352"/>
                </a:lnTo>
                <a:lnTo>
                  <a:pt x="5523" y="11557"/>
                </a:lnTo>
                <a:lnTo>
                  <a:pt x="5523" y="11352"/>
                </a:lnTo>
                <a:lnTo>
                  <a:pt x="5625" y="11250"/>
                </a:lnTo>
                <a:lnTo>
                  <a:pt x="5420" y="11045"/>
                </a:lnTo>
                <a:close/>
                <a:moveTo>
                  <a:pt x="113011" y="13193"/>
                </a:moveTo>
                <a:lnTo>
                  <a:pt x="112807" y="13398"/>
                </a:lnTo>
                <a:lnTo>
                  <a:pt x="112500" y="13398"/>
                </a:lnTo>
                <a:lnTo>
                  <a:pt x="112193" y="13602"/>
                </a:lnTo>
                <a:lnTo>
                  <a:pt x="111682" y="13500"/>
                </a:lnTo>
                <a:lnTo>
                  <a:pt x="111682" y="13500"/>
                </a:lnTo>
                <a:lnTo>
                  <a:pt x="111784" y="13807"/>
                </a:lnTo>
                <a:lnTo>
                  <a:pt x="111170" y="13500"/>
                </a:lnTo>
                <a:lnTo>
                  <a:pt x="110864" y="13500"/>
                </a:lnTo>
                <a:lnTo>
                  <a:pt x="110864" y="13807"/>
                </a:lnTo>
                <a:lnTo>
                  <a:pt x="110250" y="13602"/>
                </a:lnTo>
                <a:lnTo>
                  <a:pt x="110148" y="14011"/>
                </a:lnTo>
                <a:lnTo>
                  <a:pt x="109739" y="14011"/>
                </a:lnTo>
                <a:lnTo>
                  <a:pt x="109636" y="14216"/>
                </a:lnTo>
                <a:lnTo>
                  <a:pt x="109432" y="14114"/>
                </a:lnTo>
                <a:lnTo>
                  <a:pt x="109534" y="14011"/>
                </a:lnTo>
                <a:lnTo>
                  <a:pt x="109330" y="13807"/>
                </a:lnTo>
                <a:lnTo>
                  <a:pt x="109534" y="13602"/>
                </a:lnTo>
                <a:lnTo>
                  <a:pt x="108716" y="13398"/>
                </a:lnTo>
                <a:lnTo>
                  <a:pt x="108511" y="13398"/>
                </a:lnTo>
                <a:lnTo>
                  <a:pt x="108716" y="13705"/>
                </a:lnTo>
                <a:lnTo>
                  <a:pt x="108102" y="13500"/>
                </a:lnTo>
                <a:lnTo>
                  <a:pt x="108102" y="13500"/>
                </a:lnTo>
                <a:lnTo>
                  <a:pt x="108205" y="13602"/>
                </a:lnTo>
                <a:lnTo>
                  <a:pt x="108102" y="13705"/>
                </a:lnTo>
                <a:lnTo>
                  <a:pt x="107898" y="13705"/>
                </a:lnTo>
                <a:lnTo>
                  <a:pt x="108205" y="13807"/>
                </a:lnTo>
                <a:lnTo>
                  <a:pt x="107693" y="13807"/>
                </a:lnTo>
                <a:lnTo>
                  <a:pt x="107795" y="14011"/>
                </a:lnTo>
                <a:lnTo>
                  <a:pt x="107386" y="14011"/>
                </a:lnTo>
                <a:lnTo>
                  <a:pt x="109125" y="14114"/>
                </a:lnTo>
                <a:lnTo>
                  <a:pt x="108614" y="14318"/>
                </a:lnTo>
                <a:lnTo>
                  <a:pt x="109125" y="14318"/>
                </a:lnTo>
                <a:lnTo>
                  <a:pt x="109125" y="14420"/>
                </a:lnTo>
                <a:lnTo>
                  <a:pt x="107898" y="14523"/>
                </a:lnTo>
                <a:lnTo>
                  <a:pt x="107795" y="14727"/>
                </a:lnTo>
                <a:lnTo>
                  <a:pt x="109227" y="14830"/>
                </a:lnTo>
                <a:lnTo>
                  <a:pt x="108818" y="15136"/>
                </a:lnTo>
                <a:lnTo>
                  <a:pt x="109227" y="15034"/>
                </a:lnTo>
                <a:lnTo>
                  <a:pt x="108307" y="15341"/>
                </a:lnTo>
                <a:lnTo>
                  <a:pt x="108716" y="15545"/>
                </a:lnTo>
                <a:lnTo>
                  <a:pt x="109432" y="15443"/>
                </a:lnTo>
                <a:lnTo>
                  <a:pt x="111375" y="15852"/>
                </a:lnTo>
                <a:lnTo>
                  <a:pt x="114648" y="14625"/>
                </a:lnTo>
                <a:lnTo>
                  <a:pt x="114648" y="14216"/>
                </a:lnTo>
                <a:lnTo>
                  <a:pt x="114034" y="13807"/>
                </a:lnTo>
                <a:lnTo>
                  <a:pt x="113830" y="13500"/>
                </a:lnTo>
                <a:lnTo>
                  <a:pt x="114239" y="13295"/>
                </a:lnTo>
                <a:lnTo>
                  <a:pt x="113011" y="13193"/>
                </a:lnTo>
                <a:close/>
                <a:moveTo>
                  <a:pt x="65557" y="13705"/>
                </a:moveTo>
                <a:lnTo>
                  <a:pt x="63102" y="15750"/>
                </a:lnTo>
                <a:lnTo>
                  <a:pt x="63818" y="15750"/>
                </a:lnTo>
                <a:lnTo>
                  <a:pt x="64023" y="16159"/>
                </a:lnTo>
                <a:lnTo>
                  <a:pt x="66309" y="15364"/>
                </a:lnTo>
                <a:lnTo>
                  <a:pt x="66309" y="15364"/>
                </a:lnTo>
                <a:lnTo>
                  <a:pt x="67091" y="15852"/>
                </a:lnTo>
                <a:lnTo>
                  <a:pt x="68114" y="15545"/>
                </a:lnTo>
                <a:lnTo>
                  <a:pt x="67091" y="15443"/>
                </a:lnTo>
                <a:lnTo>
                  <a:pt x="67295" y="14830"/>
                </a:lnTo>
                <a:lnTo>
                  <a:pt x="65659" y="14011"/>
                </a:lnTo>
                <a:lnTo>
                  <a:pt x="65557" y="13705"/>
                </a:lnTo>
                <a:close/>
                <a:moveTo>
                  <a:pt x="128864" y="16773"/>
                </a:moveTo>
                <a:lnTo>
                  <a:pt x="128455" y="16875"/>
                </a:lnTo>
                <a:lnTo>
                  <a:pt x="128455" y="16875"/>
                </a:lnTo>
                <a:lnTo>
                  <a:pt x="128785" y="16804"/>
                </a:lnTo>
                <a:lnTo>
                  <a:pt x="128785" y="16804"/>
                </a:lnTo>
                <a:lnTo>
                  <a:pt x="128864" y="16773"/>
                </a:lnTo>
                <a:close/>
                <a:moveTo>
                  <a:pt x="73227" y="6955"/>
                </a:moveTo>
                <a:lnTo>
                  <a:pt x="70773" y="7364"/>
                </a:lnTo>
                <a:lnTo>
                  <a:pt x="71080" y="7670"/>
                </a:lnTo>
                <a:lnTo>
                  <a:pt x="70159" y="7773"/>
                </a:lnTo>
                <a:lnTo>
                  <a:pt x="70466" y="8080"/>
                </a:lnTo>
                <a:lnTo>
                  <a:pt x="70466" y="8386"/>
                </a:lnTo>
                <a:lnTo>
                  <a:pt x="69443" y="8386"/>
                </a:lnTo>
                <a:lnTo>
                  <a:pt x="69955" y="8693"/>
                </a:lnTo>
                <a:lnTo>
                  <a:pt x="69545" y="9205"/>
                </a:lnTo>
                <a:lnTo>
                  <a:pt x="68318" y="9205"/>
                </a:lnTo>
                <a:lnTo>
                  <a:pt x="69545" y="8898"/>
                </a:lnTo>
                <a:lnTo>
                  <a:pt x="69136" y="8489"/>
                </a:lnTo>
                <a:lnTo>
                  <a:pt x="69443" y="7773"/>
                </a:lnTo>
                <a:lnTo>
                  <a:pt x="71284" y="6955"/>
                </a:lnTo>
                <a:lnTo>
                  <a:pt x="71284" y="6955"/>
                </a:lnTo>
                <a:lnTo>
                  <a:pt x="67193" y="8284"/>
                </a:lnTo>
                <a:lnTo>
                  <a:pt x="66682" y="8898"/>
                </a:lnTo>
                <a:lnTo>
                  <a:pt x="67909" y="9205"/>
                </a:lnTo>
                <a:lnTo>
                  <a:pt x="66477" y="9205"/>
                </a:lnTo>
                <a:lnTo>
                  <a:pt x="68114" y="9716"/>
                </a:lnTo>
                <a:lnTo>
                  <a:pt x="67909" y="9920"/>
                </a:lnTo>
                <a:lnTo>
                  <a:pt x="70875" y="10125"/>
                </a:lnTo>
                <a:lnTo>
                  <a:pt x="70875" y="10023"/>
                </a:lnTo>
                <a:lnTo>
                  <a:pt x="72205" y="10227"/>
                </a:lnTo>
                <a:lnTo>
                  <a:pt x="72614" y="9716"/>
                </a:lnTo>
                <a:lnTo>
                  <a:pt x="73534" y="9920"/>
                </a:lnTo>
                <a:lnTo>
                  <a:pt x="73432" y="10227"/>
                </a:lnTo>
                <a:lnTo>
                  <a:pt x="73841" y="10330"/>
                </a:lnTo>
                <a:lnTo>
                  <a:pt x="73636" y="10432"/>
                </a:lnTo>
                <a:lnTo>
                  <a:pt x="74148" y="10330"/>
                </a:lnTo>
                <a:lnTo>
                  <a:pt x="74250" y="10739"/>
                </a:lnTo>
                <a:lnTo>
                  <a:pt x="73432" y="11148"/>
                </a:lnTo>
                <a:lnTo>
                  <a:pt x="74685" y="10969"/>
                </a:lnTo>
                <a:lnTo>
                  <a:pt x="74761" y="11045"/>
                </a:lnTo>
                <a:lnTo>
                  <a:pt x="74557" y="11148"/>
                </a:lnTo>
                <a:lnTo>
                  <a:pt x="75375" y="11557"/>
                </a:lnTo>
                <a:lnTo>
                  <a:pt x="75477" y="12273"/>
                </a:lnTo>
                <a:lnTo>
                  <a:pt x="73534" y="13398"/>
                </a:lnTo>
                <a:lnTo>
                  <a:pt x="73636" y="13807"/>
                </a:lnTo>
                <a:lnTo>
                  <a:pt x="72000" y="14216"/>
                </a:lnTo>
                <a:lnTo>
                  <a:pt x="72000" y="14318"/>
                </a:lnTo>
                <a:lnTo>
                  <a:pt x="72000" y="14420"/>
                </a:lnTo>
                <a:lnTo>
                  <a:pt x="71898" y="14625"/>
                </a:lnTo>
                <a:lnTo>
                  <a:pt x="72000" y="14318"/>
                </a:lnTo>
                <a:lnTo>
                  <a:pt x="71080" y="14114"/>
                </a:lnTo>
                <a:lnTo>
                  <a:pt x="70057" y="14727"/>
                </a:lnTo>
                <a:lnTo>
                  <a:pt x="70977" y="15136"/>
                </a:lnTo>
                <a:lnTo>
                  <a:pt x="72307" y="14727"/>
                </a:lnTo>
                <a:lnTo>
                  <a:pt x="72818" y="14830"/>
                </a:lnTo>
                <a:lnTo>
                  <a:pt x="72716" y="15034"/>
                </a:lnTo>
                <a:lnTo>
                  <a:pt x="72716" y="15034"/>
                </a:lnTo>
                <a:lnTo>
                  <a:pt x="73330" y="14830"/>
                </a:lnTo>
                <a:lnTo>
                  <a:pt x="73125" y="15034"/>
                </a:lnTo>
                <a:lnTo>
                  <a:pt x="73739" y="15545"/>
                </a:lnTo>
                <a:lnTo>
                  <a:pt x="73636" y="15648"/>
                </a:lnTo>
                <a:lnTo>
                  <a:pt x="74148" y="15750"/>
                </a:lnTo>
                <a:lnTo>
                  <a:pt x="73636" y="15955"/>
                </a:lnTo>
                <a:lnTo>
                  <a:pt x="74250" y="16261"/>
                </a:lnTo>
                <a:lnTo>
                  <a:pt x="74045" y="16364"/>
                </a:lnTo>
                <a:lnTo>
                  <a:pt x="76909" y="17386"/>
                </a:lnTo>
                <a:lnTo>
                  <a:pt x="77318" y="17080"/>
                </a:lnTo>
                <a:lnTo>
                  <a:pt x="76398" y="16364"/>
                </a:lnTo>
                <a:lnTo>
                  <a:pt x="76500" y="16261"/>
                </a:lnTo>
                <a:lnTo>
                  <a:pt x="75989" y="15648"/>
                </a:lnTo>
                <a:lnTo>
                  <a:pt x="76705" y="15648"/>
                </a:lnTo>
                <a:lnTo>
                  <a:pt x="78034" y="16568"/>
                </a:lnTo>
                <a:lnTo>
                  <a:pt x="78239" y="16364"/>
                </a:lnTo>
                <a:lnTo>
                  <a:pt x="78545" y="16364"/>
                </a:lnTo>
                <a:lnTo>
                  <a:pt x="78545" y="15648"/>
                </a:lnTo>
                <a:lnTo>
                  <a:pt x="78955" y="15955"/>
                </a:lnTo>
                <a:lnTo>
                  <a:pt x="78955" y="15443"/>
                </a:lnTo>
                <a:lnTo>
                  <a:pt x="79057" y="15341"/>
                </a:lnTo>
                <a:lnTo>
                  <a:pt x="78750" y="15341"/>
                </a:lnTo>
                <a:lnTo>
                  <a:pt x="78545" y="15136"/>
                </a:lnTo>
                <a:lnTo>
                  <a:pt x="78955" y="14932"/>
                </a:lnTo>
                <a:lnTo>
                  <a:pt x="78648" y="14932"/>
                </a:lnTo>
                <a:lnTo>
                  <a:pt x="78955" y="14830"/>
                </a:lnTo>
                <a:lnTo>
                  <a:pt x="78648" y="14625"/>
                </a:lnTo>
                <a:lnTo>
                  <a:pt x="78034" y="14625"/>
                </a:lnTo>
                <a:lnTo>
                  <a:pt x="77830" y="14216"/>
                </a:lnTo>
                <a:lnTo>
                  <a:pt x="78034" y="14114"/>
                </a:lnTo>
                <a:lnTo>
                  <a:pt x="77523" y="14011"/>
                </a:lnTo>
                <a:lnTo>
                  <a:pt x="77727" y="13807"/>
                </a:lnTo>
                <a:lnTo>
                  <a:pt x="77318" y="13398"/>
                </a:lnTo>
                <a:lnTo>
                  <a:pt x="78341" y="13602"/>
                </a:lnTo>
                <a:lnTo>
                  <a:pt x="78136" y="13193"/>
                </a:lnTo>
                <a:lnTo>
                  <a:pt x="78545" y="13091"/>
                </a:lnTo>
                <a:lnTo>
                  <a:pt x="79466" y="13398"/>
                </a:lnTo>
                <a:lnTo>
                  <a:pt x="79159" y="13602"/>
                </a:lnTo>
                <a:lnTo>
                  <a:pt x="79159" y="13602"/>
                </a:lnTo>
                <a:lnTo>
                  <a:pt x="80284" y="13295"/>
                </a:lnTo>
                <a:lnTo>
                  <a:pt x="79466" y="13909"/>
                </a:lnTo>
                <a:lnTo>
                  <a:pt x="79568" y="14318"/>
                </a:lnTo>
                <a:lnTo>
                  <a:pt x="79977" y="14114"/>
                </a:lnTo>
                <a:lnTo>
                  <a:pt x="80182" y="14420"/>
                </a:lnTo>
                <a:lnTo>
                  <a:pt x="80489" y="14420"/>
                </a:lnTo>
                <a:lnTo>
                  <a:pt x="80693" y="13909"/>
                </a:lnTo>
                <a:lnTo>
                  <a:pt x="80489" y="13909"/>
                </a:lnTo>
                <a:lnTo>
                  <a:pt x="81818" y="13602"/>
                </a:lnTo>
                <a:lnTo>
                  <a:pt x="81511" y="13398"/>
                </a:lnTo>
                <a:lnTo>
                  <a:pt x="81716" y="13295"/>
                </a:lnTo>
                <a:lnTo>
                  <a:pt x="81614" y="13193"/>
                </a:lnTo>
                <a:lnTo>
                  <a:pt x="82023" y="13295"/>
                </a:lnTo>
                <a:lnTo>
                  <a:pt x="82023" y="12989"/>
                </a:lnTo>
                <a:lnTo>
                  <a:pt x="82227" y="12989"/>
                </a:lnTo>
                <a:lnTo>
                  <a:pt x="82227" y="12682"/>
                </a:lnTo>
                <a:lnTo>
                  <a:pt x="81000" y="12886"/>
                </a:lnTo>
                <a:lnTo>
                  <a:pt x="81716" y="12477"/>
                </a:lnTo>
                <a:lnTo>
                  <a:pt x="80591" y="12375"/>
                </a:lnTo>
                <a:lnTo>
                  <a:pt x="81307" y="12170"/>
                </a:lnTo>
                <a:lnTo>
                  <a:pt x="80591" y="11966"/>
                </a:lnTo>
                <a:lnTo>
                  <a:pt x="80795" y="11864"/>
                </a:lnTo>
                <a:lnTo>
                  <a:pt x="80284" y="12068"/>
                </a:lnTo>
                <a:lnTo>
                  <a:pt x="80386" y="11864"/>
                </a:lnTo>
                <a:lnTo>
                  <a:pt x="80080" y="11864"/>
                </a:lnTo>
                <a:lnTo>
                  <a:pt x="80182" y="11761"/>
                </a:lnTo>
                <a:lnTo>
                  <a:pt x="79670" y="11966"/>
                </a:lnTo>
                <a:lnTo>
                  <a:pt x="80080" y="11557"/>
                </a:lnTo>
                <a:lnTo>
                  <a:pt x="79670" y="11761"/>
                </a:lnTo>
                <a:lnTo>
                  <a:pt x="79466" y="11761"/>
                </a:lnTo>
                <a:lnTo>
                  <a:pt x="79568" y="11557"/>
                </a:lnTo>
                <a:lnTo>
                  <a:pt x="79773" y="11455"/>
                </a:lnTo>
                <a:lnTo>
                  <a:pt x="79057" y="11352"/>
                </a:lnTo>
                <a:lnTo>
                  <a:pt x="78955" y="11148"/>
                </a:lnTo>
                <a:lnTo>
                  <a:pt x="78239" y="11045"/>
                </a:lnTo>
                <a:lnTo>
                  <a:pt x="79466" y="10943"/>
                </a:lnTo>
                <a:lnTo>
                  <a:pt x="78648" y="10841"/>
                </a:lnTo>
                <a:lnTo>
                  <a:pt x="80284" y="10739"/>
                </a:lnTo>
                <a:lnTo>
                  <a:pt x="78648" y="10534"/>
                </a:lnTo>
                <a:lnTo>
                  <a:pt x="80080" y="10330"/>
                </a:lnTo>
                <a:lnTo>
                  <a:pt x="79670" y="10023"/>
                </a:lnTo>
                <a:lnTo>
                  <a:pt x="79057" y="10125"/>
                </a:lnTo>
                <a:lnTo>
                  <a:pt x="79364" y="9920"/>
                </a:lnTo>
                <a:lnTo>
                  <a:pt x="78443" y="10023"/>
                </a:lnTo>
                <a:lnTo>
                  <a:pt x="79568" y="9716"/>
                </a:lnTo>
                <a:lnTo>
                  <a:pt x="79466" y="9409"/>
                </a:lnTo>
                <a:lnTo>
                  <a:pt x="78750" y="9409"/>
                </a:lnTo>
                <a:lnTo>
                  <a:pt x="77625" y="10023"/>
                </a:lnTo>
                <a:lnTo>
                  <a:pt x="77420" y="9716"/>
                </a:lnTo>
                <a:lnTo>
                  <a:pt x="78545" y="9205"/>
                </a:lnTo>
                <a:lnTo>
                  <a:pt x="77216" y="9409"/>
                </a:lnTo>
                <a:lnTo>
                  <a:pt x="77216" y="9409"/>
                </a:lnTo>
                <a:lnTo>
                  <a:pt x="78341" y="8898"/>
                </a:lnTo>
                <a:lnTo>
                  <a:pt x="76500" y="8898"/>
                </a:lnTo>
                <a:lnTo>
                  <a:pt x="77011" y="8591"/>
                </a:lnTo>
                <a:lnTo>
                  <a:pt x="75886" y="9000"/>
                </a:lnTo>
                <a:lnTo>
                  <a:pt x="76398" y="8693"/>
                </a:lnTo>
                <a:lnTo>
                  <a:pt x="76091" y="8693"/>
                </a:lnTo>
                <a:lnTo>
                  <a:pt x="76807" y="8386"/>
                </a:lnTo>
                <a:lnTo>
                  <a:pt x="76807" y="8386"/>
                </a:lnTo>
                <a:lnTo>
                  <a:pt x="75580" y="8591"/>
                </a:lnTo>
                <a:lnTo>
                  <a:pt x="75580" y="8591"/>
                </a:lnTo>
                <a:lnTo>
                  <a:pt x="76500" y="8182"/>
                </a:lnTo>
                <a:lnTo>
                  <a:pt x="74761" y="7875"/>
                </a:lnTo>
                <a:lnTo>
                  <a:pt x="74761" y="7875"/>
                </a:lnTo>
                <a:lnTo>
                  <a:pt x="74864" y="8182"/>
                </a:lnTo>
                <a:lnTo>
                  <a:pt x="74045" y="8489"/>
                </a:lnTo>
                <a:lnTo>
                  <a:pt x="73739" y="8080"/>
                </a:lnTo>
                <a:lnTo>
                  <a:pt x="72511" y="8489"/>
                </a:lnTo>
                <a:lnTo>
                  <a:pt x="72818" y="8284"/>
                </a:lnTo>
                <a:lnTo>
                  <a:pt x="72716" y="8182"/>
                </a:lnTo>
                <a:lnTo>
                  <a:pt x="73125" y="7977"/>
                </a:lnTo>
                <a:lnTo>
                  <a:pt x="72614" y="8182"/>
                </a:lnTo>
                <a:lnTo>
                  <a:pt x="73534" y="7773"/>
                </a:lnTo>
                <a:lnTo>
                  <a:pt x="73227" y="6955"/>
                </a:lnTo>
                <a:close/>
                <a:moveTo>
                  <a:pt x="103500" y="0"/>
                </a:moveTo>
                <a:lnTo>
                  <a:pt x="103807" y="102"/>
                </a:lnTo>
                <a:lnTo>
                  <a:pt x="99205" y="205"/>
                </a:lnTo>
                <a:lnTo>
                  <a:pt x="101864" y="307"/>
                </a:lnTo>
                <a:lnTo>
                  <a:pt x="99614" y="409"/>
                </a:lnTo>
                <a:lnTo>
                  <a:pt x="100125" y="511"/>
                </a:lnTo>
                <a:lnTo>
                  <a:pt x="99818" y="818"/>
                </a:lnTo>
                <a:lnTo>
                  <a:pt x="97057" y="511"/>
                </a:lnTo>
                <a:lnTo>
                  <a:pt x="97057" y="818"/>
                </a:lnTo>
                <a:lnTo>
                  <a:pt x="94705" y="1023"/>
                </a:lnTo>
                <a:lnTo>
                  <a:pt x="94705" y="614"/>
                </a:lnTo>
                <a:lnTo>
                  <a:pt x="91841" y="818"/>
                </a:lnTo>
                <a:lnTo>
                  <a:pt x="92966" y="1227"/>
                </a:lnTo>
                <a:lnTo>
                  <a:pt x="90716" y="920"/>
                </a:lnTo>
                <a:lnTo>
                  <a:pt x="86625" y="1841"/>
                </a:lnTo>
                <a:lnTo>
                  <a:pt x="86932" y="2148"/>
                </a:lnTo>
                <a:lnTo>
                  <a:pt x="87955" y="2045"/>
                </a:lnTo>
                <a:lnTo>
                  <a:pt x="87955" y="2045"/>
                </a:lnTo>
                <a:lnTo>
                  <a:pt x="81818" y="3477"/>
                </a:lnTo>
                <a:lnTo>
                  <a:pt x="83148" y="3682"/>
                </a:lnTo>
                <a:lnTo>
                  <a:pt x="82841" y="3784"/>
                </a:lnTo>
                <a:lnTo>
                  <a:pt x="85091" y="3989"/>
                </a:lnTo>
                <a:lnTo>
                  <a:pt x="82023" y="4295"/>
                </a:lnTo>
                <a:lnTo>
                  <a:pt x="82125" y="4398"/>
                </a:lnTo>
                <a:lnTo>
                  <a:pt x="82125" y="4500"/>
                </a:lnTo>
                <a:lnTo>
                  <a:pt x="83557" y="4602"/>
                </a:lnTo>
                <a:lnTo>
                  <a:pt x="82534" y="4807"/>
                </a:lnTo>
                <a:lnTo>
                  <a:pt x="88568" y="5318"/>
                </a:lnTo>
                <a:lnTo>
                  <a:pt x="88568" y="5625"/>
                </a:lnTo>
                <a:lnTo>
                  <a:pt x="89489" y="6341"/>
                </a:lnTo>
                <a:lnTo>
                  <a:pt x="88670" y="6648"/>
                </a:lnTo>
                <a:lnTo>
                  <a:pt x="89386" y="6750"/>
                </a:lnTo>
                <a:lnTo>
                  <a:pt x="89182" y="7057"/>
                </a:lnTo>
                <a:lnTo>
                  <a:pt x="89386" y="7466"/>
                </a:lnTo>
                <a:lnTo>
                  <a:pt x="89386" y="7568"/>
                </a:lnTo>
                <a:lnTo>
                  <a:pt x="89591" y="7773"/>
                </a:lnTo>
                <a:lnTo>
                  <a:pt x="88977" y="7977"/>
                </a:lnTo>
                <a:lnTo>
                  <a:pt x="89080" y="8080"/>
                </a:lnTo>
                <a:lnTo>
                  <a:pt x="88773" y="8182"/>
                </a:lnTo>
                <a:lnTo>
                  <a:pt x="88773" y="8182"/>
                </a:lnTo>
                <a:lnTo>
                  <a:pt x="89386" y="8080"/>
                </a:lnTo>
                <a:lnTo>
                  <a:pt x="88568" y="8795"/>
                </a:lnTo>
                <a:lnTo>
                  <a:pt x="90102" y="8489"/>
                </a:lnTo>
                <a:lnTo>
                  <a:pt x="90102" y="8591"/>
                </a:lnTo>
                <a:lnTo>
                  <a:pt x="90205" y="8591"/>
                </a:lnTo>
                <a:lnTo>
                  <a:pt x="90205" y="8693"/>
                </a:lnTo>
                <a:lnTo>
                  <a:pt x="91023" y="8693"/>
                </a:lnTo>
                <a:lnTo>
                  <a:pt x="90000" y="9102"/>
                </a:lnTo>
                <a:lnTo>
                  <a:pt x="91227" y="9205"/>
                </a:lnTo>
                <a:lnTo>
                  <a:pt x="90716" y="9205"/>
                </a:lnTo>
                <a:lnTo>
                  <a:pt x="91023" y="9409"/>
                </a:lnTo>
                <a:lnTo>
                  <a:pt x="91227" y="9716"/>
                </a:lnTo>
                <a:lnTo>
                  <a:pt x="88875" y="9614"/>
                </a:lnTo>
                <a:lnTo>
                  <a:pt x="91330" y="10125"/>
                </a:lnTo>
                <a:lnTo>
                  <a:pt x="90511" y="10739"/>
                </a:lnTo>
                <a:lnTo>
                  <a:pt x="91023" y="10739"/>
                </a:lnTo>
                <a:lnTo>
                  <a:pt x="90511" y="10841"/>
                </a:lnTo>
                <a:lnTo>
                  <a:pt x="90205" y="11148"/>
                </a:lnTo>
                <a:lnTo>
                  <a:pt x="90511" y="11148"/>
                </a:lnTo>
                <a:lnTo>
                  <a:pt x="88568" y="11557"/>
                </a:lnTo>
                <a:lnTo>
                  <a:pt x="90102" y="11455"/>
                </a:lnTo>
                <a:lnTo>
                  <a:pt x="88057" y="12170"/>
                </a:lnTo>
                <a:lnTo>
                  <a:pt x="90102" y="11966"/>
                </a:lnTo>
                <a:lnTo>
                  <a:pt x="89898" y="12068"/>
                </a:lnTo>
                <a:lnTo>
                  <a:pt x="90205" y="12273"/>
                </a:lnTo>
                <a:lnTo>
                  <a:pt x="88261" y="12273"/>
                </a:lnTo>
                <a:lnTo>
                  <a:pt x="87955" y="12784"/>
                </a:lnTo>
                <a:lnTo>
                  <a:pt x="88773" y="12784"/>
                </a:lnTo>
                <a:lnTo>
                  <a:pt x="87648" y="13500"/>
                </a:lnTo>
                <a:lnTo>
                  <a:pt x="89489" y="12784"/>
                </a:lnTo>
                <a:lnTo>
                  <a:pt x="89489" y="12784"/>
                </a:lnTo>
                <a:lnTo>
                  <a:pt x="87750" y="13602"/>
                </a:lnTo>
                <a:lnTo>
                  <a:pt x="87852" y="13602"/>
                </a:lnTo>
                <a:lnTo>
                  <a:pt x="87750" y="14011"/>
                </a:lnTo>
                <a:lnTo>
                  <a:pt x="89182" y="13807"/>
                </a:lnTo>
                <a:lnTo>
                  <a:pt x="88261" y="14114"/>
                </a:lnTo>
                <a:lnTo>
                  <a:pt x="88057" y="15239"/>
                </a:lnTo>
                <a:lnTo>
                  <a:pt x="88773" y="14727"/>
                </a:lnTo>
                <a:lnTo>
                  <a:pt x="89080" y="14318"/>
                </a:lnTo>
                <a:lnTo>
                  <a:pt x="89489" y="15034"/>
                </a:lnTo>
                <a:lnTo>
                  <a:pt x="88466" y="15034"/>
                </a:lnTo>
                <a:lnTo>
                  <a:pt x="88364" y="15341"/>
                </a:lnTo>
                <a:lnTo>
                  <a:pt x="89080" y="15136"/>
                </a:lnTo>
                <a:lnTo>
                  <a:pt x="88977" y="15239"/>
                </a:lnTo>
                <a:lnTo>
                  <a:pt x="89182" y="15239"/>
                </a:lnTo>
                <a:lnTo>
                  <a:pt x="88261" y="15443"/>
                </a:lnTo>
                <a:lnTo>
                  <a:pt x="88568" y="16466"/>
                </a:lnTo>
                <a:lnTo>
                  <a:pt x="89080" y="16261"/>
                </a:lnTo>
                <a:lnTo>
                  <a:pt x="88568" y="16773"/>
                </a:lnTo>
                <a:lnTo>
                  <a:pt x="89386" y="17182"/>
                </a:lnTo>
                <a:lnTo>
                  <a:pt x="88977" y="17591"/>
                </a:lnTo>
                <a:lnTo>
                  <a:pt x="89386" y="18205"/>
                </a:lnTo>
                <a:lnTo>
                  <a:pt x="89795" y="18205"/>
                </a:lnTo>
                <a:lnTo>
                  <a:pt x="89386" y="18409"/>
                </a:lnTo>
                <a:lnTo>
                  <a:pt x="89795" y="18409"/>
                </a:lnTo>
                <a:lnTo>
                  <a:pt x="89795" y="18307"/>
                </a:lnTo>
                <a:lnTo>
                  <a:pt x="91227" y="18000"/>
                </a:lnTo>
                <a:lnTo>
                  <a:pt x="91023" y="18614"/>
                </a:lnTo>
                <a:lnTo>
                  <a:pt x="91943" y="18511"/>
                </a:lnTo>
                <a:lnTo>
                  <a:pt x="91943" y="18511"/>
                </a:lnTo>
                <a:lnTo>
                  <a:pt x="91330" y="18920"/>
                </a:lnTo>
                <a:lnTo>
                  <a:pt x="91330" y="18920"/>
                </a:lnTo>
                <a:lnTo>
                  <a:pt x="92148" y="18818"/>
                </a:lnTo>
                <a:lnTo>
                  <a:pt x="92148" y="19227"/>
                </a:lnTo>
                <a:lnTo>
                  <a:pt x="92455" y="19227"/>
                </a:lnTo>
                <a:lnTo>
                  <a:pt x="92250" y="19125"/>
                </a:lnTo>
                <a:lnTo>
                  <a:pt x="92966" y="18920"/>
                </a:lnTo>
                <a:lnTo>
                  <a:pt x="92455" y="18614"/>
                </a:lnTo>
                <a:lnTo>
                  <a:pt x="93375" y="18409"/>
                </a:lnTo>
                <a:lnTo>
                  <a:pt x="93989" y="17591"/>
                </a:lnTo>
                <a:lnTo>
                  <a:pt x="93784" y="17489"/>
                </a:lnTo>
                <a:lnTo>
                  <a:pt x="94091" y="17386"/>
                </a:lnTo>
                <a:lnTo>
                  <a:pt x="94295" y="16670"/>
                </a:lnTo>
                <a:lnTo>
                  <a:pt x="93784" y="16568"/>
                </a:lnTo>
                <a:lnTo>
                  <a:pt x="94807" y="16364"/>
                </a:lnTo>
                <a:lnTo>
                  <a:pt x="94500" y="16159"/>
                </a:lnTo>
                <a:lnTo>
                  <a:pt x="95830" y="15648"/>
                </a:lnTo>
                <a:lnTo>
                  <a:pt x="95830" y="15239"/>
                </a:lnTo>
                <a:lnTo>
                  <a:pt x="95216" y="15136"/>
                </a:lnTo>
                <a:lnTo>
                  <a:pt x="96136" y="15034"/>
                </a:lnTo>
                <a:lnTo>
                  <a:pt x="95830" y="14625"/>
                </a:lnTo>
                <a:lnTo>
                  <a:pt x="96955" y="14216"/>
                </a:lnTo>
                <a:lnTo>
                  <a:pt x="96545" y="14011"/>
                </a:lnTo>
                <a:lnTo>
                  <a:pt x="98489" y="13398"/>
                </a:lnTo>
                <a:lnTo>
                  <a:pt x="98182" y="13295"/>
                </a:lnTo>
                <a:lnTo>
                  <a:pt x="98795" y="13295"/>
                </a:lnTo>
                <a:lnTo>
                  <a:pt x="98386" y="13909"/>
                </a:lnTo>
                <a:lnTo>
                  <a:pt x="99205" y="13602"/>
                </a:lnTo>
                <a:lnTo>
                  <a:pt x="99307" y="13705"/>
                </a:lnTo>
                <a:lnTo>
                  <a:pt x="102580" y="11659"/>
                </a:lnTo>
                <a:lnTo>
                  <a:pt x="102682" y="11455"/>
                </a:lnTo>
                <a:lnTo>
                  <a:pt x="109125" y="10227"/>
                </a:lnTo>
                <a:lnTo>
                  <a:pt x="109023" y="10227"/>
                </a:lnTo>
                <a:lnTo>
                  <a:pt x="109636" y="10023"/>
                </a:lnTo>
                <a:lnTo>
                  <a:pt x="106159" y="10023"/>
                </a:lnTo>
                <a:lnTo>
                  <a:pt x="106977" y="9716"/>
                </a:lnTo>
                <a:lnTo>
                  <a:pt x="105239" y="9716"/>
                </a:lnTo>
                <a:lnTo>
                  <a:pt x="105852" y="9205"/>
                </a:lnTo>
                <a:lnTo>
                  <a:pt x="107386" y="9205"/>
                </a:lnTo>
                <a:lnTo>
                  <a:pt x="106773" y="8693"/>
                </a:lnTo>
                <a:lnTo>
                  <a:pt x="108409" y="9102"/>
                </a:lnTo>
                <a:lnTo>
                  <a:pt x="109023" y="9716"/>
                </a:lnTo>
                <a:lnTo>
                  <a:pt x="109636" y="9307"/>
                </a:lnTo>
                <a:lnTo>
                  <a:pt x="109636" y="9716"/>
                </a:lnTo>
                <a:lnTo>
                  <a:pt x="110148" y="9307"/>
                </a:lnTo>
                <a:lnTo>
                  <a:pt x="110148" y="8795"/>
                </a:lnTo>
                <a:lnTo>
                  <a:pt x="109739" y="9000"/>
                </a:lnTo>
                <a:lnTo>
                  <a:pt x="110148" y="8591"/>
                </a:lnTo>
                <a:lnTo>
                  <a:pt x="108205" y="8080"/>
                </a:lnTo>
                <a:lnTo>
                  <a:pt x="108511" y="7977"/>
                </a:lnTo>
                <a:lnTo>
                  <a:pt x="108307" y="7670"/>
                </a:lnTo>
                <a:lnTo>
                  <a:pt x="107284" y="7773"/>
                </a:lnTo>
                <a:lnTo>
                  <a:pt x="107284" y="7773"/>
                </a:lnTo>
                <a:lnTo>
                  <a:pt x="108211" y="7587"/>
                </a:lnTo>
                <a:lnTo>
                  <a:pt x="108211" y="7587"/>
                </a:lnTo>
                <a:lnTo>
                  <a:pt x="106875" y="7466"/>
                </a:lnTo>
                <a:lnTo>
                  <a:pt x="107489" y="7364"/>
                </a:lnTo>
                <a:lnTo>
                  <a:pt x="107080" y="7159"/>
                </a:lnTo>
                <a:lnTo>
                  <a:pt x="108716" y="7159"/>
                </a:lnTo>
                <a:lnTo>
                  <a:pt x="108307" y="6852"/>
                </a:lnTo>
                <a:lnTo>
                  <a:pt x="111375" y="7159"/>
                </a:lnTo>
                <a:lnTo>
                  <a:pt x="111068" y="6750"/>
                </a:lnTo>
                <a:lnTo>
                  <a:pt x="110352" y="6750"/>
                </a:lnTo>
                <a:lnTo>
                  <a:pt x="110352" y="6545"/>
                </a:lnTo>
                <a:lnTo>
                  <a:pt x="110659" y="6239"/>
                </a:lnTo>
                <a:lnTo>
                  <a:pt x="110557" y="6545"/>
                </a:lnTo>
                <a:lnTo>
                  <a:pt x="112295" y="6443"/>
                </a:lnTo>
                <a:lnTo>
                  <a:pt x="111989" y="6034"/>
                </a:lnTo>
                <a:lnTo>
                  <a:pt x="111273" y="6239"/>
                </a:lnTo>
                <a:lnTo>
                  <a:pt x="111273" y="5830"/>
                </a:lnTo>
                <a:lnTo>
                  <a:pt x="110557" y="5830"/>
                </a:lnTo>
                <a:lnTo>
                  <a:pt x="111784" y="5727"/>
                </a:lnTo>
                <a:lnTo>
                  <a:pt x="112091" y="5830"/>
                </a:lnTo>
                <a:lnTo>
                  <a:pt x="112193" y="5011"/>
                </a:lnTo>
                <a:lnTo>
                  <a:pt x="111375" y="4909"/>
                </a:lnTo>
                <a:lnTo>
                  <a:pt x="111068" y="4705"/>
                </a:lnTo>
                <a:lnTo>
                  <a:pt x="110659" y="4602"/>
                </a:lnTo>
                <a:lnTo>
                  <a:pt x="113011" y="4500"/>
                </a:lnTo>
                <a:lnTo>
                  <a:pt x="113216" y="4091"/>
                </a:lnTo>
                <a:lnTo>
                  <a:pt x="111989" y="3886"/>
                </a:lnTo>
                <a:lnTo>
                  <a:pt x="112807" y="3886"/>
                </a:lnTo>
                <a:lnTo>
                  <a:pt x="111580" y="3784"/>
                </a:lnTo>
                <a:lnTo>
                  <a:pt x="112091" y="3170"/>
                </a:lnTo>
                <a:lnTo>
                  <a:pt x="111989" y="3068"/>
                </a:lnTo>
                <a:lnTo>
                  <a:pt x="113114" y="2557"/>
                </a:lnTo>
                <a:lnTo>
                  <a:pt x="112909" y="2352"/>
                </a:lnTo>
                <a:lnTo>
                  <a:pt x="113216" y="1943"/>
                </a:lnTo>
                <a:lnTo>
                  <a:pt x="115261" y="1841"/>
                </a:lnTo>
                <a:lnTo>
                  <a:pt x="114750" y="1739"/>
                </a:lnTo>
                <a:lnTo>
                  <a:pt x="116284" y="1534"/>
                </a:lnTo>
                <a:lnTo>
                  <a:pt x="116080" y="1432"/>
                </a:lnTo>
                <a:lnTo>
                  <a:pt x="117818" y="1125"/>
                </a:lnTo>
                <a:lnTo>
                  <a:pt x="111273" y="1636"/>
                </a:lnTo>
                <a:lnTo>
                  <a:pt x="111273" y="1636"/>
                </a:lnTo>
                <a:lnTo>
                  <a:pt x="112398" y="1125"/>
                </a:lnTo>
                <a:lnTo>
                  <a:pt x="107898" y="818"/>
                </a:lnTo>
                <a:lnTo>
                  <a:pt x="112500" y="409"/>
                </a:lnTo>
                <a:lnTo>
                  <a:pt x="106977" y="205"/>
                </a:lnTo>
                <a:lnTo>
                  <a:pt x="110352" y="0"/>
                </a:lnTo>
                <a:close/>
                <a:moveTo>
                  <a:pt x="5114" y="22807"/>
                </a:moveTo>
                <a:lnTo>
                  <a:pt x="5069" y="22823"/>
                </a:lnTo>
                <a:lnTo>
                  <a:pt x="5069" y="22823"/>
                </a:lnTo>
                <a:lnTo>
                  <a:pt x="5011" y="22909"/>
                </a:lnTo>
                <a:lnTo>
                  <a:pt x="5114" y="22807"/>
                </a:lnTo>
                <a:close/>
                <a:moveTo>
                  <a:pt x="133057" y="23011"/>
                </a:moveTo>
                <a:lnTo>
                  <a:pt x="132955" y="23216"/>
                </a:lnTo>
                <a:lnTo>
                  <a:pt x="132443" y="23216"/>
                </a:lnTo>
                <a:lnTo>
                  <a:pt x="132955" y="23727"/>
                </a:lnTo>
                <a:lnTo>
                  <a:pt x="133261" y="23727"/>
                </a:lnTo>
                <a:lnTo>
                  <a:pt x="133568" y="23216"/>
                </a:lnTo>
                <a:lnTo>
                  <a:pt x="133057" y="23011"/>
                </a:lnTo>
                <a:close/>
                <a:moveTo>
                  <a:pt x="1125" y="23625"/>
                </a:moveTo>
                <a:lnTo>
                  <a:pt x="102" y="24034"/>
                </a:lnTo>
                <a:lnTo>
                  <a:pt x="1120" y="23634"/>
                </a:lnTo>
                <a:lnTo>
                  <a:pt x="1120" y="23634"/>
                </a:lnTo>
                <a:lnTo>
                  <a:pt x="1125" y="23625"/>
                </a:lnTo>
                <a:close/>
                <a:moveTo>
                  <a:pt x="102" y="24034"/>
                </a:moveTo>
                <a:lnTo>
                  <a:pt x="102" y="24034"/>
                </a:lnTo>
                <a:lnTo>
                  <a:pt x="102" y="24034"/>
                </a:lnTo>
                <a:close/>
                <a:moveTo>
                  <a:pt x="138170" y="24136"/>
                </a:moveTo>
                <a:lnTo>
                  <a:pt x="138375" y="24239"/>
                </a:lnTo>
                <a:lnTo>
                  <a:pt x="138477" y="24239"/>
                </a:lnTo>
                <a:lnTo>
                  <a:pt x="138170" y="24136"/>
                </a:lnTo>
                <a:close/>
                <a:moveTo>
                  <a:pt x="118534" y="23523"/>
                </a:moveTo>
                <a:lnTo>
                  <a:pt x="118636" y="23625"/>
                </a:lnTo>
                <a:lnTo>
                  <a:pt x="118330" y="23932"/>
                </a:lnTo>
                <a:lnTo>
                  <a:pt x="118330" y="23727"/>
                </a:lnTo>
                <a:lnTo>
                  <a:pt x="117818" y="23830"/>
                </a:lnTo>
                <a:lnTo>
                  <a:pt x="117511" y="24239"/>
                </a:lnTo>
                <a:lnTo>
                  <a:pt x="117920" y="24239"/>
                </a:lnTo>
                <a:lnTo>
                  <a:pt x="117614" y="24648"/>
                </a:lnTo>
                <a:lnTo>
                  <a:pt x="116489" y="24750"/>
                </a:lnTo>
                <a:lnTo>
                  <a:pt x="116591" y="24852"/>
                </a:lnTo>
                <a:lnTo>
                  <a:pt x="116591" y="25057"/>
                </a:lnTo>
                <a:lnTo>
                  <a:pt x="116795" y="24955"/>
                </a:lnTo>
                <a:lnTo>
                  <a:pt x="116693" y="25261"/>
                </a:lnTo>
                <a:lnTo>
                  <a:pt x="116386" y="25364"/>
                </a:lnTo>
                <a:lnTo>
                  <a:pt x="116386" y="25466"/>
                </a:lnTo>
                <a:lnTo>
                  <a:pt x="116591" y="25466"/>
                </a:lnTo>
                <a:lnTo>
                  <a:pt x="116591" y="25568"/>
                </a:lnTo>
                <a:lnTo>
                  <a:pt x="117307" y="25670"/>
                </a:lnTo>
                <a:lnTo>
                  <a:pt x="116489" y="26284"/>
                </a:lnTo>
                <a:lnTo>
                  <a:pt x="116489" y="26284"/>
                </a:lnTo>
                <a:lnTo>
                  <a:pt x="117409" y="26182"/>
                </a:lnTo>
                <a:lnTo>
                  <a:pt x="116489" y="26489"/>
                </a:lnTo>
                <a:lnTo>
                  <a:pt x="116591" y="26591"/>
                </a:lnTo>
                <a:lnTo>
                  <a:pt x="116080" y="26693"/>
                </a:lnTo>
                <a:lnTo>
                  <a:pt x="116489" y="26693"/>
                </a:lnTo>
                <a:lnTo>
                  <a:pt x="116080" y="27000"/>
                </a:lnTo>
                <a:lnTo>
                  <a:pt x="116693" y="27000"/>
                </a:lnTo>
                <a:lnTo>
                  <a:pt x="116284" y="27205"/>
                </a:lnTo>
                <a:lnTo>
                  <a:pt x="116284" y="27205"/>
                </a:lnTo>
                <a:lnTo>
                  <a:pt x="116693" y="27102"/>
                </a:lnTo>
                <a:lnTo>
                  <a:pt x="116489" y="27307"/>
                </a:lnTo>
                <a:lnTo>
                  <a:pt x="119250" y="26591"/>
                </a:lnTo>
                <a:lnTo>
                  <a:pt x="119148" y="26489"/>
                </a:lnTo>
                <a:lnTo>
                  <a:pt x="119455" y="24852"/>
                </a:lnTo>
                <a:lnTo>
                  <a:pt x="119352" y="24750"/>
                </a:lnTo>
                <a:lnTo>
                  <a:pt x="119966" y="24545"/>
                </a:lnTo>
                <a:lnTo>
                  <a:pt x="119864" y="24341"/>
                </a:lnTo>
                <a:lnTo>
                  <a:pt x="119659" y="24239"/>
                </a:lnTo>
                <a:lnTo>
                  <a:pt x="119455" y="23727"/>
                </a:lnTo>
                <a:lnTo>
                  <a:pt x="118636" y="23830"/>
                </a:lnTo>
                <a:lnTo>
                  <a:pt x="118841" y="23625"/>
                </a:lnTo>
                <a:lnTo>
                  <a:pt x="118534" y="23523"/>
                </a:lnTo>
                <a:close/>
                <a:moveTo>
                  <a:pt x="121398" y="20455"/>
                </a:moveTo>
                <a:lnTo>
                  <a:pt x="120477" y="20761"/>
                </a:lnTo>
                <a:lnTo>
                  <a:pt x="119966" y="21682"/>
                </a:lnTo>
                <a:lnTo>
                  <a:pt x="119761" y="22091"/>
                </a:lnTo>
                <a:lnTo>
                  <a:pt x="119864" y="22091"/>
                </a:lnTo>
                <a:lnTo>
                  <a:pt x="119557" y="22295"/>
                </a:lnTo>
                <a:lnTo>
                  <a:pt x="120273" y="22193"/>
                </a:lnTo>
                <a:lnTo>
                  <a:pt x="119966" y="23523"/>
                </a:lnTo>
                <a:lnTo>
                  <a:pt x="120170" y="23011"/>
                </a:lnTo>
                <a:lnTo>
                  <a:pt x="120580" y="22807"/>
                </a:lnTo>
                <a:lnTo>
                  <a:pt x="120682" y="23011"/>
                </a:lnTo>
                <a:lnTo>
                  <a:pt x="120375" y="24239"/>
                </a:lnTo>
                <a:lnTo>
                  <a:pt x="121807" y="23932"/>
                </a:lnTo>
                <a:lnTo>
                  <a:pt x="122011" y="25568"/>
                </a:lnTo>
                <a:lnTo>
                  <a:pt x="120580" y="26080"/>
                </a:lnTo>
                <a:lnTo>
                  <a:pt x="120580" y="26080"/>
                </a:lnTo>
                <a:lnTo>
                  <a:pt x="120989" y="25977"/>
                </a:lnTo>
                <a:lnTo>
                  <a:pt x="121091" y="26284"/>
                </a:lnTo>
                <a:lnTo>
                  <a:pt x="120068" y="27000"/>
                </a:lnTo>
                <a:lnTo>
                  <a:pt x="120989" y="27205"/>
                </a:lnTo>
                <a:lnTo>
                  <a:pt x="120886" y="27307"/>
                </a:lnTo>
                <a:lnTo>
                  <a:pt x="121602" y="27409"/>
                </a:lnTo>
                <a:lnTo>
                  <a:pt x="122216" y="27102"/>
                </a:lnTo>
                <a:lnTo>
                  <a:pt x="121602" y="27614"/>
                </a:lnTo>
                <a:lnTo>
                  <a:pt x="120989" y="27614"/>
                </a:lnTo>
                <a:lnTo>
                  <a:pt x="119761" y="28739"/>
                </a:lnTo>
                <a:lnTo>
                  <a:pt x="120068" y="28841"/>
                </a:lnTo>
                <a:lnTo>
                  <a:pt x="120375" y="28534"/>
                </a:lnTo>
                <a:lnTo>
                  <a:pt x="121091" y="28534"/>
                </a:lnTo>
                <a:lnTo>
                  <a:pt x="121807" y="28125"/>
                </a:lnTo>
                <a:lnTo>
                  <a:pt x="122625" y="28227"/>
                </a:lnTo>
                <a:lnTo>
                  <a:pt x="122523" y="28125"/>
                </a:lnTo>
                <a:lnTo>
                  <a:pt x="123136" y="28023"/>
                </a:lnTo>
                <a:lnTo>
                  <a:pt x="123034" y="27920"/>
                </a:lnTo>
                <a:lnTo>
                  <a:pt x="124773" y="27920"/>
                </a:lnTo>
                <a:lnTo>
                  <a:pt x="125182" y="27409"/>
                </a:lnTo>
                <a:lnTo>
                  <a:pt x="124466" y="27409"/>
                </a:lnTo>
                <a:lnTo>
                  <a:pt x="125080" y="26898"/>
                </a:lnTo>
                <a:lnTo>
                  <a:pt x="125284" y="25977"/>
                </a:lnTo>
                <a:lnTo>
                  <a:pt x="124159" y="25977"/>
                </a:lnTo>
                <a:lnTo>
                  <a:pt x="123648" y="25159"/>
                </a:lnTo>
                <a:lnTo>
                  <a:pt x="124261" y="25261"/>
                </a:lnTo>
                <a:lnTo>
                  <a:pt x="124261" y="25261"/>
                </a:lnTo>
                <a:lnTo>
                  <a:pt x="124057" y="24750"/>
                </a:lnTo>
                <a:lnTo>
                  <a:pt x="123239" y="24239"/>
                </a:lnTo>
                <a:lnTo>
                  <a:pt x="122932" y="23420"/>
                </a:lnTo>
                <a:lnTo>
                  <a:pt x="121295" y="22807"/>
                </a:lnTo>
                <a:lnTo>
                  <a:pt x="122011" y="22705"/>
                </a:lnTo>
                <a:lnTo>
                  <a:pt x="121705" y="22602"/>
                </a:lnTo>
                <a:lnTo>
                  <a:pt x="122318" y="22295"/>
                </a:lnTo>
                <a:lnTo>
                  <a:pt x="122830" y="21580"/>
                </a:lnTo>
                <a:lnTo>
                  <a:pt x="121091" y="21375"/>
                </a:lnTo>
                <a:lnTo>
                  <a:pt x="121295" y="21170"/>
                </a:lnTo>
                <a:lnTo>
                  <a:pt x="121193" y="21170"/>
                </a:lnTo>
                <a:lnTo>
                  <a:pt x="121807" y="20659"/>
                </a:lnTo>
                <a:lnTo>
                  <a:pt x="121398" y="20455"/>
                </a:lnTo>
                <a:close/>
                <a:moveTo>
                  <a:pt x="23830" y="27920"/>
                </a:moveTo>
                <a:lnTo>
                  <a:pt x="23523" y="28330"/>
                </a:lnTo>
                <a:lnTo>
                  <a:pt x="24034" y="28227"/>
                </a:lnTo>
                <a:lnTo>
                  <a:pt x="23932" y="28432"/>
                </a:lnTo>
                <a:lnTo>
                  <a:pt x="23523" y="28534"/>
                </a:lnTo>
                <a:lnTo>
                  <a:pt x="23625" y="28534"/>
                </a:lnTo>
                <a:lnTo>
                  <a:pt x="23420" y="28739"/>
                </a:lnTo>
                <a:lnTo>
                  <a:pt x="23830" y="28739"/>
                </a:lnTo>
                <a:lnTo>
                  <a:pt x="23932" y="28636"/>
                </a:lnTo>
                <a:lnTo>
                  <a:pt x="24034" y="28943"/>
                </a:lnTo>
                <a:lnTo>
                  <a:pt x="24443" y="29148"/>
                </a:lnTo>
                <a:lnTo>
                  <a:pt x="24034" y="29455"/>
                </a:lnTo>
                <a:lnTo>
                  <a:pt x="24443" y="29455"/>
                </a:lnTo>
                <a:lnTo>
                  <a:pt x="24341" y="29557"/>
                </a:lnTo>
                <a:lnTo>
                  <a:pt x="24545" y="29659"/>
                </a:lnTo>
                <a:lnTo>
                  <a:pt x="24341" y="29761"/>
                </a:lnTo>
                <a:lnTo>
                  <a:pt x="25261" y="29557"/>
                </a:lnTo>
                <a:lnTo>
                  <a:pt x="25057" y="30273"/>
                </a:lnTo>
                <a:lnTo>
                  <a:pt x="25057" y="30273"/>
                </a:lnTo>
                <a:lnTo>
                  <a:pt x="25875" y="30170"/>
                </a:lnTo>
                <a:lnTo>
                  <a:pt x="25466" y="28534"/>
                </a:lnTo>
                <a:lnTo>
                  <a:pt x="23830" y="27920"/>
                </a:lnTo>
                <a:close/>
                <a:moveTo>
                  <a:pt x="25875" y="30170"/>
                </a:moveTo>
                <a:lnTo>
                  <a:pt x="25875" y="30273"/>
                </a:lnTo>
                <a:lnTo>
                  <a:pt x="25977" y="30170"/>
                </a:lnTo>
                <a:close/>
                <a:moveTo>
                  <a:pt x="72102" y="30989"/>
                </a:moveTo>
                <a:lnTo>
                  <a:pt x="72146" y="31003"/>
                </a:lnTo>
                <a:lnTo>
                  <a:pt x="72146" y="31003"/>
                </a:lnTo>
                <a:lnTo>
                  <a:pt x="72205" y="30989"/>
                </a:lnTo>
                <a:close/>
                <a:moveTo>
                  <a:pt x="25568" y="31398"/>
                </a:moveTo>
                <a:lnTo>
                  <a:pt x="25364" y="31500"/>
                </a:lnTo>
                <a:lnTo>
                  <a:pt x="25364" y="31500"/>
                </a:lnTo>
                <a:lnTo>
                  <a:pt x="25466" y="31398"/>
                </a:lnTo>
                <a:close/>
                <a:moveTo>
                  <a:pt x="80386" y="31500"/>
                </a:moveTo>
                <a:lnTo>
                  <a:pt x="80386" y="31500"/>
                </a:lnTo>
                <a:lnTo>
                  <a:pt x="80386" y="31500"/>
                </a:lnTo>
                <a:close/>
                <a:moveTo>
                  <a:pt x="80693" y="27307"/>
                </a:moveTo>
                <a:lnTo>
                  <a:pt x="80182" y="27409"/>
                </a:lnTo>
                <a:lnTo>
                  <a:pt x="78136" y="29864"/>
                </a:lnTo>
                <a:lnTo>
                  <a:pt x="77625" y="29966"/>
                </a:lnTo>
                <a:lnTo>
                  <a:pt x="77318" y="30170"/>
                </a:lnTo>
                <a:lnTo>
                  <a:pt x="77420" y="30068"/>
                </a:lnTo>
                <a:lnTo>
                  <a:pt x="77011" y="30273"/>
                </a:lnTo>
                <a:lnTo>
                  <a:pt x="77727" y="30273"/>
                </a:lnTo>
                <a:lnTo>
                  <a:pt x="76705" y="30989"/>
                </a:lnTo>
                <a:lnTo>
                  <a:pt x="79466" y="30989"/>
                </a:lnTo>
                <a:lnTo>
                  <a:pt x="79159" y="31295"/>
                </a:lnTo>
                <a:lnTo>
                  <a:pt x="80284" y="31193"/>
                </a:lnTo>
                <a:lnTo>
                  <a:pt x="79261" y="32011"/>
                </a:lnTo>
                <a:lnTo>
                  <a:pt x="80489" y="31295"/>
                </a:lnTo>
                <a:lnTo>
                  <a:pt x="80386" y="31500"/>
                </a:lnTo>
                <a:lnTo>
                  <a:pt x="80795" y="30989"/>
                </a:lnTo>
                <a:lnTo>
                  <a:pt x="81000" y="31398"/>
                </a:lnTo>
                <a:lnTo>
                  <a:pt x="80591" y="32011"/>
                </a:lnTo>
                <a:lnTo>
                  <a:pt x="81102" y="31705"/>
                </a:lnTo>
                <a:lnTo>
                  <a:pt x="81000" y="32216"/>
                </a:lnTo>
                <a:lnTo>
                  <a:pt x="81000" y="32216"/>
                </a:lnTo>
                <a:lnTo>
                  <a:pt x="81409" y="32114"/>
                </a:lnTo>
                <a:lnTo>
                  <a:pt x="81920" y="31091"/>
                </a:lnTo>
                <a:lnTo>
                  <a:pt x="81511" y="31398"/>
                </a:lnTo>
                <a:lnTo>
                  <a:pt x="81920" y="30682"/>
                </a:lnTo>
                <a:lnTo>
                  <a:pt x="81205" y="31193"/>
                </a:lnTo>
                <a:lnTo>
                  <a:pt x="81205" y="31193"/>
                </a:lnTo>
                <a:lnTo>
                  <a:pt x="81307" y="30784"/>
                </a:lnTo>
                <a:lnTo>
                  <a:pt x="81102" y="30784"/>
                </a:lnTo>
                <a:lnTo>
                  <a:pt x="81920" y="30170"/>
                </a:lnTo>
                <a:lnTo>
                  <a:pt x="81920" y="30170"/>
                </a:lnTo>
                <a:lnTo>
                  <a:pt x="81000" y="30477"/>
                </a:lnTo>
                <a:lnTo>
                  <a:pt x="81409" y="30170"/>
                </a:lnTo>
                <a:lnTo>
                  <a:pt x="81205" y="30068"/>
                </a:lnTo>
                <a:lnTo>
                  <a:pt x="81307" y="29966"/>
                </a:lnTo>
                <a:lnTo>
                  <a:pt x="81102" y="30068"/>
                </a:lnTo>
                <a:lnTo>
                  <a:pt x="81716" y="29557"/>
                </a:lnTo>
                <a:lnTo>
                  <a:pt x="81000" y="29455"/>
                </a:lnTo>
                <a:lnTo>
                  <a:pt x="81102" y="29250"/>
                </a:lnTo>
                <a:lnTo>
                  <a:pt x="80284" y="29761"/>
                </a:lnTo>
                <a:lnTo>
                  <a:pt x="80489" y="29250"/>
                </a:lnTo>
                <a:lnTo>
                  <a:pt x="80489" y="29250"/>
                </a:lnTo>
                <a:lnTo>
                  <a:pt x="80284" y="29455"/>
                </a:lnTo>
                <a:lnTo>
                  <a:pt x="80386" y="29352"/>
                </a:lnTo>
                <a:lnTo>
                  <a:pt x="79773" y="29352"/>
                </a:lnTo>
                <a:lnTo>
                  <a:pt x="79977" y="29148"/>
                </a:lnTo>
                <a:lnTo>
                  <a:pt x="79773" y="29250"/>
                </a:lnTo>
                <a:lnTo>
                  <a:pt x="80386" y="28841"/>
                </a:lnTo>
                <a:lnTo>
                  <a:pt x="79261" y="29250"/>
                </a:lnTo>
                <a:lnTo>
                  <a:pt x="80489" y="27716"/>
                </a:lnTo>
                <a:lnTo>
                  <a:pt x="80591" y="27511"/>
                </a:lnTo>
                <a:lnTo>
                  <a:pt x="80898" y="27307"/>
                </a:lnTo>
                <a:close/>
                <a:moveTo>
                  <a:pt x="239523" y="32216"/>
                </a:moveTo>
                <a:lnTo>
                  <a:pt x="240239" y="32830"/>
                </a:lnTo>
                <a:lnTo>
                  <a:pt x="239727" y="32318"/>
                </a:lnTo>
                <a:lnTo>
                  <a:pt x="239523" y="32216"/>
                </a:lnTo>
                <a:close/>
                <a:moveTo>
                  <a:pt x="232875" y="24443"/>
                </a:moveTo>
                <a:lnTo>
                  <a:pt x="232773" y="24648"/>
                </a:lnTo>
                <a:lnTo>
                  <a:pt x="233591" y="25159"/>
                </a:lnTo>
                <a:lnTo>
                  <a:pt x="233489" y="25261"/>
                </a:lnTo>
                <a:lnTo>
                  <a:pt x="233386" y="25364"/>
                </a:lnTo>
                <a:lnTo>
                  <a:pt x="234511" y="27102"/>
                </a:lnTo>
                <a:lnTo>
                  <a:pt x="239216" y="32932"/>
                </a:lnTo>
                <a:lnTo>
                  <a:pt x="239114" y="32114"/>
                </a:lnTo>
                <a:lnTo>
                  <a:pt x="239523" y="32216"/>
                </a:lnTo>
                <a:lnTo>
                  <a:pt x="239523" y="32216"/>
                </a:lnTo>
                <a:lnTo>
                  <a:pt x="238193" y="31091"/>
                </a:lnTo>
                <a:lnTo>
                  <a:pt x="237784" y="29557"/>
                </a:lnTo>
                <a:lnTo>
                  <a:pt x="239318" y="30170"/>
                </a:lnTo>
                <a:lnTo>
                  <a:pt x="232875" y="24443"/>
                </a:lnTo>
                <a:close/>
                <a:moveTo>
                  <a:pt x="244841" y="33341"/>
                </a:moveTo>
                <a:lnTo>
                  <a:pt x="244330" y="33443"/>
                </a:lnTo>
                <a:lnTo>
                  <a:pt x="244432" y="33648"/>
                </a:lnTo>
                <a:lnTo>
                  <a:pt x="244125" y="34364"/>
                </a:lnTo>
                <a:lnTo>
                  <a:pt x="244125" y="34466"/>
                </a:lnTo>
                <a:lnTo>
                  <a:pt x="244330" y="33955"/>
                </a:lnTo>
                <a:lnTo>
                  <a:pt x="245045" y="33545"/>
                </a:lnTo>
                <a:lnTo>
                  <a:pt x="244841" y="33341"/>
                </a:lnTo>
                <a:close/>
                <a:moveTo>
                  <a:pt x="243409" y="34466"/>
                </a:moveTo>
                <a:lnTo>
                  <a:pt x="243409" y="35080"/>
                </a:lnTo>
                <a:lnTo>
                  <a:pt x="243614" y="35284"/>
                </a:lnTo>
                <a:lnTo>
                  <a:pt x="243920" y="34466"/>
                </a:lnTo>
                <a:close/>
                <a:moveTo>
                  <a:pt x="54102" y="29864"/>
                </a:moveTo>
                <a:lnTo>
                  <a:pt x="56352" y="30886"/>
                </a:lnTo>
                <a:lnTo>
                  <a:pt x="56045" y="31193"/>
                </a:lnTo>
                <a:lnTo>
                  <a:pt x="56250" y="31602"/>
                </a:lnTo>
                <a:lnTo>
                  <a:pt x="56045" y="31807"/>
                </a:lnTo>
                <a:lnTo>
                  <a:pt x="56250" y="32011"/>
                </a:lnTo>
                <a:lnTo>
                  <a:pt x="56045" y="32114"/>
                </a:lnTo>
                <a:lnTo>
                  <a:pt x="56148" y="32114"/>
                </a:lnTo>
                <a:lnTo>
                  <a:pt x="55943" y="32318"/>
                </a:lnTo>
                <a:lnTo>
                  <a:pt x="58193" y="32727"/>
                </a:lnTo>
                <a:lnTo>
                  <a:pt x="58091" y="32830"/>
                </a:lnTo>
                <a:lnTo>
                  <a:pt x="58500" y="32830"/>
                </a:lnTo>
                <a:lnTo>
                  <a:pt x="58500" y="32932"/>
                </a:lnTo>
                <a:lnTo>
                  <a:pt x="58909" y="33239"/>
                </a:lnTo>
                <a:lnTo>
                  <a:pt x="59114" y="34057"/>
                </a:lnTo>
                <a:lnTo>
                  <a:pt x="59216" y="34057"/>
                </a:lnTo>
                <a:lnTo>
                  <a:pt x="59216" y="34159"/>
                </a:lnTo>
                <a:lnTo>
                  <a:pt x="59011" y="34057"/>
                </a:lnTo>
                <a:lnTo>
                  <a:pt x="58807" y="34364"/>
                </a:lnTo>
                <a:lnTo>
                  <a:pt x="58091" y="34261"/>
                </a:lnTo>
                <a:lnTo>
                  <a:pt x="57989" y="34159"/>
                </a:lnTo>
                <a:lnTo>
                  <a:pt x="58193" y="33955"/>
                </a:lnTo>
                <a:lnTo>
                  <a:pt x="58091" y="33955"/>
                </a:lnTo>
                <a:lnTo>
                  <a:pt x="58091" y="33648"/>
                </a:lnTo>
                <a:lnTo>
                  <a:pt x="57682" y="33648"/>
                </a:lnTo>
                <a:lnTo>
                  <a:pt x="56250" y="35898"/>
                </a:lnTo>
                <a:lnTo>
                  <a:pt x="56045" y="34875"/>
                </a:lnTo>
                <a:lnTo>
                  <a:pt x="55330" y="35182"/>
                </a:lnTo>
                <a:lnTo>
                  <a:pt x="55330" y="35182"/>
                </a:lnTo>
                <a:lnTo>
                  <a:pt x="56352" y="33750"/>
                </a:lnTo>
                <a:lnTo>
                  <a:pt x="56250" y="33443"/>
                </a:lnTo>
                <a:lnTo>
                  <a:pt x="55330" y="33136"/>
                </a:lnTo>
                <a:lnTo>
                  <a:pt x="54409" y="34159"/>
                </a:lnTo>
                <a:lnTo>
                  <a:pt x="54614" y="33648"/>
                </a:lnTo>
                <a:lnTo>
                  <a:pt x="52568" y="36818"/>
                </a:lnTo>
                <a:lnTo>
                  <a:pt x="51545" y="37125"/>
                </a:lnTo>
                <a:lnTo>
                  <a:pt x="52773" y="34364"/>
                </a:lnTo>
                <a:lnTo>
                  <a:pt x="52364" y="34364"/>
                </a:lnTo>
                <a:lnTo>
                  <a:pt x="53693" y="32932"/>
                </a:lnTo>
                <a:lnTo>
                  <a:pt x="53693" y="33136"/>
                </a:lnTo>
                <a:lnTo>
                  <a:pt x="54102" y="32932"/>
                </a:lnTo>
                <a:lnTo>
                  <a:pt x="53898" y="33239"/>
                </a:lnTo>
                <a:lnTo>
                  <a:pt x="53898" y="33239"/>
                </a:lnTo>
                <a:lnTo>
                  <a:pt x="55125" y="32727"/>
                </a:lnTo>
                <a:lnTo>
                  <a:pt x="55534" y="32932"/>
                </a:lnTo>
                <a:lnTo>
                  <a:pt x="55636" y="32830"/>
                </a:lnTo>
                <a:lnTo>
                  <a:pt x="56250" y="32830"/>
                </a:lnTo>
                <a:lnTo>
                  <a:pt x="55534" y="32318"/>
                </a:lnTo>
                <a:lnTo>
                  <a:pt x="55739" y="32114"/>
                </a:lnTo>
                <a:lnTo>
                  <a:pt x="53693" y="32318"/>
                </a:lnTo>
                <a:lnTo>
                  <a:pt x="53591" y="32011"/>
                </a:lnTo>
                <a:lnTo>
                  <a:pt x="52977" y="32011"/>
                </a:lnTo>
                <a:lnTo>
                  <a:pt x="52977" y="31602"/>
                </a:lnTo>
                <a:lnTo>
                  <a:pt x="50830" y="32216"/>
                </a:lnTo>
                <a:lnTo>
                  <a:pt x="50830" y="31909"/>
                </a:lnTo>
                <a:lnTo>
                  <a:pt x="50011" y="32011"/>
                </a:lnTo>
                <a:lnTo>
                  <a:pt x="53489" y="30273"/>
                </a:lnTo>
                <a:lnTo>
                  <a:pt x="53489" y="30273"/>
                </a:lnTo>
                <a:lnTo>
                  <a:pt x="53693" y="30068"/>
                </a:lnTo>
                <a:lnTo>
                  <a:pt x="53898" y="30068"/>
                </a:lnTo>
                <a:lnTo>
                  <a:pt x="53591" y="30375"/>
                </a:lnTo>
                <a:lnTo>
                  <a:pt x="54102" y="30068"/>
                </a:lnTo>
                <a:lnTo>
                  <a:pt x="54102" y="29864"/>
                </a:lnTo>
                <a:close/>
                <a:moveTo>
                  <a:pt x="131932" y="36000"/>
                </a:moveTo>
                <a:lnTo>
                  <a:pt x="131830" y="36205"/>
                </a:lnTo>
                <a:lnTo>
                  <a:pt x="131216" y="36511"/>
                </a:lnTo>
                <a:lnTo>
                  <a:pt x="131318" y="36614"/>
                </a:lnTo>
                <a:lnTo>
                  <a:pt x="131318" y="37023"/>
                </a:lnTo>
                <a:lnTo>
                  <a:pt x="131830" y="37432"/>
                </a:lnTo>
                <a:lnTo>
                  <a:pt x="131932" y="36000"/>
                </a:lnTo>
                <a:close/>
                <a:moveTo>
                  <a:pt x="239216" y="33443"/>
                </a:moveTo>
                <a:lnTo>
                  <a:pt x="240341" y="35693"/>
                </a:lnTo>
                <a:lnTo>
                  <a:pt x="239625" y="35591"/>
                </a:lnTo>
                <a:lnTo>
                  <a:pt x="239625" y="36205"/>
                </a:lnTo>
                <a:lnTo>
                  <a:pt x="240750" y="37432"/>
                </a:lnTo>
                <a:lnTo>
                  <a:pt x="240750" y="37125"/>
                </a:lnTo>
                <a:lnTo>
                  <a:pt x="241159" y="37125"/>
                </a:lnTo>
                <a:lnTo>
                  <a:pt x="240239" y="36614"/>
                </a:lnTo>
                <a:lnTo>
                  <a:pt x="240341" y="36307"/>
                </a:lnTo>
                <a:lnTo>
                  <a:pt x="240750" y="36511"/>
                </a:lnTo>
                <a:lnTo>
                  <a:pt x="241364" y="36409"/>
                </a:lnTo>
                <a:lnTo>
                  <a:pt x="242795" y="36920"/>
                </a:lnTo>
                <a:lnTo>
                  <a:pt x="242693" y="36409"/>
                </a:lnTo>
                <a:lnTo>
                  <a:pt x="244023" y="35489"/>
                </a:lnTo>
                <a:lnTo>
                  <a:pt x="243716" y="35591"/>
                </a:lnTo>
                <a:lnTo>
                  <a:pt x="243205" y="35284"/>
                </a:lnTo>
                <a:lnTo>
                  <a:pt x="242898" y="34568"/>
                </a:lnTo>
                <a:lnTo>
                  <a:pt x="242284" y="34875"/>
                </a:lnTo>
                <a:lnTo>
                  <a:pt x="239216" y="33443"/>
                </a:lnTo>
                <a:close/>
                <a:moveTo>
                  <a:pt x="143693" y="38659"/>
                </a:moveTo>
                <a:lnTo>
                  <a:pt x="144000" y="38864"/>
                </a:lnTo>
                <a:lnTo>
                  <a:pt x="143740" y="38678"/>
                </a:lnTo>
                <a:lnTo>
                  <a:pt x="143740" y="38678"/>
                </a:lnTo>
                <a:lnTo>
                  <a:pt x="143693" y="38659"/>
                </a:lnTo>
                <a:close/>
                <a:moveTo>
                  <a:pt x="155250" y="31602"/>
                </a:moveTo>
                <a:lnTo>
                  <a:pt x="155148" y="31705"/>
                </a:lnTo>
                <a:lnTo>
                  <a:pt x="155659" y="31705"/>
                </a:lnTo>
                <a:lnTo>
                  <a:pt x="155148" y="32011"/>
                </a:lnTo>
                <a:lnTo>
                  <a:pt x="155148" y="32216"/>
                </a:lnTo>
                <a:lnTo>
                  <a:pt x="154636" y="32216"/>
                </a:lnTo>
                <a:lnTo>
                  <a:pt x="155250" y="32727"/>
                </a:lnTo>
                <a:lnTo>
                  <a:pt x="154943" y="32932"/>
                </a:lnTo>
                <a:lnTo>
                  <a:pt x="154739" y="33341"/>
                </a:lnTo>
                <a:lnTo>
                  <a:pt x="154023" y="33443"/>
                </a:lnTo>
                <a:lnTo>
                  <a:pt x="154125" y="33545"/>
                </a:lnTo>
                <a:lnTo>
                  <a:pt x="153920" y="33648"/>
                </a:lnTo>
                <a:lnTo>
                  <a:pt x="158318" y="36205"/>
                </a:lnTo>
                <a:lnTo>
                  <a:pt x="158318" y="37636"/>
                </a:lnTo>
                <a:lnTo>
                  <a:pt x="148398" y="37636"/>
                </a:lnTo>
                <a:lnTo>
                  <a:pt x="149011" y="38148"/>
                </a:lnTo>
                <a:lnTo>
                  <a:pt x="148193" y="38352"/>
                </a:lnTo>
                <a:lnTo>
                  <a:pt x="148398" y="38455"/>
                </a:lnTo>
                <a:lnTo>
                  <a:pt x="147477" y="38557"/>
                </a:lnTo>
                <a:lnTo>
                  <a:pt x="147273" y="38455"/>
                </a:lnTo>
                <a:lnTo>
                  <a:pt x="147273" y="38455"/>
                </a:lnTo>
                <a:lnTo>
                  <a:pt x="147375" y="38557"/>
                </a:lnTo>
                <a:lnTo>
                  <a:pt x="146761" y="38455"/>
                </a:lnTo>
                <a:lnTo>
                  <a:pt x="146045" y="38864"/>
                </a:lnTo>
                <a:lnTo>
                  <a:pt x="146045" y="38864"/>
                </a:lnTo>
                <a:lnTo>
                  <a:pt x="147580" y="37841"/>
                </a:lnTo>
                <a:lnTo>
                  <a:pt x="148091" y="37943"/>
                </a:lnTo>
                <a:lnTo>
                  <a:pt x="148091" y="37943"/>
                </a:lnTo>
                <a:lnTo>
                  <a:pt x="146864" y="36409"/>
                </a:lnTo>
                <a:lnTo>
                  <a:pt x="147682" y="34364"/>
                </a:lnTo>
                <a:lnTo>
                  <a:pt x="147886" y="33955"/>
                </a:lnTo>
                <a:lnTo>
                  <a:pt x="147886" y="34159"/>
                </a:lnTo>
                <a:lnTo>
                  <a:pt x="148295" y="33545"/>
                </a:lnTo>
                <a:lnTo>
                  <a:pt x="148193" y="33239"/>
                </a:lnTo>
                <a:lnTo>
                  <a:pt x="149523" y="32011"/>
                </a:lnTo>
                <a:lnTo>
                  <a:pt x="149830" y="32114"/>
                </a:lnTo>
                <a:lnTo>
                  <a:pt x="149625" y="31602"/>
                </a:lnTo>
                <a:lnTo>
                  <a:pt x="150443" y="32216"/>
                </a:lnTo>
                <a:lnTo>
                  <a:pt x="149625" y="32318"/>
                </a:lnTo>
                <a:lnTo>
                  <a:pt x="150341" y="32727"/>
                </a:lnTo>
                <a:lnTo>
                  <a:pt x="151159" y="32727"/>
                </a:lnTo>
                <a:lnTo>
                  <a:pt x="151261" y="33034"/>
                </a:lnTo>
                <a:lnTo>
                  <a:pt x="150545" y="33443"/>
                </a:lnTo>
                <a:lnTo>
                  <a:pt x="151466" y="33852"/>
                </a:lnTo>
                <a:lnTo>
                  <a:pt x="151466" y="34364"/>
                </a:lnTo>
                <a:lnTo>
                  <a:pt x="152080" y="34364"/>
                </a:lnTo>
                <a:lnTo>
                  <a:pt x="153102" y="33750"/>
                </a:lnTo>
                <a:lnTo>
                  <a:pt x="153614" y="33852"/>
                </a:lnTo>
                <a:lnTo>
                  <a:pt x="153818" y="33443"/>
                </a:lnTo>
                <a:lnTo>
                  <a:pt x="152795" y="33443"/>
                </a:lnTo>
                <a:lnTo>
                  <a:pt x="152386" y="32830"/>
                </a:lnTo>
                <a:lnTo>
                  <a:pt x="152591" y="32420"/>
                </a:lnTo>
                <a:lnTo>
                  <a:pt x="152489" y="32727"/>
                </a:lnTo>
                <a:lnTo>
                  <a:pt x="152489" y="32727"/>
                </a:lnTo>
                <a:lnTo>
                  <a:pt x="155250" y="31602"/>
                </a:lnTo>
                <a:close/>
                <a:moveTo>
                  <a:pt x="144000" y="38864"/>
                </a:moveTo>
                <a:lnTo>
                  <a:pt x="144000" y="38864"/>
                </a:lnTo>
                <a:lnTo>
                  <a:pt x="144000" y="38864"/>
                </a:lnTo>
                <a:close/>
                <a:moveTo>
                  <a:pt x="144000" y="38864"/>
                </a:moveTo>
                <a:lnTo>
                  <a:pt x="144000" y="38864"/>
                </a:lnTo>
                <a:lnTo>
                  <a:pt x="144000" y="38864"/>
                </a:lnTo>
                <a:close/>
                <a:moveTo>
                  <a:pt x="131011" y="37943"/>
                </a:moveTo>
                <a:lnTo>
                  <a:pt x="131011" y="38250"/>
                </a:lnTo>
                <a:lnTo>
                  <a:pt x="131216" y="39580"/>
                </a:lnTo>
                <a:lnTo>
                  <a:pt x="132136" y="39682"/>
                </a:lnTo>
                <a:lnTo>
                  <a:pt x="132136" y="37943"/>
                </a:lnTo>
                <a:close/>
                <a:moveTo>
                  <a:pt x="165580" y="31807"/>
                </a:moveTo>
                <a:lnTo>
                  <a:pt x="166091" y="32011"/>
                </a:lnTo>
                <a:lnTo>
                  <a:pt x="166295" y="31909"/>
                </a:lnTo>
                <a:lnTo>
                  <a:pt x="166705" y="31909"/>
                </a:lnTo>
                <a:lnTo>
                  <a:pt x="167420" y="33545"/>
                </a:lnTo>
                <a:lnTo>
                  <a:pt x="165886" y="33545"/>
                </a:lnTo>
                <a:lnTo>
                  <a:pt x="166193" y="34364"/>
                </a:lnTo>
                <a:lnTo>
                  <a:pt x="165273" y="34568"/>
                </a:lnTo>
                <a:lnTo>
                  <a:pt x="165682" y="34670"/>
                </a:lnTo>
                <a:lnTo>
                  <a:pt x="166398" y="35693"/>
                </a:lnTo>
                <a:lnTo>
                  <a:pt x="166705" y="35795"/>
                </a:lnTo>
                <a:lnTo>
                  <a:pt x="166909" y="36000"/>
                </a:lnTo>
                <a:lnTo>
                  <a:pt x="167420" y="36102"/>
                </a:lnTo>
                <a:lnTo>
                  <a:pt x="168136" y="37739"/>
                </a:lnTo>
                <a:lnTo>
                  <a:pt x="168136" y="36818"/>
                </a:lnTo>
                <a:lnTo>
                  <a:pt x="169670" y="37841"/>
                </a:lnTo>
                <a:lnTo>
                  <a:pt x="169466" y="38250"/>
                </a:lnTo>
                <a:lnTo>
                  <a:pt x="168239" y="37841"/>
                </a:lnTo>
                <a:lnTo>
                  <a:pt x="168648" y="39068"/>
                </a:lnTo>
                <a:lnTo>
                  <a:pt x="168955" y="38864"/>
                </a:lnTo>
                <a:lnTo>
                  <a:pt x="169159" y="39273"/>
                </a:lnTo>
                <a:lnTo>
                  <a:pt x="168852" y="39273"/>
                </a:lnTo>
                <a:lnTo>
                  <a:pt x="168852" y="39580"/>
                </a:lnTo>
                <a:lnTo>
                  <a:pt x="169261" y="39682"/>
                </a:lnTo>
                <a:lnTo>
                  <a:pt x="169773" y="42034"/>
                </a:lnTo>
                <a:lnTo>
                  <a:pt x="169977" y="42034"/>
                </a:lnTo>
                <a:lnTo>
                  <a:pt x="169773" y="42136"/>
                </a:lnTo>
                <a:lnTo>
                  <a:pt x="169773" y="42034"/>
                </a:lnTo>
                <a:lnTo>
                  <a:pt x="167420" y="42136"/>
                </a:lnTo>
                <a:lnTo>
                  <a:pt x="165580" y="41114"/>
                </a:lnTo>
                <a:lnTo>
                  <a:pt x="165375" y="39682"/>
                </a:lnTo>
                <a:lnTo>
                  <a:pt x="165375" y="39682"/>
                </a:lnTo>
                <a:lnTo>
                  <a:pt x="165477" y="39886"/>
                </a:lnTo>
                <a:lnTo>
                  <a:pt x="166295" y="38659"/>
                </a:lnTo>
                <a:lnTo>
                  <a:pt x="163227" y="35693"/>
                </a:lnTo>
                <a:lnTo>
                  <a:pt x="163227" y="35080"/>
                </a:lnTo>
                <a:lnTo>
                  <a:pt x="163125" y="35386"/>
                </a:lnTo>
                <a:lnTo>
                  <a:pt x="162307" y="34261"/>
                </a:lnTo>
                <a:lnTo>
                  <a:pt x="162409" y="34057"/>
                </a:lnTo>
                <a:lnTo>
                  <a:pt x="162511" y="34057"/>
                </a:lnTo>
                <a:lnTo>
                  <a:pt x="162614" y="33136"/>
                </a:lnTo>
                <a:lnTo>
                  <a:pt x="162818" y="33239"/>
                </a:lnTo>
                <a:lnTo>
                  <a:pt x="163636" y="32932"/>
                </a:lnTo>
                <a:lnTo>
                  <a:pt x="163534" y="32727"/>
                </a:lnTo>
                <a:lnTo>
                  <a:pt x="163943" y="32523"/>
                </a:lnTo>
                <a:lnTo>
                  <a:pt x="164045" y="32420"/>
                </a:lnTo>
                <a:lnTo>
                  <a:pt x="163943" y="32318"/>
                </a:lnTo>
                <a:lnTo>
                  <a:pt x="165580" y="31807"/>
                </a:lnTo>
                <a:close/>
                <a:moveTo>
                  <a:pt x="137352" y="40602"/>
                </a:moveTo>
                <a:lnTo>
                  <a:pt x="135511" y="40807"/>
                </a:lnTo>
                <a:lnTo>
                  <a:pt x="134898" y="40705"/>
                </a:lnTo>
                <a:lnTo>
                  <a:pt x="137045" y="42239"/>
                </a:lnTo>
                <a:lnTo>
                  <a:pt x="137148" y="41932"/>
                </a:lnTo>
                <a:lnTo>
                  <a:pt x="137045" y="41625"/>
                </a:lnTo>
                <a:lnTo>
                  <a:pt x="137352" y="40602"/>
                </a:lnTo>
                <a:close/>
                <a:moveTo>
                  <a:pt x="146659" y="43670"/>
                </a:moveTo>
                <a:lnTo>
                  <a:pt x="146148" y="43875"/>
                </a:lnTo>
                <a:lnTo>
                  <a:pt x="146250" y="43875"/>
                </a:lnTo>
                <a:lnTo>
                  <a:pt x="146659" y="43670"/>
                </a:lnTo>
                <a:close/>
                <a:moveTo>
                  <a:pt x="144409" y="43364"/>
                </a:moveTo>
                <a:lnTo>
                  <a:pt x="144307" y="43466"/>
                </a:lnTo>
                <a:lnTo>
                  <a:pt x="144307" y="43773"/>
                </a:lnTo>
                <a:lnTo>
                  <a:pt x="145330" y="44080"/>
                </a:lnTo>
                <a:lnTo>
                  <a:pt x="146148" y="43875"/>
                </a:lnTo>
                <a:lnTo>
                  <a:pt x="146045" y="43670"/>
                </a:lnTo>
                <a:lnTo>
                  <a:pt x="144716" y="43568"/>
                </a:lnTo>
                <a:lnTo>
                  <a:pt x="144818" y="43466"/>
                </a:lnTo>
                <a:lnTo>
                  <a:pt x="144409" y="43364"/>
                </a:lnTo>
                <a:close/>
                <a:moveTo>
                  <a:pt x="153614" y="43364"/>
                </a:moveTo>
                <a:lnTo>
                  <a:pt x="151773" y="43977"/>
                </a:lnTo>
                <a:lnTo>
                  <a:pt x="152489" y="44489"/>
                </a:lnTo>
                <a:lnTo>
                  <a:pt x="153307" y="44080"/>
                </a:lnTo>
                <a:lnTo>
                  <a:pt x="153614" y="43466"/>
                </a:lnTo>
                <a:lnTo>
                  <a:pt x="153614" y="43364"/>
                </a:lnTo>
                <a:close/>
                <a:moveTo>
                  <a:pt x="241568" y="37534"/>
                </a:moveTo>
                <a:lnTo>
                  <a:pt x="241261" y="37636"/>
                </a:lnTo>
                <a:lnTo>
                  <a:pt x="241670" y="37739"/>
                </a:lnTo>
                <a:lnTo>
                  <a:pt x="241466" y="38045"/>
                </a:lnTo>
                <a:lnTo>
                  <a:pt x="240955" y="37636"/>
                </a:lnTo>
                <a:lnTo>
                  <a:pt x="241057" y="37943"/>
                </a:lnTo>
                <a:lnTo>
                  <a:pt x="240955" y="38148"/>
                </a:lnTo>
                <a:lnTo>
                  <a:pt x="241261" y="38864"/>
                </a:lnTo>
                <a:lnTo>
                  <a:pt x="241159" y="38864"/>
                </a:lnTo>
                <a:lnTo>
                  <a:pt x="241875" y="40807"/>
                </a:lnTo>
                <a:lnTo>
                  <a:pt x="241670" y="41114"/>
                </a:lnTo>
                <a:lnTo>
                  <a:pt x="241466" y="41727"/>
                </a:lnTo>
                <a:lnTo>
                  <a:pt x="240955" y="42136"/>
                </a:lnTo>
                <a:lnTo>
                  <a:pt x="240443" y="41932"/>
                </a:lnTo>
                <a:lnTo>
                  <a:pt x="240545" y="41420"/>
                </a:lnTo>
                <a:lnTo>
                  <a:pt x="240545" y="41420"/>
                </a:lnTo>
                <a:lnTo>
                  <a:pt x="240136" y="41727"/>
                </a:lnTo>
                <a:lnTo>
                  <a:pt x="240341" y="43261"/>
                </a:lnTo>
                <a:lnTo>
                  <a:pt x="239727" y="43466"/>
                </a:lnTo>
                <a:lnTo>
                  <a:pt x="239420" y="43364"/>
                </a:lnTo>
                <a:lnTo>
                  <a:pt x="237477" y="43977"/>
                </a:lnTo>
                <a:lnTo>
                  <a:pt x="236761" y="45102"/>
                </a:lnTo>
                <a:lnTo>
                  <a:pt x="237886" y="45205"/>
                </a:lnTo>
                <a:lnTo>
                  <a:pt x="237784" y="44795"/>
                </a:lnTo>
                <a:lnTo>
                  <a:pt x="240341" y="44489"/>
                </a:lnTo>
                <a:lnTo>
                  <a:pt x="240239" y="44795"/>
                </a:lnTo>
                <a:lnTo>
                  <a:pt x="240955" y="45614"/>
                </a:lnTo>
                <a:lnTo>
                  <a:pt x="241670" y="44795"/>
                </a:lnTo>
                <a:lnTo>
                  <a:pt x="241261" y="44080"/>
                </a:lnTo>
                <a:lnTo>
                  <a:pt x="241568" y="44386"/>
                </a:lnTo>
                <a:lnTo>
                  <a:pt x="241568" y="44182"/>
                </a:lnTo>
                <a:lnTo>
                  <a:pt x="241670" y="44489"/>
                </a:lnTo>
                <a:lnTo>
                  <a:pt x="242693" y="44489"/>
                </a:lnTo>
                <a:lnTo>
                  <a:pt x="243102" y="43977"/>
                </a:lnTo>
                <a:lnTo>
                  <a:pt x="243307" y="43977"/>
                </a:lnTo>
                <a:lnTo>
                  <a:pt x="243409" y="43773"/>
                </a:lnTo>
                <a:lnTo>
                  <a:pt x="243614" y="43773"/>
                </a:lnTo>
                <a:lnTo>
                  <a:pt x="243511" y="43364"/>
                </a:lnTo>
                <a:lnTo>
                  <a:pt x="243818" y="43466"/>
                </a:lnTo>
                <a:lnTo>
                  <a:pt x="243818" y="43773"/>
                </a:lnTo>
                <a:lnTo>
                  <a:pt x="244023" y="44182"/>
                </a:lnTo>
                <a:lnTo>
                  <a:pt x="244432" y="43261"/>
                </a:lnTo>
                <a:lnTo>
                  <a:pt x="244023" y="42852"/>
                </a:lnTo>
                <a:lnTo>
                  <a:pt x="243205" y="40602"/>
                </a:lnTo>
                <a:lnTo>
                  <a:pt x="243511" y="40500"/>
                </a:lnTo>
                <a:lnTo>
                  <a:pt x="243409" y="39886"/>
                </a:lnTo>
                <a:lnTo>
                  <a:pt x="243409" y="39784"/>
                </a:lnTo>
                <a:lnTo>
                  <a:pt x="241568" y="37534"/>
                </a:lnTo>
                <a:close/>
                <a:moveTo>
                  <a:pt x="238909" y="44795"/>
                </a:moveTo>
                <a:lnTo>
                  <a:pt x="238807" y="45102"/>
                </a:lnTo>
                <a:lnTo>
                  <a:pt x="238398" y="45000"/>
                </a:lnTo>
                <a:lnTo>
                  <a:pt x="238295" y="45307"/>
                </a:lnTo>
                <a:lnTo>
                  <a:pt x="237989" y="45716"/>
                </a:lnTo>
                <a:lnTo>
                  <a:pt x="238398" y="45920"/>
                </a:lnTo>
                <a:lnTo>
                  <a:pt x="238705" y="46330"/>
                </a:lnTo>
                <a:lnTo>
                  <a:pt x="239523" y="45614"/>
                </a:lnTo>
                <a:lnTo>
                  <a:pt x="239830" y="45818"/>
                </a:lnTo>
                <a:lnTo>
                  <a:pt x="240034" y="45307"/>
                </a:lnTo>
                <a:lnTo>
                  <a:pt x="239625" y="44795"/>
                </a:lnTo>
                <a:close/>
                <a:moveTo>
                  <a:pt x="151875" y="47659"/>
                </a:moveTo>
                <a:lnTo>
                  <a:pt x="151773" y="47761"/>
                </a:lnTo>
                <a:lnTo>
                  <a:pt x="152080" y="47864"/>
                </a:lnTo>
                <a:lnTo>
                  <a:pt x="151875" y="47659"/>
                </a:lnTo>
                <a:close/>
                <a:moveTo>
                  <a:pt x="236455" y="45307"/>
                </a:moveTo>
                <a:lnTo>
                  <a:pt x="236045" y="45614"/>
                </a:lnTo>
                <a:lnTo>
                  <a:pt x="236045" y="45818"/>
                </a:lnTo>
                <a:lnTo>
                  <a:pt x="235943" y="45716"/>
                </a:lnTo>
                <a:lnTo>
                  <a:pt x="236352" y="46227"/>
                </a:lnTo>
                <a:lnTo>
                  <a:pt x="236045" y="46023"/>
                </a:lnTo>
                <a:lnTo>
                  <a:pt x="236352" y="46534"/>
                </a:lnTo>
                <a:lnTo>
                  <a:pt x="236659" y="46227"/>
                </a:lnTo>
                <a:lnTo>
                  <a:pt x="236455" y="46023"/>
                </a:lnTo>
                <a:lnTo>
                  <a:pt x="236659" y="46125"/>
                </a:lnTo>
                <a:lnTo>
                  <a:pt x="236966" y="46534"/>
                </a:lnTo>
                <a:lnTo>
                  <a:pt x="237068" y="47761"/>
                </a:lnTo>
                <a:lnTo>
                  <a:pt x="237580" y="47966"/>
                </a:lnTo>
                <a:lnTo>
                  <a:pt x="237580" y="47455"/>
                </a:lnTo>
                <a:lnTo>
                  <a:pt x="237784" y="48170"/>
                </a:lnTo>
                <a:lnTo>
                  <a:pt x="237886" y="47966"/>
                </a:lnTo>
                <a:lnTo>
                  <a:pt x="237886" y="47761"/>
                </a:lnTo>
                <a:lnTo>
                  <a:pt x="238193" y="47761"/>
                </a:lnTo>
                <a:lnTo>
                  <a:pt x="237886" y="45818"/>
                </a:lnTo>
                <a:lnTo>
                  <a:pt x="237580" y="45818"/>
                </a:lnTo>
                <a:lnTo>
                  <a:pt x="237477" y="45409"/>
                </a:lnTo>
                <a:lnTo>
                  <a:pt x="237273" y="45511"/>
                </a:lnTo>
                <a:lnTo>
                  <a:pt x="236864" y="45307"/>
                </a:lnTo>
                <a:close/>
                <a:moveTo>
                  <a:pt x="49602" y="49398"/>
                </a:moveTo>
                <a:lnTo>
                  <a:pt x="49705" y="49500"/>
                </a:lnTo>
                <a:lnTo>
                  <a:pt x="49655" y="49401"/>
                </a:lnTo>
                <a:lnTo>
                  <a:pt x="49655" y="49401"/>
                </a:lnTo>
                <a:lnTo>
                  <a:pt x="49602" y="49398"/>
                </a:lnTo>
                <a:close/>
                <a:moveTo>
                  <a:pt x="53489" y="53386"/>
                </a:moveTo>
                <a:lnTo>
                  <a:pt x="53485" y="53390"/>
                </a:lnTo>
                <a:lnTo>
                  <a:pt x="53485" y="53390"/>
                </a:lnTo>
                <a:lnTo>
                  <a:pt x="53489" y="53489"/>
                </a:lnTo>
                <a:lnTo>
                  <a:pt x="53489" y="53386"/>
                </a:lnTo>
                <a:close/>
                <a:moveTo>
                  <a:pt x="231648" y="54102"/>
                </a:moveTo>
                <a:lnTo>
                  <a:pt x="231239" y="54205"/>
                </a:lnTo>
                <a:lnTo>
                  <a:pt x="230625" y="55739"/>
                </a:lnTo>
                <a:lnTo>
                  <a:pt x="231648" y="57477"/>
                </a:lnTo>
                <a:lnTo>
                  <a:pt x="231852" y="54511"/>
                </a:lnTo>
                <a:lnTo>
                  <a:pt x="231648" y="54102"/>
                </a:lnTo>
                <a:close/>
                <a:moveTo>
                  <a:pt x="46432" y="57886"/>
                </a:moveTo>
                <a:lnTo>
                  <a:pt x="46432" y="57989"/>
                </a:lnTo>
                <a:lnTo>
                  <a:pt x="46636" y="57886"/>
                </a:lnTo>
                <a:close/>
                <a:moveTo>
                  <a:pt x="176216" y="59114"/>
                </a:moveTo>
                <a:lnTo>
                  <a:pt x="176216" y="59114"/>
                </a:lnTo>
                <a:lnTo>
                  <a:pt x="176216" y="59114"/>
                </a:lnTo>
                <a:close/>
                <a:moveTo>
                  <a:pt x="52057" y="56250"/>
                </a:moveTo>
                <a:lnTo>
                  <a:pt x="49193" y="57170"/>
                </a:lnTo>
                <a:lnTo>
                  <a:pt x="49091" y="57375"/>
                </a:lnTo>
                <a:lnTo>
                  <a:pt x="48682" y="57580"/>
                </a:lnTo>
                <a:lnTo>
                  <a:pt x="48989" y="57477"/>
                </a:lnTo>
                <a:lnTo>
                  <a:pt x="48989" y="57682"/>
                </a:lnTo>
                <a:lnTo>
                  <a:pt x="51443" y="56761"/>
                </a:lnTo>
                <a:lnTo>
                  <a:pt x="51443" y="56761"/>
                </a:lnTo>
                <a:lnTo>
                  <a:pt x="51239" y="56966"/>
                </a:lnTo>
                <a:lnTo>
                  <a:pt x="54205" y="57886"/>
                </a:lnTo>
                <a:lnTo>
                  <a:pt x="54307" y="58500"/>
                </a:lnTo>
                <a:lnTo>
                  <a:pt x="55330" y="58807"/>
                </a:lnTo>
                <a:lnTo>
                  <a:pt x="54818" y="59625"/>
                </a:lnTo>
                <a:lnTo>
                  <a:pt x="54818" y="59625"/>
                </a:lnTo>
                <a:lnTo>
                  <a:pt x="57068" y="59420"/>
                </a:lnTo>
                <a:lnTo>
                  <a:pt x="57170" y="59523"/>
                </a:lnTo>
                <a:lnTo>
                  <a:pt x="57886" y="59420"/>
                </a:lnTo>
                <a:lnTo>
                  <a:pt x="57886" y="59114"/>
                </a:lnTo>
                <a:lnTo>
                  <a:pt x="55739" y="58091"/>
                </a:lnTo>
                <a:lnTo>
                  <a:pt x="55534" y="57886"/>
                </a:lnTo>
                <a:lnTo>
                  <a:pt x="55330" y="57784"/>
                </a:lnTo>
                <a:lnTo>
                  <a:pt x="55534" y="57784"/>
                </a:lnTo>
                <a:lnTo>
                  <a:pt x="55125" y="57580"/>
                </a:lnTo>
                <a:lnTo>
                  <a:pt x="55227" y="57682"/>
                </a:lnTo>
                <a:lnTo>
                  <a:pt x="52057" y="56250"/>
                </a:lnTo>
                <a:close/>
                <a:moveTo>
                  <a:pt x="207307" y="59625"/>
                </a:moveTo>
                <a:lnTo>
                  <a:pt x="207307" y="59625"/>
                </a:lnTo>
                <a:lnTo>
                  <a:pt x="207307" y="59625"/>
                </a:lnTo>
                <a:close/>
                <a:moveTo>
                  <a:pt x="222648" y="59420"/>
                </a:moveTo>
                <a:lnTo>
                  <a:pt x="222648" y="59523"/>
                </a:lnTo>
                <a:lnTo>
                  <a:pt x="221625" y="59727"/>
                </a:lnTo>
                <a:lnTo>
                  <a:pt x="221727" y="59727"/>
                </a:lnTo>
                <a:lnTo>
                  <a:pt x="221216" y="60341"/>
                </a:lnTo>
                <a:lnTo>
                  <a:pt x="221727" y="61159"/>
                </a:lnTo>
                <a:lnTo>
                  <a:pt x="222750" y="60852"/>
                </a:lnTo>
                <a:lnTo>
                  <a:pt x="223159" y="59932"/>
                </a:lnTo>
                <a:lnTo>
                  <a:pt x="222648" y="59420"/>
                </a:lnTo>
                <a:close/>
                <a:moveTo>
                  <a:pt x="54511" y="60955"/>
                </a:moveTo>
                <a:lnTo>
                  <a:pt x="54205" y="61057"/>
                </a:lnTo>
                <a:lnTo>
                  <a:pt x="54614" y="61670"/>
                </a:lnTo>
                <a:lnTo>
                  <a:pt x="55023" y="61773"/>
                </a:lnTo>
                <a:lnTo>
                  <a:pt x="55534" y="61568"/>
                </a:lnTo>
                <a:lnTo>
                  <a:pt x="55943" y="61568"/>
                </a:lnTo>
                <a:lnTo>
                  <a:pt x="54511" y="60955"/>
                </a:lnTo>
                <a:close/>
                <a:moveTo>
                  <a:pt x="58602" y="59727"/>
                </a:moveTo>
                <a:lnTo>
                  <a:pt x="59114" y="60034"/>
                </a:lnTo>
                <a:lnTo>
                  <a:pt x="59114" y="60443"/>
                </a:lnTo>
                <a:lnTo>
                  <a:pt x="59420" y="60955"/>
                </a:lnTo>
                <a:lnTo>
                  <a:pt x="59114" y="61057"/>
                </a:lnTo>
                <a:lnTo>
                  <a:pt x="57784" y="60852"/>
                </a:lnTo>
                <a:lnTo>
                  <a:pt x="57580" y="61159"/>
                </a:lnTo>
                <a:lnTo>
                  <a:pt x="57989" y="61466"/>
                </a:lnTo>
                <a:lnTo>
                  <a:pt x="59420" y="61261"/>
                </a:lnTo>
                <a:lnTo>
                  <a:pt x="59932" y="61568"/>
                </a:lnTo>
                <a:lnTo>
                  <a:pt x="60239" y="61875"/>
                </a:lnTo>
                <a:lnTo>
                  <a:pt x="60545" y="61261"/>
                </a:lnTo>
                <a:lnTo>
                  <a:pt x="62693" y="61261"/>
                </a:lnTo>
                <a:lnTo>
                  <a:pt x="63000" y="60750"/>
                </a:lnTo>
                <a:lnTo>
                  <a:pt x="61977" y="60341"/>
                </a:lnTo>
                <a:lnTo>
                  <a:pt x="62284" y="60239"/>
                </a:lnTo>
                <a:lnTo>
                  <a:pt x="58602" y="59727"/>
                </a:lnTo>
                <a:close/>
                <a:moveTo>
                  <a:pt x="208739" y="63614"/>
                </a:moveTo>
                <a:lnTo>
                  <a:pt x="208739" y="63614"/>
                </a:lnTo>
                <a:lnTo>
                  <a:pt x="208739" y="63614"/>
                </a:lnTo>
                <a:close/>
                <a:moveTo>
                  <a:pt x="48989" y="64227"/>
                </a:moveTo>
                <a:lnTo>
                  <a:pt x="48989" y="64330"/>
                </a:lnTo>
                <a:lnTo>
                  <a:pt x="49091" y="64432"/>
                </a:lnTo>
                <a:lnTo>
                  <a:pt x="49091" y="64432"/>
                </a:lnTo>
                <a:lnTo>
                  <a:pt x="48989" y="64227"/>
                </a:lnTo>
                <a:close/>
                <a:moveTo>
                  <a:pt x="44182" y="66375"/>
                </a:moveTo>
                <a:lnTo>
                  <a:pt x="44386" y="66477"/>
                </a:lnTo>
                <a:lnTo>
                  <a:pt x="44386" y="66477"/>
                </a:lnTo>
                <a:lnTo>
                  <a:pt x="44284" y="66375"/>
                </a:lnTo>
                <a:close/>
                <a:moveTo>
                  <a:pt x="232261" y="60955"/>
                </a:moveTo>
                <a:lnTo>
                  <a:pt x="231955" y="61670"/>
                </a:lnTo>
                <a:lnTo>
                  <a:pt x="232159" y="63511"/>
                </a:lnTo>
                <a:lnTo>
                  <a:pt x="231648" y="63307"/>
                </a:lnTo>
                <a:lnTo>
                  <a:pt x="232364" y="64943"/>
                </a:lnTo>
                <a:lnTo>
                  <a:pt x="232568" y="64739"/>
                </a:lnTo>
                <a:lnTo>
                  <a:pt x="232977" y="65148"/>
                </a:lnTo>
                <a:lnTo>
                  <a:pt x="232773" y="65864"/>
                </a:lnTo>
                <a:lnTo>
                  <a:pt x="233591" y="65966"/>
                </a:lnTo>
                <a:lnTo>
                  <a:pt x="233795" y="65659"/>
                </a:lnTo>
                <a:lnTo>
                  <a:pt x="234716" y="66375"/>
                </a:lnTo>
                <a:lnTo>
                  <a:pt x="234409" y="65761"/>
                </a:lnTo>
                <a:lnTo>
                  <a:pt x="236045" y="67091"/>
                </a:lnTo>
                <a:lnTo>
                  <a:pt x="235432" y="65966"/>
                </a:lnTo>
                <a:lnTo>
                  <a:pt x="235739" y="65864"/>
                </a:lnTo>
                <a:lnTo>
                  <a:pt x="235125" y="65659"/>
                </a:lnTo>
                <a:lnTo>
                  <a:pt x="235125" y="65864"/>
                </a:lnTo>
                <a:lnTo>
                  <a:pt x="234511" y="65352"/>
                </a:lnTo>
                <a:lnTo>
                  <a:pt x="234205" y="65455"/>
                </a:lnTo>
                <a:lnTo>
                  <a:pt x="234307" y="65659"/>
                </a:lnTo>
                <a:lnTo>
                  <a:pt x="233284" y="64330"/>
                </a:lnTo>
                <a:lnTo>
                  <a:pt x="233489" y="63511"/>
                </a:lnTo>
                <a:lnTo>
                  <a:pt x="233795" y="63205"/>
                </a:lnTo>
                <a:lnTo>
                  <a:pt x="233591" y="61159"/>
                </a:lnTo>
                <a:lnTo>
                  <a:pt x="233284" y="61261"/>
                </a:lnTo>
                <a:lnTo>
                  <a:pt x="232261" y="60955"/>
                </a:lnTo>
                <a:close/>
                <a:moveTo>
                  <a:pt x="236045" y="67091"/>
                </a:moveTo>
                <a:lnTo>
                  <a:pt x="236045" y="67091"/>
                </a:lnTo>
                <a:lnTo>
                  <a:pt x="236045" y="67091"/>
                </a:lnTo>
                <a:close/>
                <a:moveTo>
                  <a:pt x="232670" y="66170"/>
                </a:moveTo>
                <a:lnTo>
                  <a:pt x="233693" y="67398"/>
                </a:lnTo>
                <a:lnTo>
                  <a:pt x="233693" y="66580"/>
                </a:lnTo>
                <a:lnTo>
                  <a:pt x="233080" y="66170"/>
                </a:lnTo>
                <a:close/>
                <a:moveTo>
                  <a:pt x="222750" y="67705"/>
                </a:moveTo>
                <a:lnTo>
                  <a:pt x="222750" y="67705"/>
                </a:lnTo>
                <a:lnTo>
                  <a:pt x="222750" y="67705"/>
                </a:lnTo>
                <a:close/>
                <a:moveTo>
                  <a:pt x="222750" y="67705"/>
                </a:moveTo>
                <a:lnTo>
                  <a:pt x="222737" y="67743"/>
                </a:lnTo>
                <a:lnTo>
                  <a:pt x="222750" y="67807"/>
                </a:lnTo>
                <a:lnTo>
                  <a:pt x="222750" y="67705"/>
                </a:lnTo>
                <a:close/>
                <a:moveTo>
                  <a:pt x="235330" y="67091"/>
                </a:moveTo>
                <a:lnTo>
                  <a:pt x="235330" y="67807"/>
                </a:lnTo>
                <a:lnTo>
                  <a:pt x="235739" y="67602"/>
                </a:lnTo>
                <a:lnTo>
                  <a:pt x="236148" y="67909"/>
                </a:lnTo>
                <a:lnTo>
                  <a:pt x="235534" y="67193"/>
                </a:lnTo>
                <a:lnTo>
                  <a:pt x="235330" y="67091"/>
                </a:lnTo>
                <a:close/>
                <a:moveTo>
                  <a:pt x="236250" y="67091"/>
                </a:moveTo>
                <a:lnTo>
                  <a:pt x="237068" y="68420"/>
                </a:lnTo>
                <a:lnTo>
                  <a:pt x="237682" y="68625"/>
                </a:lnTo>
                <a:lnTo>
                  <a:pt x="237784" y="68625"/>
                </a:lnTo>
                <a:lnTo>
                  <a:pt x="237170" y="67295"/>
                </a:lnTo>
                <a:lnTo>
                  <a:pt x="236250" y="67091"/>
                </a:lnTo>
                <a:close/>
                <a:moveTo>
                  <a:pt x="234307" y="67807"/>
                </a:moveTo>
                <a:lnTo>
                  <a:pt x="234205" y="67909"/>
                </a:lnTo>
                <a:lnTo>
                  <a:pt x="234409" y="68011"/>
                </a:lnTo>
                <a:lnTo>
                  <a:pt x="234409" y="69341"/>
                </a:lnTo>
                <a:lnTo>
                  <a:pt x="235330" y="68420"/>
                </a:lnTo>
                <a:lnTo>
                  <a:pt x="234307" y="67807"/>
                </a:lnTo>
                <a:close/>
                <a:moveTo>
                  <a:pt x="236455" y="68216"/>
                </a:moveTo>
                <a:lnTo>
                  <a:pt x="236557" y="68625"/>
                </a:lnTo>
                <a:lnTo>
                  <a:pt x="236864" y="68932"/>
                </a:lnTo>
                <a:lnTo>
                  <a:pt x="237170" y="69750"/>
                </a:lnTo>
                <a:lnTo>
                  <a:pt x="237170" y="69341"/>
                </a:lnTo>
                <a:lnTo>
                  <a:pt x="237273" y="69545"/>
                </a:lnTo>
                <a:lnTo>
                  <a:pt x="237273" y="69443"/>
                </a:lnTo>
                <a:lnTo>
                  <a:pt x="237273" y="69136"/>
                </a:lnTo>
                <a:lnTo>
                  <a:pt x="237170" y="68932"/>
                </a:lnTo>
                <a:lnTo>
                  <a:pt x="236966" y="68318"/>
                </a:lnTo>
                <a:lnTo>
                  <a:pt x="236761" y="68420"/>
                </a:lnTo>
                <a:lnTo>
                  <a:pt x="236455" y="68216"/>
                </a:lnTo>
                <a:close/>
                <a:moveTo>
                  <a:pt x="193091" y="69852"/>
                </a:moveTo>
                <a:lnTo>
                  <a:pt x="193295" y="70261"/>
                </a:lnTo>
                <a:lnTo>
                  <a:pt x="193160" y="69965"/>
                </a:lnTo>
                <a:lnTo>
                  <a:pt x="193091" y="69852"/>
                </a:lnTo>
                <a:close/>
                <a:moveTo>
                  <a:pt x="235636" y="68830"/>
                </a:moveTo>
                <a:lnTo>
                  <a:pt x="235227" y="69034"/>
                </a:lnTo>
                <a:lnTo>
                  <a:pt x="235125" y="69239"/>
                </a:lnTo>
                <a:lnTo>
                  <a:pt x="235227" y="69648"/>
                </a:lnTo>
                <a:lnTo>
                  <a:pt x="234818" y="69955"/>
                </a:lnTo>
                <a:lnTo>
                  <a:pt x="235636" y="70670"/>
                </a:lnTo>
                <a:lnTo>
                  <a:pt x="235636" y="68830"/>
                </a:lnTo>
                <a:close/>
                <a:moveTo>
                  <a:pt x="232057" y="68420"/>
                </a:moveTo>
                <a:lnTo>
                  <a:pt x="230318" y="71284"/>
                </a:lnTo>
                <a:lnTo>
                  <a:pt x="230318" y="71386"/>
                </a:lnTo>
                <a:lnTo>
                  <a:pt x="232261" y="69341"/>
                </a:lnTo>
                <a:lnTo>
                  <a:pt x="232057" y="68420"/>
                </a:lnTo>
                <a:close/>
                <a:moveTo>
                  <a:pt x="196568" y="70159"/>
                </a:moveTo>
                <a:lnTo>
                  <a:pt x="196364" y="71795"/>
                </a:lnTo>
                <a:lnTo>
                  <a:pt x="196364" y="72000"/>
                </a:lnTo>
                <a:lnTo>
                  <a:pt x="197591" y="73739"/>
                </a:lnTo>
                <a:lnTo>
                  <a:pt x="198102" y="72102"/>
                </a:lnTo>
                <a:lnTo>
                  <a:pt x="196875" y="70261"/>
                </a:lnTo>
                <a:lnTo>
                  <a:pt x="196568" y="70159"/>
                </a:lnTo>
                <a:close/>
                <a:moveTo>
                  <a:pt x="237580" y="70261"/>
                </a:moveTo>
                <a:lnTo>
                  <a:pt x="237580" y="70773"/>
                </a:lnTo>
                <a:lnTo>
                  <a:pt x="237068" y="70977"/>
                </a:lnTo>
                <a:lnTo>
                  <a:pt x="237068" y="71182"/>
                </a:lnTo>
                <a:lnTo>
                  <a:pt x="236761" y="71182"/>
                </a:lnTo>
                <a:lnTo>
                  <a:pt x="236659" y="71591"/>
                </a:lnTo>
                <a:lnTo>
                  <a:pt x="236250" y="71795"/>
                </a:lnTo>
                <a:lnTo>
                  <a:pt x="236148" y="71182"/>
                </a:lnTo>
                <a:lnTo>
                  <a:pt x="235739" y="71284"/>
                </a:lnTo>
                <a:lnTo>
                  <a:pt x="235432" y="71693"/>
                </a:lnTo>
                <a:lnTo>
                  <a:pt x="234818" y="71898"/>
                </a:lnTo>
                <a:lnTo>
                  <a:pt x="234818" y="72818"/>
                </a:lnTo>
                <a:lnTo>
                  <a:pt x="235227" y="72000"/>
                </a:lnTo>
                <a:lnTo>
                  <a:pt x="235636" y="72102"/>
                </a:lnTo>
                <a:lnTo>
                  <a:pt x="235943" y="72409"/>
                </a:lnTo>
                <a:lnTo>
                  <a:pt x="236045" y="72000"/>
                </a:lnTo>
                <a:lnTo>
                  <a:pt x="236455" y="72205"/>
                </a:lnTo>
                <a:lnTo>
                  <a:pt x="236557" y="73125"/>
                </a:lnTo>
                <a:lnTo>
                  <a:pt x="237580" y="73943"/>
                </a:lnTo>
                <a:lnTo>
                  <a:pt x="237682" y="73841"/>
                </a:lnTo>
                <a:lnTo>
                  <a:pt x="237682" y="74045"/>
                </a:lnTo>
                <a:lnTo>
                  <a:pt x="238091" y="73841"/>
                </a:lnTo>
                <a:lnTo>
                  <a:pt x="237784" y="73227"/>
                </a:lnTo>
                <a:lnTo>
                  <a:pt x="237989" y="72614"/>
                </a:lnTo>
                <a:lnTo>
                  <a:pt x="238295" y="72818"/>
                </a:lnTo>
                <a:lnTo>
                  <a:pt x="238500" y="73534"/>
                </a:lnTo>
                <a:lnTo>
                  <a:pt x="238500" y="73023"/>
                </a:lnTo>
                <a:lnTo>
                  <a:pt x="238807" y="72614"/>
                </a:lnTo>
                <a:lnTo>
                  <a:pt x="238500" y="71284"/>
                </a:lnTo>
                <a:lnTo>
                  <a:pt x="238398" y="71182"/>
                </a:lnTo>
                <a:lnTo>
                  <a:pt x="238500" y="70977"/>
                </a:lnTo>
                <a:lnTo>
                  <a:pt x="238295" y="70466"/>
                </a:lnTo>
                <a:lnTo>
                  <a:pt x="237580" y="70261"/>
                </a:lnTo>
                <a:close/>
                <a:moveTo>
                  <a:pt x="240443" y="77727"/>
                </a:moveTo>
                <a:lnTo>
                  <a:pt x="240034" y="78545"/>
                </a:lnTo>
                <a:lnTo>
                  <a:pt x="240136" y="80284"/>
                </a:lnTo>
                <a:lnTo>
                  <a:pt x="240852" y="81000"/>
                </a:lnTo>
                <a:lnTo>
                  <a:pt x="240341" y="79568"/>
                </a:lnTo>
                <a:lnTo>
                  <a:pt x="241261" y="79773"/>
                </a:lnTo>
                <a:lnTo>
                  <a:pt x="240750" y="79057"/>
                </a:lnTo>
                <a:lnTo>
                  <a:pt x="241057" y="78852"/>
                </a:lnTo>
                <a:lnTo>
                  <a:pt x="241057" y="78545"/>
                </a:lnTo>
                <a:lnTo>
                  <a:pt x="240136" y="78955"/>
                </a:lnTo>
                <a:lnTo>
                  <a:pt x="240443" y="78648"/>
                </a:lnTo>
                <a:lnTo>
                  <a:pt x="240443" y="78341"/>
                </a:lnTo>
                <a:lnTo>
                  <a:pt x="240341" y="78136"/>
                </a:lnTo>
                <a:lnTo>
                  <a:pt x="240443" y="77727"/>
                </a:lnTo>
                <a:close/>
                <a:moveTo>
                  <a:pt x="79875" y="80284"/>
                </a:moveTo>
                <a:lnTo>
                  <a:pt x="78136" y="80591"/>
                </a:lnTo>
                <a:lnTo>
                  <a:pt x="78136" y="81511"/>
                </a:lnTo>
                <a:lnTo>
                  <a:pt x="78443" y="81818"/>
                </a:lnTo>
                <a:lnTo>
                  <a:pt x="79466" y="81511"/>
                </a:lnTo>
                <a:lnTo>
                  <a:pt x="80080" y="80693"/>
                </a:lnTo>
                <a:lnTo>
                  <a:pt x="79875" y="80284"/>
                </a:lnTo>
                <a:close/>
                <a:moveTo>
                  <a:pt x="261102" y="82636"/>
                </a:moveTo>
                <a:lnTo>
                  <a:pt x="261000" y="82841"/>
                </a:lnTo>
                <a:lnTo>
                  <a:pt x="261205" y="82943"/>
                </a:lnTo>
                <a:lnTo>
                  <a:pt x="261307" y="82943"/>
                </a:lnTo>
                <a:lnTo>
                  <a:pt x="261102" y="82636"/>
                </a:lnTo>
                <a:close/>
                <a:moveTo>
                  <a:pt x="220500" y="81818"/>
                </a:moveTo>
                <a:lnTo>
                  <a:pt x="219784" y="81920"/>
                </a:lnTo>
                <a:lnTo>
                  <a:pt x="219886" y="82227"/>
                </a:lnTo>
                <a:lnTo>
                  <a:pt x="220295" y="82534"/>
                </a:lnTo>
                <a:lnTo>
                  <a:pt x="220295" y="82841"/>
                </a:lnTo>
                <a:lnTo>
                  <a:pt x="221011" y="83148"/>
                </a:lnTo>
                <a:lnTo>
                  <a:pt x="221114" y="82636"/>
                </a:lnTo>
                <a:lnTo>
                  <a:pt x="220500" y="81818"/>
                </a:lnTo>
                <a:close/>
                <a:moveTo>
                  <a:pt x="222034" y="82636"/>
                </a:moveTo>
                <a:lnTo>
                  <a:pt x="221830" y="83045"/>
                </a:lnTo>
                <a:lnTo>
                  <a:pt x="221830" y="83352"/>
                </a:lnTo>
                <a:lnTo>
                  <a:pt x="222341" y="83148"/>
                </a:lnTo>
                <a:lnTo>
                  <a:pt x="222034" y="82636"/>
                </a:lnTo>
                <a:close/>
                <a:moveTo>
                  <a:pt x="240443" y="83352"/>
                </a:moveTo>
                <a:lnTo>
                  <a:pt x="240239" y="83659"/>
                </a:lnTo>
                <a:lnTo>
                  <a:pt x="240239" y="83659"/>
                </a:lnTo>
                <a:lnTo>
                  <a:pt x="240545" y="83352"/>
                </a:lnTo>
                <a:close/>
                <a:moveTo>
                  <a:pt x="240852" y="82943"/>
                </a:moveTo>
                <a:lnTo>
                  <a:pt x="240545" y="83352"/>
                </a:lnTo>
                <a:lnTo>
                  <a:pt x="240750" y="83557"/>
                </a:lnTo>
                <a:lnTo>
                  <a:pt x="241261" y="83455"/>
                </a:lnTo>
                <a:lnTo>
                  <a:pt x="241670" y="83557"/>
                </a:lnTo>
                <a:lnTo>
                  <a:pt x="241977" y="83455"/>
                </a:lnTo>
                <a:lnTo>
                  <a:pt x="242898" y="83966"/>
                </a:lnTo>
                <a:lnTo>
                  <a:pt x="241568" y="82943"/>
                </a:lnTo>
                <a:close/>
                <a:moveTo>
                  <a:pt x="230011" y="72818"/>
                </a:moveTo>
                <a:lnTo>
                  <a:pt x="228989" y="74250"/>
                </a:lnTo>
                <a:lnTo>
                  <a:pt x="228989" y="74761"/>
                </a:lnTo>
                <a:lnTo>
                  <a:pt x="228477" y="74966"/>
                </a:lnTo>
                <a:lnTo>
                  <a:pt x="228477" y="74864"/>
                </a:lnTo>
                <a:lnTo>
                  <a:pt x="227557" y="75375"/>
                </a:lnTo>
                <a:lnTo>
                  <a:pt x="227045" y="76398"/>
                </a:lnTo>
                <a:lnTo>
                  <a:pt x="225409" y="77216"/>
                </a:lnTo>
                <a:lnTo>
                  <a:pt x="225307" y="77420"/>
                </a:lnTo>
                <a:lnTo>
                  <a:pt x="225205" y="77523"/>
                </a:lnTo>
                <a:lnTo>
                  <a:pt x="225205" y="78648"/>
                </a:lnTo>
                <a:lnTo>
                  <a:pt x="223670" y="77932"/>
                </a:lnTo>
                <a:lnTo>
                  <a:pt x="223159" y="78750"/>
                </a:lnTo>
                <a:lnTo>
                  <a:pt x="223261" y="78750"/>
                </a:lnTo>
                <a:lnTo>
                  <a:pt x="224182" y="83045"/>
                </a:lnTo>
                <a:lnTo>
                  <a:pt x="225511" y="83045"/>
                </a:lnTo>
                <a:lnTo>
                  <a:pt x="225818" y="83659"/>
                </a:lnTo>
                <a:lnTo>
                  <a:pt x="226023" y="83455"/>
                </a:lnTo>
                <a:lnTo>
                  <a:pt x="226330" y="83557"/>
                </a:lnTo>
                <a:lnTo>
                  <a:pt x="226739" y="83045"/>
                </a:lnTo>
                <a:lnTo>
                  <a:pt x="227352" y="83557"/>
                </a:lnTo>
                <a:lnTo>
                  <a:pt x="227966" y="83352"/>
                </a:lnTo>
                <a:lnTo>
                  <a:pt x="228068" y="83557"/>
                </a:lnTo>
                <a:lnTo>
                  <a:pt x="228375" y="84273"/>
                </a:lnTo>
                <a:lnTo>
                  <a:pt x="229398" y="83659"/>
                </a:lnTo>
                <a:lnTo>
                  <a:pt x="229705" y="83250"/>
                </a:lnTo>
                <a:lnTo>
                  <a:pt x="229602" y="83045"/>
                </a:lnTo>
                <a:lnTo>
                  <a:pt x="229807" y="82739"/>
                </a:lnTo>
                <a:lnTo>
                  <a:pt x="229705" y="81920"/>
                </a:lnTo>
                <a:lnTo>
                  <a:pt x="230216" y="81102"/>
                </a:lnTo>
                <a:lnTo>
                  <a:pt x="230523" y="81102"/>
                </a:lnTo>
                <a:lnTo>
                  <a:pt x="231239" y="78955"/>
                </a:lnTo>
                <a:lnTo>
                  <a:pt x="231852" y="79159"/>
                </a:lnTo>
                <a:lnTo>
                  <a:pt x="232159" y="79159"/>
                </a:lnTo>
                <a:lnTo>
                  <a:pt x="232057" y="78955"/>
                </a:lnTo>
                <a:lnTo>
                  <a:pt x="231136" y="77932"/>
                </a:lnTo>
                <a:lnTo>
                  <a:pt x="231034" y="77114"/>
                </a:lnTo>
                <a:lnTo>
                  <a:pt x="230932" y="77011"/>
                </a:lnTo>
                <a:lnTo>
                  <a:pt x="230420" y="76295"/>
                </a:lnTo>
                <a:lnTo>
                  <a:pt x="230830" y="76193"/>
                </a:lnTo>
                <a:lnTo>
                  <a:pt x="230932" y="76091"/>
                </a:lnTo>
                <a:lnTo>
                  <a:pt x="230932" y="75580"/>
                </a:lnTo>
                <a:lnTo>
                  <a:pt x="231750" y="75580"/>
                </a:lnTo>
                <a:lnTo>
                  <a:pt x="231443" y="74864"/>
                </a:lnTo>
                <a:lnTo>
                  <a:pt x="232261" y="74761"/>
                </a:lnTo>
                <a:lnTo>
                  <a:pt x="231136" y="73841"/>
                </a:lnTo>
                <a:lnTo>
                  <a:pt x="230727" y="73943"/>
                </a:lnTo>
                <a:lnTo>
                  <a:pt x="230420" y="72920"/>
                </a:lnTo>
                <a:lnTo>
                  <a:pt x="230011" y="73227"/>
                </a:lnTo>
                <a:lnTo>
                  <a:pt x="230011" y="72818"/>
                </a:lnTo>
                <a:close/>
                <a:moveTo>
                  <a:pt x="261307" y="82943"/>
                </a:moveTo>
                <a:lnTo>
                  <a:pt x="262841" y="84989"/>
                </a:lnTo>
                <a:lnTo>
                  <a:pt x="262330" y="83761"/>
                </a:lnTo>
                <a:lnTo>
                  <a:pt x="261307" y="82943"/>
                </a:lnTo>
                <a:close/>
                <a:moveTo>
                  <a:pt x="237682" y="78239"/>
                </a:moveTo>
                <a:lnTo>
                  <a:pt x="237170" y="78852"/>
                </a:lnTo>
                <a:lnTo>
                  <a:pt x="234614" y="78955"/>
                </a:lnTo>
                <a:lnTo>
                  <a:pt x="234409" y="78750"/>
                </a:lnTo>
                <a:lnTo>
                  <a:pt x="233489" y="79057"/>
                </a:lnTo>
                <a:lnTo>
                  <a:pt x="232977" y="79875"/>
                </a:lnTo>
                <a:lnTo>
                  <a:pt x="232977" y="80080"/>
                </a:lnTo>
                <a:lnTo>
                  <a:pt x="232875" y="80182"/>
                </a:lnTo>
                <a:lnTo>
                  <a:pt x="232977" y="80898"/>
                </a:lnTo>
                <a:lnTo>
                  <a:pt x="232875" y="80693"/>
                </a:lnTo>
                <a:lnTo>
                  <a:pt x="232057" y="83455"/>
                </a:lnTo>
                <a:lnTo>
                  <a:pt x="232364" y="83659"/>
                </a:lnTo>
                <a:lnTo>
                  <a:pt x="232568" y="83864"/>
                </a:lnTo>
                <a:lnTo>
                  <a:pt x="232670" y="85909"/>
                </a:lnTo>
                <a:lnTo>
                  <a:pt x="233386" y="85807"/>
                </a:lnTo>
                <a:lnTo>
                  <a:pt x="233591" y="82841"/>
                </a:lnTo>
                <a:lnTo>
                  <a:pt x="234409" y="84784"/>
                </a:lnTo>
                <a:lnTo>
                  <a:pt x="235636" y="84375"/>
                </a:lnTo>
                <a:lnTo>
                  <a:pt x="235125" y="83761"/>
                </a:lnTo>
                <a:lnTo>
                  <a:pt x="235227" y="83148"/>
                </a:lnTo>
                <a:lnTo>
                  <a:pt x="234409" y="82023"/>
                </a:lnTo>
                <a:lnTo>
                  <a:pt x="234614" y="82023"/>
                </a:lnTo>
                <a:lnTo>
                  <a:pt x="235739" y="81000"/>
                </a:lnTo>
                <a:lnTo>
                  <a:pt x="236148" y="81102"/>
                </a:lnTo>
                <a:lnTo>
                  <a:pt x="235739" y="80693"/>
                </a:lnTo>
                <a:lnTo>
                  <a:pt x="235739" y="80795"/>
                </a:lnTo>
                <a:lnTo>
                  <a:pt x="233591" y="81205"/>
                </a:lnTo>
                <a:lnTo>
                  <a:pt x="233284" y="80693"/>
                </a:lnTo>
                <a:lnTo>
                  <a:pt x="233182" y="80182"/>
                </a:lnTo>
                <a:lnTo>
                  <a:pt x="235943" y="79568"/>
                </a:lnTo>
                <a:lnTo>
                  <a:pt x="236455" y="79773"/>
                </a:lnTo>
                <a:lnTo>
                  <a:pt x="236966" y="79670"/>
                </a:lnTo>
                <a:lnTo>
                  <a:pt x="237580" y="79057"/>
                </a:lnTo>
                <a:lnTo>
                  <a:pt x="237682" y="78239"/>
                </a:lnTo>
                <a:close/>
                <a:moveTo>
                  <a:pt x="210580" y="74659"/>
                </a:moveTo>
                <a:lnTo>
                  <a:pt x="219068" y="86114"/>
                </a:lnTo>
                <a:lnTo>
                  <a:pt x="219068" y="85705"/>
                </a:lnTo>
                <a:lnTo>
                  <a:pt x="219989" y="86011"/>
                </a:lnTo>
                <a:lnTo>
                  <a:pt x="220398" y="83250"/>
                </a:lnTo>
                <a:lnTo>
                  <a:pt x="219273" y="82636"/>
                </a:lnTo>
                <a:lnTo>
                  <a:pt x="218966" y="81102"/>
                </a:lnTo>
                <a:lnTo>
                  <a:pt x="218352" y="80898"/>
                </a:lnTo>
                <a:lnTo>
                  <a:pt x="218148" y="80489"/>
                </a:lnTo>
                <a:lnTo>
                  <a:pt x="218455" y="79977"/>
                </a:lnTo>
                <a:lnTo>
                  <a:pt x="218045" y="79466"/>
                </a:lnTo>
                <a:lnTo>
                  <a:pt x="217330" y="79773"/>
                </a:lnTo>
                <a:lnTo>
                  <a:pt x="217739" y="79568"/>
                </a:lnTo>
                <a:lnTo>
                  <a:pt x="216102" y="77830"/>
                </a:lnTo>
                <a:lnTo>
                  <a:pt x="215795" y="78034"/>
                </a:lnTo>
                <a:lnTo>
                  <a:pt x="212625" y="74659"/>
                </a:lnTo>
                <a:close/>
                <a:moveTo>
                  <a:pt x="246170" y="85602"/>
                </a:moveTo>
                <a:lnTo>
                  <a:pt x="245864" y="85909"/>
                </a:lnTo>
                <a:lnTo>
                  <a:pt x="245761" y="86216"/>
                </a:lnTo>
                <a:lnTo>
                  <a:pt x="246273" y="86523"/>
                </a:lnTo>
                <a:lnTo>
                  <a:pt x="246375" y="86011"/>
                </a:lnTo>
                <a:lnTo>
                  <a:pt x="246170" y="85602"/>
                </a:lnTo>
                <a:close/>
                <a:moveTo>
                  <a:pt x="261818" y="84375"/>
                </a:moveTo>
                <a:lnTo>
                  <a:pt x="261716" y="84886"/>
                </a:lnTo>
                <a:lnTo>
                  <a:pt x="260693" y="85705"/>
                </a:lnTo>
                <a:lnTo>
                  <a:pt x="260386" y="85705"/>
                </a:lnTo>
                <a:lnTo>
                  <a:pt x="260284" y="85193"/>
                </a:lnTo>
                <a:lnTo>
                  <a:pt x="260080" y="85705"/>
                </a:lnTo>
                <a:lnTo>
                  <a:pt x="258648" y="85909"/>
                </a:lnTo>
                <a:lnTo>
                  <a:pt x="259773" y="86523"/>
                </a:lnTo>
                <a:lnTo>
                  <a:pt x="262125" y="85500"/>
                </a:lnTo>
                <a:lnTo>
                  <a:pt x="262023" y="85295"/>
                </a:lnTo>
                <a:lnTo>
                  <a:pt x="262227" y="85193"/>
                </a:lnTo>
                <a:lnTo>
                  <a:pt x="262432" y="84477"/>
                </a:lnTo>
                <a:lnTo>
                  <a:pt x="261818" y="84375"/>
                </a:lnTo>
                <a:close/>
                <a:moveTo>
                  <a:pt x="249239" y="87852"/>
                </a:moveTo>
                <a:lnTo>
                  <a:pt x="248727" y="88670"/>
                </a:lnTo>
                <a:lnTo>
                  <a:pt x="249648" y="88466"/>
                </a:lnTo>
                <a:lnTo>
                  <a:pt x="249239" y="87852"/>
                </a:lnTo>
                <a:close/>
                <a:moveTo>
                  <a:pt x="220500" y="86216"/>
                </a:moveTo>
                <a:lnTo>
                  <a:pt x="219682" y="86932"/>
                </a:lnTo>
                <a:lnTo>
                  <a:pt x="219784" y="87136"/>
                </a:lnTo>
                <a:lnTo>
                  <a:pt x="227250" y="88875"/>
                </a:lnTo>
                <a:lnTo>
                  <a:pt x="227761" y="88977"/>
                </a:lnTo>
                <a:lnTo>
                  <a:pt x="227761" y="88057"/>
                </a:lnTo>
                <a:lnTo>
                  <a:pt x="226330" y="87648"/>
                </a:lnTo>
                <a:lnTo>
                  <a:pt x="226125" y="87136"/>
                </a:lnTo>
                <a:lnTo>
                  <a:pt x="224591" y="86727"/>
                </a:lnTo>
                <a:lnTo>
                  <a:pt x="224284" y="87136"/>
                </a:lnTo>
                <a:lnTo>
                  <a:pt x="222648" y="87034"/>
                </a:lnTo>
                <a:lnTo>
                  <a:pt x="222239" y="86523"/>
                </a:lnTo>
                <a:lnTo>
                  <a:pt x="220500" y="86216"/>
                </a:lnTo>
                <a:close/>
                <a:moveTo>
                  <a:pt x="227761" y="88364"/>
                </a:moveTo>
                <a:lnTo>
                  <a:pt x="228273" y="89080"/>
                </a:lnTo>
                <a:lnTo>
                  <a:pt x="228886" y="88670"/>
                </a:lnTo>
                <a:lnTo>
                  <a:pt x="228375" y="88364"/>
                </a:lnTo>
                <a:close/>
                <a:moveTo>
                  <a:pt x="229398" y="88568"/>
                </a:moveTo>
                <a:lnTo>
                  <a:pt x="228989" y="88977"/>
                </a:lnTo>
                <a:lnTo>
                  <a:pt x="229705" y="89182"/>
                </a:lnTo>
                <a:lnTo>
                  <a:pt x="229807" y="88670"/>
                </a:lnTo>
                <a:lnTo>
                  <a:pt x="229398" y="88568"/>
                </a:lnTo>
                <a:close/>
                <a:moveTo>
                  <a:pt x="235432" y="88466"/>
                </a:moveTo>
                <a:lnTo>
                  <a:pt x="234920" y="88875"/>
                </a:lnTo>
                <a:lnTo>
                  <a:pt x="233182" y="88568"/>
                </a:lnTo>
                <a:lnTo>
                  <a:pt x="232670" y="88670"/>
                </a:lnTo>
                <a:lnTo>
                  <a:pt x="232670" y="89182"/>
                </a:lnTo>
                <a:lnTo>
                  <a:pt x="234716" y="88977"/>
                </a:lnTo>
                <a:lnTo>
                  <a:pt x="235330" y="88773"/>
                </a:lnTo>
                <a:lnTo>
                  <a:pt x="235534" y="88466"/>
                </a:lnTo>
                <a:close/>
                <a:moveTo>
                  <a:pt x="230932" y="88364"/>
                </a:moveTo>
                <a:lnTo>
                  <a:pt x="230727" y="88568"/>
                </a:lnTo>
                <a:lnTo>
                  <a:pt x="231034" y="88977"/>
                </a:lnTo>
                <a:lnTo>
                  <a:pt x="231034" y="88977"/>
                </a:lnTo>
                <a:lnTo>
                  <a:pt x="230420" y="88670"/>
                </a:lnTo>
                <a:lnTo>
                  <a:pt x="230011" y="89386"/>
                </a:lnTo>
                <a:lnTo>
                  <a:pt x="231341" y="88977"/>
                </a:lnTo>
                <a:lnTo>
                  <a:pt x="231750" y="89080"/>
                </a:lnTo>
                <a:lnTo>
                  <a:pt x="231648" y="88977"/>
                </a:lnTo>
                <a:lnTo>
                  <a:pt x="231750" y="88977"/>
                </a:lnTo>
                <a:lnTo>
                  <a:pt x="231648" y="88670"/>
                </a:lnTo>
                <a:lnTo>
                  <a:pt x="231239" y="88568"/>
                </a:lnTo>
                <a:lnTo>
                  <a:pt x="230932" y="88364"/>
                </a:lnTo>
                <a:close/>
                <a:moveTo>
                  <a:pt x="232670" y="89591"/>
                </a:moveTo>
                <a:lnTo>
                  <a:pt x="231750" y="89898"/>
                </a:lnTo>
                <a:lnTo>
                  <a:pt x="232670" y="90409"/>
                </a:lnTo>
                <a:lnTo>
                  <a:pt x="233284" y="90205"/>
                </a:lnTo>
                <a:lnTo>
                  <a:pt x="232670" y="89591"/>
                </a:lnTo>
                <a:close/>
                <a:moveTo>
                  <a:pt x="239420" y="88670"/>
                </a:moveTo>
                <a:lnTo>
                  <a:pt x="237989" y="88773"/>
                </a:lnTo>
                <a:lnTo>
                  <a:pt x="235943" y="90102"/>
                </a:lnTo>
                <a:lnTo>
                  <a:pt x="235943" y="90511"/>
                </a:lnTo>
                <a:lnTo>
                  <a:pt x="237068" y="90102"/>
                </a:lnTo>
                <a:lnTo>
                  <a:pt x="239420" y="88670"/>
                </a:lnTo>
                <a:close/>
                <a:moveTo>
                  <a:pt x="244636" y="80386"/>
                </a:moveTo>
                <a:lnTo>
                  <a:pt x="243205" y="81409"/>
                </a:lnTo>
                <a:lnTo>
                  <a:pt x="243920" y="81614"/>
                </a:lnTo>
                <a:lnTo>
                  <a:pt x="244125" y="82125"/>
                </a:lnTo>
                <a:lnTo>
                  <a:pt x="244432" y="82330"/>
                </a:lnTo>
                <a:lnTo>
                  <a:pt x="245761" y="82227"/>
                </a:lnTo>
                <a:lnTo>
                  <a:pt x="245557" y="82739"/>
                </a:lnTo>
                <a:lnTo>
                  <a:pt x="244023" y="82943"/>
                </a:lnTo>
                <a:lnTo>
                  <a:pt x="244534" y="83250"/>
                </a:lnTo>
                <a:lnTo>
                  <a:pt x="244739" y="84068"/>
                </a:lnTo>
                <a:lnTo>
                  <a:pt x="245659" y="83148"/>
                </a:lnTo>
                <a:lnTo>
                  <a:pt x="245761" y="83966"/>
                </a:lnTo>
                <a:lnTo>
                  <a:pt x="246580" y="84068"/>
                </a:lnTo>
                <a:lnTo>
                  <a:pt x="246784" y="84580"/>
                </a:lnTo>
                <a:lnTo>
                  <a:pt x="249648" y="85909"/>
                </a:lnTo>
                <a:lnTo>
                  <a:pt x="249443" y="86011"/>
                </a:lnTo>
                <a:lnTo>
                  <a:pt x="249648" y="86011"/>
                </a:lnTo>
                <a:lnTo>
                  <a:pt x="250261" y="87443"/>
                </a:lnTo>
                <a:lnTo>
                  <a:pt x="249852" y="87545"/>
                </a:lnTo>
                <a:lnTo>
                  <a:pt x="250057" y="88057"/>
                </a:lnTo>
                <a:lnTo>
                  <a:pt x="249852" y="88466"/>
                </a:lnTo>
                <a:lnTo>
                  <a:pt x="251080" y="88159"/>
                </a:lnTo>
                <a:lnTo>
                  <a:pt x="251080" y="88670"/>
                </a:lnTo>
                <a:lnTo>
                  <a:pt x="251693" y="89386"/>
                </a:lnTo>
                <a:lnTo>
                  <a:pt x="253534" y="89386"/>
                </a:lnTo>
                <a:lnTo>
                  <a:pt x="253841" y="88977"/>
                </a:lnTo>
                <a:lnTo>
                  <a:pt x="252920" y="88466"/>
                </a:lnTo>
                <a:lnTo>
                  <a:pt x="254455" y="88261"/>
                </a:lnTo>
                <a:lnTo>
                  <a:pt x="254455" y="88159"/>
                </a:lnTo>
                <a:lnTo>
                  <a:pt x="254557" y="88159"/>
                </a:lnTo>
                <a:lnTo>
                  <a:pt x="254250" y="87750"/>
                </a:lnTo>
                <a:lnTo>
                  <a:pt x="254864" y="87955"/>
                </a:lnTo>
                <a:lnTo>
                  <a:pt x="255375" y="87852"/>
                </a:lnTo>
                <a:lnTo>
                  <a:pt x="257625" y="90307"/>
                </a:lnTo>
                <a:lnTo>
                  <a:pt x="260080" y="91023"/>
                </a:lnTo>
                <a:lnTo>
                  <a:pt x="260080" y="90716"/>
                </a:lnTo>
                <a:lnTo>
                  <a:pt x="260489" y="90614"/>
                </a:lnTo>
                <a:lnTo>
                  <a:pt x="259670" y="90307"/>
                </a:lnTo>
                <a:lnTo>
                  <a:pt x="259670" y="90102"/>
                </a:lnTo>
                <a:lnTo>
                  <a:pt x="259159" y="89386"/>
                </a:lnTo>
                <a:lnTo>
                  <a:pt x="258648" y="89386"/>
                </a:lnTo>
                <a:lnTo>
                  <a:pt x="257318" y="87034"/>
                </a:lnTo>
                <a:lnTo>
                  <a:pt x="258136" y="86932"/>
                </a:lnTo>
                <a:lnTo>
                  <a:pt x="256500" y="85705"/>
                </a:lnTo>
                <a:lnTo>
                  <a:pt x="256398" y="84989"/>
                </a:lnTo>
                <a:lnTo>
                  <a:pt x="251898" y="82636"/>
                </a:lnTo>
                <a:lnTo>
                  <a:pt x="249545" y="81716"/>
                </a:lnTo>
                <a:lnTo>
                  <a:pt x="248727" y="81920"/>
                </a:lnTo>
                <a:lnTo>
                  <a:pt x="248727" y="82125"/>
                </a:lnTo>
                <a:lnTo>
                  <a:pt x="246989" y="83455"/>
                </a:lnTo>
                <a:lnTo>
                  <a:pt x="246375" y="82636"/>
                </a:lnTo>
                <a:lnTo>
                  <a:pt x="246273" y="82943"/>
                </a:lnTo>
                <a:lnTo>
                  <a:pt x="245864" y="80795"/>
                </a:lnTo>
                <a:lnTo>
                  <a:pt x="244636" y="80386"/>
                </a:lnTo>
                <a:close/>
                <a:moveTo>
                  <a:pt x="242693" y="91534"/>
                </a:moveTo>
                <a:lnTo>
                  <a:pt x="241977" y="91636"/>
                </a:lnTo>
                <a:lnTo>
                  <a:pt x="241977" y="91841"/>
                </a:lnTo>
                <a:lnTo>
                  <a:pt x="242386" y="92352"/>
                </a:lnTo>
                <a:lnTo>
                  <a:pt x="242693" y="91534"/>
                </a:lnTo>
                <a:close/>
                <a:moveTo>
                  <a:pt x="285750" y="96648"/>
                </a:moveTo>
                <a:lnTo>
                  <a:pt x="285545" y="96750"/>
                </a:lnTo>
                <a:lnTo>
                  <a:pt x="284420" y="97159"/>
                </a:lnTo>
                <a:lnTo>
                  <a:pt x="284216" y="97261"/>
                </a:lnTo>
                <a:lnTo>
                  <a:pt x="285239" y="97261"/>
                </a:lnTo>
                <a:lnTo>
                  <a:pt x="285750" y="96648"/>
                </a:lnTo>
                <a:close/>
                <a:moveTo>
                  <a:pt x="285648" y="97057"/>
                </a:moveTo>
                <a:lnTo>
                  <a:pt x="285239" y="97261"/>
                </a:lnTo>
                <a:lnTo>
                  <a:pt x="285545" y="97261"/>
                </a:lnTo>
                <a:lnTo>
                  <a:pt x="285648" y="97057"/>
                </a:lnTo>
                <a:close/>
                <a:moveTo>
                  <a:pt x="284011" y="98080"/>
                </a:moveTo>
                <a:lnTo>
                  <a:pt x="282886" y="98591"/>
                </a:lnTo>
                <a:lnTo>
                  <a:pt x="283807" y="98693"/>
                </a:lnTo>
                <a:lnTo>
                  <a:pt x="284114" y="98386"/>
                </a:lnTo>
                <a:lnTo>
                  <a:pt x="284011" y="98080"/>
                </a:lnTo>
                <a:close/>
                <a:moveTo>
                  <a:pt x="168852" y="92761"/>
                </a:moveTo>
                <a:lnTo>
                  <a:pt x="168136" y="92864"/>
                </a:lnTo>
                <a:lnTo>
                  <a:pt x="168136" y="93682"/>
                </a:lnTo>
                <a:lnTo>
                  <a:pt x="167318" y="94295"/>
                </a:lnTo>
                <a:lnTo>
                  <a:pt x="167318" y="95114"/>
                </a:lnTo>
                <a:lnTo>
                  <a:pt x="166807" y="95420"/>
                </a:lnTo>
                <a:lnTo>
                  <a:pt x="166705" y="95318"/>
                </a:lnTo>
                <a:lnTo>
                  <a:pt x="165886" y="96341"/>
                </a:lnTo>
                <a:lnTo>
                  <a:pt x="165375" y="96239"/>
                </a:lnTo>
                <a:lnTo>
                  <a:pt x="164966" y="96443"/>
                </a:lnTo>
                <a:lnTo>
                  <a:pt x="164761" y="96443"/>
                </a:lnTo>
                <a:lnTo>
                  <a:pt x="164045" y="96955"/>
                </a:lnTo>
                <a:lnTo>
                  <a:pt x="163330" y="105955"/>
                </a:lnTo>
                <a:lnTo>
                  <a:pt x="163943" y="106261"/>
                </a:lnTo>
                <a:lnTo>
                  <a:pt x="165477" y="105852"/>
                </a:lnTo>
                <a:lnTo>
                  <a:pt x="168750" y="96034"/>
                </a:lnTo>
                <a:lnTo>
                  <a:pt x="169159" y="96341"/>
                </a:lnTo>
                <a:lnTo>
                  <a:pt x="169364" y="96136"/>
                </a:lnTo>
                <a:lnTo>
                  <a:pt x="168852" y="92761"/>
                </a:lnTo>
                <a:close/>
                <a:moveTo>
                  <a:pt x="79364" y="112500"/>
                </a:moveTo>
                <a:lnTo>
                  <a:pt x="79057" y="112807"/>
                </a:lnTo>
                <a:lnTo>
                  <a:pt x="79057" y="113011"/>
                </a:lnTo>
                <a:lnTo>
                  <a:pt x="79364" y="112500"/>
                </a:lnTo>
                <a:close/>
                <a:moveTo>
                  <a:pt x="185114" y="3784"/>
                </a:moveTo>
                <a:lnTo>
                  <a:pt x="184091" y="4398"/>
                </a:lnTo>
                <a:lnTo>
                  <a:pt x="184909" y="4705"/>
                </a:lnTo>
                <a:lnTo>
                  <a:pt x="183273" y="4705"/>
                </a:lnTo>
                <a:lnTo>
                  <a:pt x="183989" y="5011"/>
                </a:lnTo>
                <a:lnTo>
                  <a:pt x="184193" y="5318"/>
                </a:lnTo>
                <a:lnTo>
                  <a:pt x="184193" y="5318"/>
                </a:lnTo>
                <a:lnTo>
                  <a:pt x="183784" y="5011"/>
                </a:lnTo>
                <a:lnTo>
                  <a:pt x="180102" y="5114"/>
                </a:lnTo>
                <a:lnTo>
                  <a:pt x="180920" y="5216"/>
                </a:lnTo>
                <a:lnTo>
                  <a:pt x="177341" y="5727"/>
                </a:lnTo>
                <a:lnTo>
                  <a:pt x="177545" y="5932"/>
                </a:lnTo>
                <a:lnTo>
                  <a:pt x="177341" y="6239"/>
                </a:lnTo>
                <a:lnTo>
                  <a:pt x="176830" y="6136"/>
                </a:lnTo>
                <a:lnTo>
                  <a:pt x="177955" y="6443"/>
                </a:lnTo>
                <a:lnTo>
                  <a:pt x="177239" y="6443"/>
                </a:lnTo>
                <a:lnTo>
                  <a:pt x="178568" y="6852"/>
                </a:lnTo>
                <a:lnTo>
                  <a:pt x="178057" y="7057"/>
                </a:lnTo>
                <a:lnTo>
                  <a:pt x="178261" y="6852"/>
                </a:lnTo>
                <a:lnTo>
                  <a:pt x="178261" y="6852"/>
                </a:lnTo>
                <a:lnTo>
                  <a:pt x="174477" y="7057"/>
                </a:lnTo>
                <a:lnTo>
                  <a:pt x="174682" y="7466"/>
                </a:lnTo>
                <a:lnTo>
                  <a:pt x="174989" y="7568"/>
                </a:lnTo>
                <a:lnTo>
                  <a:pt x="175091" y="7773"/>
                </a:lnTo>
                <a:lnTo>
                  <a:pt x="177648" y="8795"/>
                </a:lnTo>
                <a:lnTo>
                  <a:pt x="177852" y="9205"/>
                </a:lnTo>
                <a:lnTo>
                  <a:pt x="178261" y="9511"/>
                </a:lnTo>
                <a:lnTo>
                  <a:pt x="178169" y="9789"/>
                </a:lnTo>
                <a:lnTo>
                  <a:pt x="177852" y="9409"/>
                </a:lnTo>
                <a:lnTo>
                  <a:pt x="177545" y="9716"/>
                </a:lnTo>
                <a:lnTo>
                  <a:pt x="177034" y="8591"/>
                </a:lnTo>
                <a:lnTo>
                  <a:pt x="173352" y="8182"/>
                </a:lnTo>
                <a:lnTo>
                  <a:pt x="173352" y="8182"/>
                </a:lnTo>
                <a:lnTo>
                  <a:pt x="173966" y="8489"/>
                </a:lnTo>
                <a:lnTo>
                  <a:pt x="172636" y="8489"/>
                </a:lnTo>
                <a:lnTo>
                  <a:pt x="175193" y="9205"/>
                </a:lnTo>
                <a:lnTo>
                  <a:pt x="175193" y="9205"/>
                </a:lnTo>
                <a:lnTo>
                  <a:pt x="172432" y="8898"/>
                </a:lnTo>
                <a:lnTo>
                  <a:pt x="172432" y="8693"/>
                </a:lnTo>
                <a:lnTo>
                  <a:pt x="172227" y="8591"/>
                </a:lnTo>
                <a:lnTo>
                  <a:pt x="172227" y="8182"/>
                </a:lnTo>
                <a:lnTo>
                  <a:pt x="171307" y="7670"/>
                </a:lnTo>
                <a:lnTo>
                  <a:pt x="171307" y="7670"/>
                </a:lnTo>
                <a:lnTo>
                  <a:pt x="171716" y="8284"/>
                </a:lnTo>
                <a:lnTo>
                  <a:pt x="171102" y="8898"/>
                </a:lnTo>
                <a:lnTo>
                  <a:pt x="172227" y="9511"/>
                </a:lnTo>
                <a:lnTo>
                  <a:pt x="172330" y="10330"/>
                </a:lnTo>
                <a:lnTo>
                  <a:pt x="174886" y="11148"/>
                </a:lnTo>
                <a:lnTo>
                  <a:pt x="173966" y="11045"/>
                </a:lnTo>
                <a:lnTo>
                  <a:pt x="174170" y="12068"/>
                </a:lnTo>
                <a:lnTo>
                  <a:pt x="173966" y="12375"/>
                </a:lnTo>
                <a:lnTo>
                  <a:pt x="173966" y="12580"/>
                </a:lnTo>
                <a:lnTo>
                  <a:pt x="173250" y="13398"/>
                </a:lnTo>
                <a:lnTo>
                  <a:pt x="170898" y="12886"/>
                </a:lnTo>
                <a:lnTo>
                  <a:pt x="172023" y="12886"/>
                </a:lnTo>
                <a:lnTo>
                  <a:pt x="172125" y="13091"/>
                </a:lnTo>
                <a:lnTo>
                  <a:pt x="172636" y="12989"/>
                </a:lnTo>
                <a:lnTo>
                  <a:pt x="172330" y="12784"/>
                </a:lnTo>
                <a:lnTo>
                  <a:pt x="173045" y="11761"/>
                </a:lnTo>
                <a:lnTo>
                  <a:pt x="173045" y="11352"/>
                </a:lnTo>
                <a:lnTo>
                  <a:pt x="172330" y="11045"/>
                </a:lnTo>
                <a:lnTo>
                  <a:pt x="171307" y="9920"/>
                </a:lnTo>
                <a:lnTo>
                  <a:pt x="171307" y="9716"/>
                </a:lnTo>
                <a:lnTo>
                  <a:pt x="171102" y="9307"/>
                </a:lnTo>
                <a:lnTo>
                  <a:pt x="170284" y="8898"/>
                </a:lnTo>
                <a:lnTo>
                  <a:pt x="170182" y="7875"/>
                </a:lnTo>
                <a:lnTo>
                  <a:pt x="168545" y="7670"/>
                </a:lnTo>
                <a:lnTo>
                  <a:pt x="167727" y="8080"/>
                </a:lnTo>
                <a:lnTo>
                  <a:pt x="167625" y="8795"/>
                </a:lnTo>
                <a:lnTo>
                  <a:pt x="167114" y="9205"/>
                </a:lnTo>
                <a:lnTo>
                  <a:pt x="167727" y="9409"/>
                </a:lnTo>
                <a:lnTo>
                  <a:pt x="168034" y="10432"/>
                </a:lnTo>
                <a:lnTo>
                  <a:pt x="169875" y="10943"/>
                </a:lnTo>
                <a:lnTo>
                  <a:pt x="169568" y="11557"/>
                </a:lnTo>
                <a:lnTo>
                  <a:pt x="164148" y="10227"/>
                </a:lnTo>
                <a:lnTo>
                  <a:pt x="163636" y="10432"/>
                </a:lnTo>
                <a:lnTo>
                  <a:pt x="164352" y="10841"/>
                </a:lnTo>
                <a:lnTo>
                  <a:pt x="163841" y="11250"/>
                </a:lnTo>
                <a:lnTo>
                  <a:pt x="159648" y="11557"/>
                </a:lnTo>
                <a:lnTo>
                  <a:pt x="159648" y="11557"/>
                </a:lnTo>
                <a:lnTo>
                  <a:pt x="159955" y="11455"/>
                </a:lnTo>
                <a:lnTo>
                  <a:pt x="159852" y="11045"/>
                </a:lnTo>
                <a:lnTo>
                  <a:pt x="159750" y="11045"/>
                </a:lnTo>
                <a:lnTo>
                  <a:pt x="158830" y="11250"/>
                </a:lnTo>
                <a:lnTo>
                  <a:pt x="159136" y="11352"/>
                </a:lnTo>
                <a:lnTo>
                  <a:pt x="158830" y="11455"/>
                </a:lnTo>
                <a:lnTo>
                  <a:pt x="158625" y="11352"/>
                </a:lnTo>
                <a:lnTo>
                  <a:pt x="156682" y="11966"/>
                </a:lnTo>
                <a:lnTo>
                  <a:pt x="156886" y="12068"/>
                </a:lnTo>
                <a:lnTo>
                  <a:pt x="155250" y="12886"/>
                </a:lnTo>
                <a:lnTo>
                  <a:pt x="154330" y="12273"/>
                </a:lnTo>
                <a:lnTo>
                  <a:pt x="155352" y="11966"/>
                </a:lnTo>
                <a:lnTo>
                  <a:pt x="152898" y="11250"/>
                </a:lnTo>
                <a:lnTo>
                  <a:pt x="153614" y="11659"/>
                </a:lnTo>
                <a:lnTo>
                  <a:pt x="153614" y="12375"/>
                </a:lnTo>
                <a:lnTo>
                  <a:pt x="154227" y="12784"/>
                </a:lnTo>
                <a:lnTo>
                  <a:pt x="154227" y="13602"/>
                </a:lnTo>
                <a:lnTo>
                  <a:pt x="152795" y="13193"/>
                </a:lnTo>
                <a:lnTo>
                  <a:pt x="151466" y="14011"/>
                </a:lnTo>
                <a:lnTo>
                  <a:pt x="152080" y="14727"/>
                </a:lnTo>
                <a:lnTo>
                  <a:pt x="151568" y="14932"/>
                </a:lnTo>
                <a:lnTo>
                  <a:pt x="149625" y="14318"/>
                </a:lnTo>
                <a:lnTo>
                  <a:pt x="149420" y="14523"/>
                </a:lnTo>
                <a:lnTo>
                  <a:pt x="150545" y="15239"/>
                </a:lnTo>
                <a:lnTo>
                  <a:pt x="150341" y="15545"/>
                </a:lnTo>
                <a:lnTo>
                  <a:pt x="146864" y="13295"/>
                </a:lnTo>
                <a:lnTo>
                  <a:pt x="147068" y="13193"/>
                </a:lnTo>
                <a:lnTo>
                  <a:pt x="145636" y="12580"/>
                </a:lnTo>
                <a:lnTo>
                  <a:pt x="151057" y="13398"/>
                </a:lnTo>
                <a:lnTo>
                  <a:pt x="151977" y="12886"/>
                </a:lnTo>
                <a:lnTo>
                  <a:pt x="151875" y="12375"/>
                </a:lnTo>
                <a:lnTo>
                  <a:pt x="150648" y="11659"/>
                </a:lnTo>
                <a:lnTo>
                  <a:pt x="150750" y="11761"/>
                </a:lnTo>
                <a:lnTo>
                  <a:pt x="150750" y="11761"/>
                </a:lnTo>
                <a:lnTo>
                  <a:pt x="146455" y="10636"/>
                </a:lnTo>
                <a:lnTo>
                  <a:pt x="146045" y="10841"/>
                </a:lnTo>
                <a:lnTo>
                  <a:pt x="145841" y="10636"/>
                </a:lnTo>
                <a:lnTo>
                  <a:pt x="145841" y="10534"/>
                </a:lnTo>
                <a:lnTo>
                  <a:pt x="145227" y="10432"/>
                </a:lnTo>
                <a:lnTo>
                  <a:pt x="145739" y="10330"/>
                </a:lnTo>
                <a:lnTo>
                  <a:pt x="145023" y="10125"/>
                </a:lnTo>
                <a:lnTo>
                  <a:pt x="145023" y="10125"/>
                </a:lnTo>
                <a:lnTo>
                  <a:pt x="145125" y="10227"/>
                </a:lnTo>
                <a:lnTo>
                  <a:pt x="143591" y="10330"/>
                </a:lnTo>
                <a:lnTo>
                  <a:pt x="143489" y="10125"/>
                </a:lnTo>
                <a:lnTo>
                  <a:pt x="142875" y="9920"/>
                </a:lnTo>
                <a:lnTo>
                  <a:pt x="144102" y="9920"/>
                </a:lnTo>
                <a:lnTo>
                  <a:pt x="143080" y="9409"/>
                </a:lnTo>
                <a:lnTo>
                  <a:pt x="142466" y="9920"/>
                </a:lnTo>
                <a:lnTo>
                  <a:pt x="141955" y="9409"/>
                </a:lnTo>
                <a:lnTo>
                  <a:pt x="141443" y="9716"/>
                </a:lnTo>
                <a:lnTo>
                  <a:pt x="141341" y="9511"/>
                </a:lnTo>
                <a:lnTo>
                  <a:pt x="141136" y="9409"/>
                </a:lnTo>
                <a:lnTo>
                  <a:pt x="140727" y="9920"/>
                </a:lnTo>
                <a:lnTo>
                  <a:pt x="140830" y="9409"/>
                </a:lnTo>
                <a:lnTo>
                  <a:pt x="140318" y="9307"/>
                </a:lnTo>
                <a:lnTo>
                  <a:pt x="139398" y="10023"/>
                </a:lnTo>
                <a:lnTo>
                  <a:pt x="138886" y="9716"/>
                </a:lnTo>
                <a:lnTo>
                  <a:pt x="138068" y="9920"/>
                </a:lnTo>
                <a:lnTo>
                  <a:pt x="138477" y="10227"/>
                </a:lnTo>
                <a:lnTo>
                  <a:pt x="137864" y="10125"/>
                </a:lnTo>
                <a:lnTo>
                  <a:pt x="137557" y="10330"/>
                </a:lnTo>
                <a:lnTo>
                  <a:pt x="137761" y="10534"/>
                </a:lnTo>
                <a:lnTo>
                  <a:pt x="137352" y="10636"/>
                </a:lnTo>
                <a:lnTo>
                  <a:pt x="137352" y="10125"/>
                </a:lnTo>
                <a:lnTo>
                  <a:pt x="137045" y="10534"/>
                </a:lnTo>
                <a:lnTo>
                  <a:pt x="136330" y="10534"/>
                </a:lnTo>
                <a:lnTo>
                  <a:pt x="136636" y="10636"/>
                </a:lnTo>
                <a:lnTo>
                  <a:pt x="136125" y="10636"/>
                </a:lnTo>
                <a:lnTo>
                  <a:pt x="136125" y="10841"/>
                </a:lnTo>
                <a:lnTo>
                  <a:pt x="135818" y="10841"/>
                </a:lnTo>
                <a:lnTo>
                  <a:pt x="135716" y="11045"/>
                </a:lnTo>
                <a:lnTo>
                  <a:pt x="135102" y="11352"/>
                </a:lnTo>
                <a:lnTo>
                  <a:pt x="135818" y="11455"/>
                </a:lnTo>
                <a:lnTo>
                  <a:pt x="135307" y="11455"/>
                </a:lnTo>
                <a:lnTo>
                  <a:pt x="135102" y="11761"/>
                </a:lnTo>
                <a:lnTo>
                  <a:pt x="135102" y="11966"/>
                </a:lnTo>
                <a:lnTo>
                  <a:pt x="134795" y="11659"/>
                </a:lnTo>
                <a:lnTo>
                  <a:pt x="134386" y="11761"/>
                </a:lnTo>
                <a:lnTo>
                  <a:pt x="134591" y="11864"/>
                </a:lnTo>
                <a:lnTo>
                  <a:pt x="134080" y="12068"/>
                </a:lnTo>
                <a:lnTo>
                  <a:pt x="134386" y="12068"/>
                </a:lnTo>
                <a:lnTo>
                  <a:pt x="134693" y="12273"/>
                </a:lnTo>
                <a:lnTo>
                  <a:pt x="134693" y="12375"/>
                </a:lnTo>
                <a:lnTo>
                  <a:pt x="133875" y="12477"/>
                </a:lnTo>
                <a:lnTo>
                  <a:pt x="134591" y="12477"/>
                </a:lnTo>
                <a:lnTo>
                  <a:pt x="133364" y="12784"/>
                </a:lnTo>
                <a:lnTo>
                  <a:pt x="133568" y="12886"/>
                </a:lnTo>
                <a:lnTo>
                  <a:pt x="133057" y="13091"/>
                </a:lnTo>
                <a:lnTo>
                  <a:pt x="133670" y="13295"/>
                </a:lnTo>
                <a:lnTo>
                  <a:pt x="132852" y="13500"/>
                </a:lnTo>
                <a:lnTo>
                  <a:pt x="133057" y="13602"/>
                </a:lnTo>
                <a:lnTo>
                  <a:pt x="133057" y="14216"/>
                </a:lnTo>
                <a:lnTo>
                  <a:pt x="132750" y="14420"/>
                </a:lnTo>
                <a:lnTo>
                  <a:pt x="132545" y="14318"/>
                </a:lnTo>
                <a:lnTo>
                  <a:pt x="131932" y="14727"/>
                </a:lnTo>
                <a:lnTo>
                  <a:pt x="132239" y="14625"/>
                </a:lnTo>
                <a:lnTo>
                  <a:pt x="130909" y="15750"/>
                </a:lnTo>
                <a:lnTo>
                  <a:pt x="131114" y="15852"/>
                </a:lnTo>
                <a:lnTo>
                  <a:pt x="131830" y="15545"/>
                </a:lnTo>
                <a:lnTo>
                  <a:pt x="131727" y="15443"/>
                </a:lnTo>
                <a:lnTo>
                  <a:pt x="132136" y="15443"/>
                </a:lnTo>
                <a:lnTo>
                  <a:pt x="131932" y="15545"/>
                </a:lnTo>
                <a:lnTo>
                  <a:pt x="132136" y="15545"/>
                </a:lnTo>
                <a:lnTo>
                  <a:pt x="131727" y="15852"/>
                </a:lnTo>
                <a:lnTo>
                  <a:pt x="130091" y="15955"/>
                </a:lnTo>
                <a:lnTo>
                  <a:pt x="129886" y="16057"/>
                </a:lnTo>
                <a:lnTo>
                  <a:pt x="130193" y="16466"/>
                </a:lnTo>
                <a:lnTo>
                  <a:pt x="128864" y="16568"/>
                </a:lnTo>
                <a:lnTo>
                  <a:pt x="129886" y="16568"/>
                </a:lnTo>
                <a:lnTo>
                  <a:pt x="128785" y="16804"/>
                </a:lnTo>
                <a:lnTo>
                  <a:pt x="128785" y="16804"/>
                </a:lnTo>
                <a:lnTo>
                  <a:pt x="127841" y="17182"/>
                </a:lnTo>
                <a:lnTo>
                  <a:pt x="128966" y="17386"/>
                </a:lnTo>
                <a:lnTo>
                  <a:pt x="127739" y="17386"/>
                </a:lnTo>
                <a:lnTo>
                  <a:pt x="128045" y="18102"/>
                </a:lnTo>
                <a:lnTo>
                  <a:pt x="129477" y="17795"/>
                </a:lnTo>
                <a:lnTo>
                  <a:pt x="129580" y="18000"/>
                </a:lnTo>
                <a:lnTo>
                  <a:pt x="129273" y="18205"/>
                </a:lnTo>
                <a:lnTo>
                  <a:pt x="127739" y="18307"/>
                </a:lnTo>
                <a:lnTo>
                  <a:pt x="128250" y="18511"/>
                </a:lnTo>
                <a:lnTo>
                  <a:pt x="127943" y="18818"/>
                </a:lnTo>
                <a:lnTo>
                  <a:pt x="128250" y="19023"/>
                </a:lnTo>
                <a:lnTo>
                  <a:pt x="127943" y="19227"/>
                </a:lnTo>
                <a:lnTo>
                  <a:pt x="128045" y="19330"/>
                </a:lnTo>
                <a:lnTo>
                  <a:pt x="129170" y="18614"/>
                </a:lnTo>
                <a:lnTo>
                  <a:pt x="128864" y="19023"/>
                </a:lnTo>
                <a:lnTo>
                  <a:pt x="128557" y="19023"/>
                </a:lnTo>
                <a:lnTo>
                  <a:pt x="128659" y="19330"/>
                </a:lnTo>
                <a:lnTo>
                  <a:pt x="127943" y="19841"/>
                </a:lnTo>
                <a:lnTo>
                  <a:pt x="128864" y="19534"/>
                </a:lnTo>
                <a:lnTo>
                  <a:pt x="128557" y="19841"/>
                </a:lnTo>
                <a:lnTo>
                  <a:pt x="128864" y="20045"/>
                </a:lnTo>
                <a:lnTo>
                  <a:pt x="128250" y="20352"/>
                </a:lnTo>
                <a:lnTo>
                  <a:pt x="129068" y="20761"/>
                </a:lnTo>
                <a:lnTo>
                  <a:pt x="128966" y="20864"/>
                </a:lnTo>
                <a:lnTo>
                  <a:pt x="131011" y="20148"/>
                </a:lnTo>
                <a:lnTo>
                  <a:pt x="131114" y="19943"/>
                </a:lnTo>
                <a:lnTo>
                  <a:pt x="131727" y="19841"/>
                </a:lnTo>
                <a:lnTo>
                  <a:pt x="131727" y="19534"/>
                </a:lnTo>
                <a:lnTo>
                  <a:pt x="131830" y="19330"/>
                </a:lnTo>
                <a:lnTo>
                  <a:pt x="132034" y="19841"/>
                </a:lnTo>
                <a:lnTo>
                  <a:pt x="132443" y="20045"/>
                </a:lnTo>
                <a:lnTo>
                  <a:pt x="132443" y="20659"/>
                </a:lnTo>
                <a:lnTo>
                  <a:pt x="133670" y="22295"/>
                </a:lnTo>
                <a:lnTo>
                  <a:pt x="133670" y="22500"/>
                </a:lnTo>
                <a:lnTo>
                  <a:pt x="133773" y="22705"/>
                </a:lnTo>
                <a:lnTo>
                  <a:pt x="133466" y="22705"/>
                </a:lnTo>
                <a:lnTo>
                  <a:pt x="133875" y="23523"/>
                </a:lnTo>
                <a:lnTo>
                  <a:pt x="135000" y="23318"/>
                </a:lnTo>
                <a:lnTo>
                  <a:pt x="135205" y="22909"/>
                </a:lnTo>
                <a:lnTo>
                  <a:pt x="136023" y="22807"/>
                </a:lnTo>
                <a:lnTo>
                  <a:pt x="136432" y="20557"/>
                </a:lnTo>
                <a:lnTo>
                  <a:pt x="136636" y="20557"/>
                </a:lnTo>
                <a:lnTo>
                  <a:pt x="136023" y="20455"/>
                </a:lnTo>
                <a:lnTo>
                  <a:pt x="137761" y="19739"/>
                </a:lnTo>
                <a:lnTo>
                  <a:pt x="137250" y="19739"/>
                </a:lnTo>
                <a:lnTo>
                  <a:pt x="137966" y="19227"/>
                </a:lnTo>
                <a:lnTo>
                  <a:pt x="136636" y="18307"/>
                </a:lnTo>
                <a:lnTo>
                  <a:pt x="136432" y="17489"/>
                </a:lnTo>
                <a:lnTo>
                  <a:pt x="136636" y="17591"/>
                </a:lnTo>
                <a:lnTo>
                  <a:pt x="136636" y="17080"/>
                </a:lnTo>
                <a:lnTo>
                  <a:pt x="136432" y="16773"/>
                </a:lnTo>
                <a:lnTo>
                  <a:pt x="136943" y="16670"/>
                </a:lnTo>
                <a:lnTo>
                  <a:pt x="136841" y="16670"/>
                </a:lnTo>
                <a:lnTo>
                  <a:pt x="136739" y="16466"/>
                </a:lnTo>
                <a:lnTo>
                  <a:pt x="137148" y="16364"/>
                </a:lnTo>
                <a:lnTo>
                  <a:pt x="137045" y="16364"/>
                </a:lnTo>
                <a:lnTo>
                  <a:pt x="137455" y="16159"/>
                </a:lnTo>
                <a:lnTo>
                  <a:pt x="137352" y="16057"/>
                </a:lnTo>
                <a:lnTo>
                  <a:pt x="137864" y="15955"/>
                </a:lnTo>
                <a:lnTo>
                  <a:pt x="137864" y="15852"/>
                </a:lnTo>
                <a:lnTo>
                  <a:pt x="139091" y="15034"/>
                </a:lnTo>
                <a:lnTo>
                  <a:pt x="138784" y="14625"/>
                </a:lnTo>
                <a:lnTo>
                  <a:pt x="138886" y="14216"/>
                </a:lnTo>
                <a:lnTo>
                  <a:pt x="138989" y="14216"/>
                </a:lnTo>
                <a:lnTo>
                  <a:pt x="139193" y="14011"/>
                </a:lnTo>
                <a:lnTo>
                  <a:pt x="139398" y="14011"/>
                </a:lnTo>
                <a:lnTo>
                  <a:pt x="139295" y="13909"/>
                </a:lnTo>
                <a:lnTo>
                  <a:pt x="141034" y="13705"/>
                </a:lnTo>
                <a:lnTo>
                  <a:pt x="141545" y="14011"/>
                </a:lnTo>
                <a:lnTo>
                  <a:pt x="141648" y="14625"/>
                </a:lnTo>
                <a:lnTo>
                  <a:pt x="139807" y="15852"/>
                </a:lnTo>
                <a:lnTo>
                  <a:pt x="139807" y="15955"/>
                </a:lnTo>
                <a:lnTo>
                  <a:pt x="139295" y="16159"/>
                </a:lnTo>
                <a:lnTo>
                  <a:pt x="139602" y="18511"/>
                </a:lnTo>
                <a:lnTo>
                  <a:pt x="140523" y="18716"/>
                </a:lnTo>
                <a:lnTo>
                  <a:pt x="140523" y="18920"/>
                </a:lnTo>
                <a:lnTo>
                  <a:pt x="140727" y="18920"/>
                </a:lnTo>
                <a:lnTo>
                  <a:pt x="140830" y="19330"/>
                </a:lnTo>
                <a:lnTo>
                  <a:pt x="142977" y="18818"/>
                </a:lnTo>
                <a:lnTo>
                  <a:pt x="142875" y="18716"/>
                </a:lnTo>
                <a:lnTo>
                  <a:pt x="143386" y="18511"/>
                </a:lnTo>
                <a:lnTo>
                  <a:pt x="143284" y="18716"/>
                </a:lnTo>
                <a:lnTo>
                  <a:pt x="144731" y="18619"/>
                </a:lnTo>
                <a:lnTo>
                  <a:pt x="144731" y="18619"/>
                </a:lnTo>
                <a:lnTo>
                  <a:pt x="146045" y="19125"/>
                </a:lnTo>
                <a:lnTo>
                  <a:pt x="144920" y="19227"/>
                </a:lnTo>
                <a:lnTo>
                  <a:pt x="144818" y="19432"/>
                </a:lnTo>
                <a:lnTo>
                  <a:pt x="144614" y="19330"/>
                </a:lnTo>
                <a:lnTo>
                  <a:pt x="144511" y="19636"/>
                </a:lnTo>
                <a:lnTo>
                  <a:pt x="141750" y="19739"/>
                </a:lnTo>
                <a:lnTo>
                  <a:pt x="141341" y="20045"/>
                </a:lnTo>
                <a:lnTo>
                  <a:pt x="142261" y="20864"/>
                </a:lnTo>
                <a:lnTo>
                  <a:pt x="142261" y="21784"/>
                </a:lnTo>
                <a:lnTo>
                  <a:pt x="140318" y="21375"/>
                </a:lnTo>
                <a:lnTo>
                  <a:pt x="139909" y="22398"/>
                </a:lnTo>
                <a:lnTo>
                  <a:pt x="140011" y="23318"/>
                </a:lnTo>
                <a:lnTo>
                  <a:pt x="140114" y="23932"/>
                </a:lnTo>
                <a:lnTo>
                  <a:pt x="139807" y="23932"/>
                </a:lnTo>
                <a:lnTo>
                  <a:pt x="140011" y="23318"/>
                </a:lnTo>
                <a:lnTo>
                  <a:pt x="138886" y="24545"/>
                </a:lnTo>
                <a:lnTo>
                  <a:pt x="138375" y="24239"/>
                </a:lnTo>
                <a:lnTo>
                  <a:pt x="134693" y="24750"/>
                </a:lnTo>
                <a:lnTo>
                  <a:pt x="135307" y="25261"/>
                </a:lnTo>
                <a:lnTo>
                  <a:pt x="134795" y="25057"/>
                </a:lnTo>
                <a:lnTo>
                  <a:pt x="134693" y="24750"/>
                </a:lnTo>
                <a:lnTo>
                  <a:pt x="133773" y="24443"/>
                </a:lnTo>
                <a:lnTo>
                  <a:pt x="132852" y="24955"/>
                </a:lnTo>
                <a:lnTo>
                  <a:pt x="131625" y="24443"/>
                </a:lnTo>
                <a:lnTo>
                  <a:pt x="131625" y="24136"/>
                </a:lnTo>
                <a:lnTo>
                  <a:pt x="131318" y="23830"/>
                </a:lnTo>
                <a:lnTo>
                  <a:pt x="131420" y="23420"/>
                </a:lnTo>
                <a:lnTo>
                  <a:pt x="131727" y="23216"/>
                </a:lnTo>
                <a:lnTo>
                  <a:pt x="131625" y="23114"/>
                </a:lnTo>
                <a:lnTo>
                  <a:pt x="132341" y="22500"/>
                </a:lnTo>
                <a:lnTo>
                  <a:pt x="131932" y="22398"/>
                </a:lnTo>
                <a:lnTo>
                  <a:pt x="132034" y="21273"/>
                </a:lnTo>
                <a:lnTo>
                  <a:pt x="132034" y="21273"/>
                </a:lnTo>
                <a:lnTo>
                  <a:pt x="130602" y="21886"/>
                </a:lnTo>
                <a:lnTo>
                  <a:pt x="130602" y="22193"/>
                </a:lnTo>
                <a:lnTo>
                  <a:pt x="131011" y="22295"/>
                </a:lnTo>
                <a:lnTo>
                  <a:pt x="130705" y="22398"/>
                </a:lnTo>
                <a:lnTo>
                  <a:pt x="130295" y="22398"/>
                </a:lnTo>
                <a:lnTo>
                  <a:pt x="130295" y="23318"/>
                </a:lnTo>
                <a:lnTo>
                  <a:pt x="130909" y="24341"/>
                </a:lnTo>
                <a:lnTo>
                  <a:pt x="130807" y="24545"/>
                </a:lnTo>
                <a:lnTo>
                  <a:pt x="131625" y="25261"/>
                </a:lnTo>
                <a:lnTo>
                  <a:pt x="131011" y="25057"/>
                </a:lnTo>
                <a:lnTo>
                  <a:pt x="130705" y="25466"/>
                </a:lnTo>
                <a:lnTo>
                  <a:pt x="128864" y="25466"/>
                </a:lnTo>
                <a:lnTo>
                  <a:pt x="127739" y="26080"/>
                </a:lnTo>
                <a:lnTo>
                  <a:pt x="127432" y="27205"/>
                </a:lnTo>
                <a:lnTo>
                  <a:pt x="127227" y="27205"/>
                </a:lnTo>
                <a:lnTo>
                  <a:pt x="127534" y="27409"/>
                </a:lnTo>
                <a:lnTo>
                  <a:pt x="127534" y="27409"/>
                </a:lnTo>
                <a:lnTo>
                  <a:pt x="126818" y="27307"/>
                </a:lnTo>
                <a:lnTo>
                  <a:pt x="126818" y="27307"/>
                </a:lnTo>
                <a:lnTo>
                  <a:pt x="127432" y="27409"/>
                </a:lnTo>
                <a:lnTo>
                  <a:pt x="125386" y="28023"/>
                </a:lnTo>
                <a:lnTo>
                  <a:pt x="124977" y="28841"/>
                </a:lnTo>
                <a:lnTo>
                  <a:pt x="124261" y="29148"/>
                </a:lnTo>
                <a:lnTo>
                  <a:pt x="124466" y="29352"/>
                </a:lnTo>
                <a:lnTo>
                  <a:pt x="123239" y="29455"/>
                </a:lnTo>
                <a:lnTo>
                  <a:pt x="123136" y="29148"/>
                </a:lnTo>
                <a:lnTo>
                  <a:pt x="122727" y="29352"/>
                </a:lnTo>
                <a:lnTo>
                  <a:pt x="123034" y="30170"/>
                </a:lnTo>
                <a:lnTo>
                  <a:pt x="120375" y="30375"/>
                </a:lnTo>
                <a:lnTo>
                  <a:pt x="120784" y="30477"/>
                </a:lnTo>
                <a:lnTo>
                  <a:pt x="120477" y="30580"/>
                </a:lnTo>
                <a:lnTo>
                  <a:pt x="120682" y="30682"/>
                </a:lnTo>
                <a:lnTo>
                  <a:pt x="120375" y="30784"/>
                </a:lnTo>
                <a:lnTo>
                  <a:pt x="122011" y="31193"/>
                </a:lnTo>
                <a:lnTo>
                  <a:pt x="121909" y="31295"/>
                </a:lnTo>
                <a:lnTo>
                  <a:pt x="122114" y="31295"/>
                </a:lnTo>
                <a:lnTo>
                  <a:pt x="122114" y="31398"/>
                </a:lnTo>
                <a:lnTo>
                  <a:pt x="122727" y="31602"/>
                </a:lnTo>
                <a:lnTo>
                  <a:pt x="122420" y="31705"/>
                </a:lnTo>
                <a:lnTo>
                  <a:pt x="122523" y="32114"/>
                </a:lnTo>
                <a:lnTo>
                  <a:pt x="123239" y="32523"/>
                </a:lnTo>
                <a:lnTo>
                  <a:pt x="123341" y="33136"/>
                </a:lnTo>
                <a:lnTo>
                  <a:pt x="123136" y="33034"/>
                </a:lnTo>
                <a:lnTo>
                  <a:pt x="123750" y="33852"/>
                </a:lnTo>
                <a:lnTo>
                  <a:pt x="123750" y="33852"/>
                </a:lnTo>
                <a:lnTo>
                  <a:pt x="123239" y="33341"/>
                </a:lnTo>
                <a:lnTo>
                  <a:pt x="123136" y="34261"/>
                </a:lnTo>
                <a:lnTo>
                  <a:pt x="123239" y="34159"/>
                </a:lnTo>
                <a:lnTo>
                  <a:pt x="123239" y="34261"/>
                </a:lnTo>
                <a:lnTo>
                  <a:pt x="122830" y="35386"/>
                </a:lnTo>
                <a:lnTo>
                  <a:pt x="117409" y="35284"/>
                </a:lnTo>
                <a:lnTo>
                  <a:pt x="117307" y="35489"/>
                </a:lnTo>
                <a:lnTo>
                  <a:pt x="116898" y="35591"/>
                </a:lnTo>
                <a:lnTo>
                  <a:pt x="116693" y="36307"/>
                </a:lnTo>
                <a:lnTo>
                  <a:pt x="116898" y="36307"/>
                </a:lnTo>
                <a:lnTo>
                  <a:pt x="116898" y="36614"/>
                </a:lnTo>
                <a:lnTo>
                  <a:pt x="117000" y="36614"/>
                </a:lnTo>
                <a:lnTo>
                  <a:pt x="116182" y="40091"/>
                </a:lnTo>
                <a:lnTo>
                  <a:pt x="116795" y="39784"/>
                </a:lnTo>
                <a:lnTo>
                  <a:pt x="116386" y="40295"/>
                </a:lnTo>
                <a:lnTo>
                  <a:pt x="116687" y="40446"/>
                </a:lnTo>
                <a:lnTo>
                  <a:pt x="116687" y="40446"/>
                </a:lnTo>
                <a:lnTo>
                  <a:pt x="116489" y="41932"/>
                </a:lnTo>
                <a:lnTo>
                  <a:pt x="118330" y="41625"/>
                </a:lnTo>
                <a:lnTo>
                  <a:pt x="118739" y="42136"/>
                </a:lnTo>
                <a:lnTo>
                  <a:pt x="118841" y="42034"/>
                </a:lnTo>
                <a:lnTo>
                  <a:pt x="119455" y="42955"/>
                </a:lnTo>
                <a:lnTo>
                  <a:pt x="122420" y="42034"/>
                </a:lnTo>
                <a:lnTo>
                  <a:pt x="122727" y="41625"/>
                </a:lnTo>
                <a:lnTo>
                  <a:pt x="123545" y="41318"/>
                </a:lnTo>
                <a:lnTo>
                  <a:pt x="123852" y="40500"/>
                </a:lnTo>
                <a:lnTo>
                  <a:pt x="124261" y="40193"/>
                </a:lnTo>
                <a:lnTo>
                  <a:pt x="123955" y="39784"/>
                </a:lnTo>
                <a:lnTo>
                  <a:pt x="124773" y="38045"/>
                </a:lnTo>
                <a:lnTo>
                  <a:pt x="126818" y="36920"/>
                </a:lnTo>
                <a:lnTo>
                  <a:pt x="126818" y="35693"/>
                </a:lnTo>
                <a:lnTo>
                  <a:pt x="129682" y="35591"/>
                </a:lnTo>
                <a:lnTo>
                  <a:pt x="131318" y="34466"/>
                </a:lnTo>
                <a:lnTo>
                  <a:pt x="136943" y="38864"/>
                </a:lnTo>
                <a:lnTo>
                  <a:pt x="137250" y="38864"/>
                </a:lnTo>
                <a:lnTo>
                  <a:pt x="137761" y="40091"/>
                </a:lnTo>
                <a:lnTo>
                  <a:pt x="137557" y="40193"/>
                </a:lnTo>
                <a:lnTo>
                  <a:pt x="137352" y="40807"/>
                </a:lnTo>
                <a:lnTo>
                  <a:pt x="137761" y="41011"/>
                </a:lnTo>
                <a:lnTo>
                  <a:pt x="138170" y="39989"/>
                </a:lnTo>
                <a:lnTo>
                  <a:pt x="138580" y="39886"/>
                </a:lnTo>
                <a:lnTo>
                  <a:pt x="138477" y="39375"/>
                </a:lnTo>
                <a:lnTo>
                  <a:pt x="138068" y="39170"/>
                </a:lnTo>
                <a:lnTo>
                  <a:pt x="138375" y="38455"/>
                </a:lnTo>
                <a:lnTo>
                  <a:pt x="139602" y="38966"/>
                </a:lnTo>
                <a:lnTo>
                  <a:pt x="137455" y="37432"/>
                </a:lnTo>
                <a:lnTo>
                  <a:pt x="137557" y="37023"/>
                </a:lnTo>
                <a:lnTo>
                  <a:pt x="136432" y="36818"/>
                </a:lnTo>
                <a:lnTo>
                  <a:pt x="134182" y="34057"/>
                </a:lnTo>
                <a:lnTo>
                  <a:pt x="134284" y="33341"/>
                </a:lnTo>
                <a:lnTo>
                  <a:pt x="135307" y="33239"/>
                </a:lnTo>
                <a:lnTo>
                  <a:pt x="135205" y="33750"/>
                </a:lnTo>
                <a:lnTo>
                  <a:pt x="135716" y="33750"/>
                </a:lnTo>
                <a:lnTo>
                  <a:pt x="135818" y="33545"/>
                </a:lnTo>
                <a:lnTo>
                  <a:pt x="136841" y="34670"/>
                </a:lnTo>
                <a:lnTo>
                  <a:pt x="136534" y="34670"/>
                </a:lnTo>
                <a:lnTo>
                  <a:pt x="138784" y="36102"/>
                </a:lnTo>
                <a:lnTo>
                  <a:pt x="138170" y="35898"/>
                </a:lnTo>
                <a:lnTo>
                  <a:pt x="140420" y="37330"/>
                </a:lnTo>
                <a:lnTo>
                  <a:pt x="140420" y="38557"/>
                </a:lnTo>
                <a:lnTo>
                  <a:pt x="140318" y="38557"/>
                </a:lnTo>
                <a:lnTo>
                  <a:pt x="141955" y="39989"/>
                </a:lnTo>
                <a:lnTo>
                  <a:pt x="141648" y="39989"/>
                </a:lnTo>
                <a:lnTo>
                  <a:pt x="141955" y="40398"/>
                </a:lnTo>
                <a:lnTo>
                  <a:pt x="143080" y="40500"/>
                </a:lnTo>
                <a:lnTo>
                  <a:pt x="143489" y="40807"/>
                </a:lnTo>
                <a:lnTo>
                  <a:pt x="143489" y="40909"/>
                </a:lnTo>
                <a:lnTo>
                  <a:pt x="142159" y="40909"/>
                </a:lnTo>
                <a:lnTo>
                  <a:pt x="142773" y="42239"/>
                </a:lnTo>
                <a:lnTo>
                  <a:pt x="143284" y="42545"/>
                </a:lnTo>
                <a:lnTo>
                  <a:pt x="143898" y="42545"/>
                </a:lnTo>
                <a:lnTo>
                  <a:pt x="143489" y="41318"/>
                </a:lnTo>
                <a:lnTo>
                  <a:pt x="144102" y="41523"/>
                </a:lnTo>
                <a:lnTo>
                  <a:pt x="144102" y="41523"/>
                </a:lnTo>
                <a:lnTo>
                  <a:pt x="143591" y="41011"/>
                </a:lnTo>
                <a:lnTo>
                  <a:pt x="144205" y="41011"/>
                </a:lnTo>
                <a:lnTo>
                  <a:pt x="144409" y="40807"/>
                </a:lnTo>
                <a:lnTo>
                  <a:pt x="143182" y="39989"/>
                </a:lnTo>
                <a:lnTo>
                  <a:pt x="143591" y="39784"/>
                </a:lnTo>
                <a:lnTo>
                  <a:pt x="143386" y="39682"/>
                </a:lnTo>
                <a:lnTo>
                  <a:pt x="143591" y="39580"/>
                </a:lnTo>
                <a:lnTo>
                  <a:pt x="143693" y="39784"/>
                </a:lnTo>
                <a:lnTo>
                  <a:pt x="143591" y="39477"/>
                </a:lnTo>
                <a:lnTo>
                  <a:pt x="143080" y="38761"/>
                </a:lnTo>
                <a:lnTo>
                  <a:pt x="143284" y="38352"/>
                </a:lnTo>
                <a:lnTo>
                  <a:pt x="143740" y="38678"/>
                </a:lnTo>
                <a:lnTo>
                  <a:pt x="143740" y="38678"/>
                </a:lnTo>
                <a:lnTo>
                  <a:pt x="144205" y="38864"/>
                </a:lnTo>
                <a:lnTo>
                  <a:pt x="144102" y="38557"/>
                </a:lnTo>
                <a:lnTo>
                  <a:pt x="144511" y="38761"/>
                </a:lnTo>
                <a:lnTo>
                  <a:pt x="144000" y="38250"/>
                </a:lnTo>
                <a:lnTo>
                  <a:pt x="145636" y="38045"/>
                </a:lnTo>
                <a:lnTo>
                  <a:pt x="145943" y="38250"/>
                </a:lnTo>
                <a:lnTo>
                  <a:pt x="146557" y="38250"/>
                </a:lnTo>
                <a:lnTo>
                  <a:pt x="146045" y="38864"/>
                </a:lnTo>
                <a:lnTo>
                  <a:pt x="146864" y="39989"/>
                </a:lnTo>
                <a:lnTo>
                  <a:pt x="146761" y="40295"/>
                </a:lnTo>
                <a:lnTo>
                  <a:pt x="147068" y="40398"/>
                </a:lnTo>
                <a:lnTo>
                  <a:pt x="146659" y="40602"/>
                </a:lnTo>
                <a:lnTo>
                  <a:pt x="146455" y="40295"/>
                </a:lnTo>
                <a:lnTo>
                  <a:pt x="146352" y="40705"/>
                </a:lnTo>
                <a:lnTo>
                  <a:pt x="146864" y="40807"/>
                </a:lnTo>
                <a:lnTo>
                  <a:pt x="147477" y="41727"/>
                </a:lnTo>
                <a:lnTo>
                  <a:pt x="147375" y="41830"/>
                </a:lnTo>
                <a:lnTo>
                  <a:pt x="147273" y="41932"/>
                </a:lnTo>
                <a:lnTo>
                  <a:pt x="148091" y="41932"/>
                </a:lnTo>
                <a:lnTo>
                  <a:pt x="147477" y="42239"/>
                </a:lnTo>
                <a:lnTo>
                  <a:pt x="147989" y="42239"/>
                </a:lnTo>
                <a:lnTo>
                  <a:pt x="147989" y="42341"/>
                </a:lnTo>
                <a:lnTo>
                  <a:pt x="148602" y="42239"/>
                </a:lnTo>
                <a:lnTo>
                  <a:pt x="149523" y="42852"/>
                </a:lnTo>
                <a:lnTo>
                  <a:pt x="150136" y="42648"/>
                </a:lnTo>
                <a:lnTo>
                  <a:pt x="150341" y="42136"/>
                </a:lnTo>
                <a:lnTo>
                  <a:pt x="152080" y="42955"/>
                </a:lnTo>
                <a:lnTo>
                  <a:pt x="152898" y="42852"/>
                </a:lnTo>
                <a:lnTo>
                  <a:pt x="153511" y="42239"/>
                </a:lnTo>
                <a:lnTo>
                  <a:pt x="154227" y="42443"/>
                </a:lnTo>
                <a:lnTo>
                  <a:pt x="154636" y="42136"/>
                </a:lnTo>
                <a:lnTo>
                  <a:pt x="154023" y="47659"/>
                </a:lnTo>
                <a:lnTo>
                  <a:pt x="152489" y="48068"/>
                </a:lnTo>
                <a:lnTo>
                  <a:pt x="152080" y="47864"/>
                </a:lnTo>
                <a:lnTo>
                  <a:pt x="151773" y="47864"/>
                </a:lnTo>
                <a:lnTo>
                  <a:pt x="151773" y="47761"/>
                </a:lnTo>
                <a:lnTo>
                  <a:pt x="151261" y="47557"/>
                </a:lnTo>
                <a:lnTo>
                  <a:pt x="150648" y="47761"/>
                </a:lnTo>
                <a:lnTo>
                  <a:pt x="150955" y="47557"/>
                </a:lnTo>
                <a:lnTo>
                  <a:pt x="150955" y="47557"/>
                </a:lnTo>
                <a:lnTo>
                  <a:pt x="149114" y="48170"/>
                </a:lnTo>
                <a:lnTo>
                  <a:pt x="146148" y="47659"/>
                </a:lnTo>
                <a:lnTo>
                  <a:pt x="145739" y="47148"/>
                </a:lnTo>
                <a:lnTo>
                  <a:pt x="144102" y="46739"/>
                </a:lnTo>
                <a:lnTo>
                  <a:pt x="144000" y="46432"/>
                </a:lnTo>
                <a:lnTo>
                  <a:pt x="143489" y="46227"/>
                </a:lnTo>
                <a:lnTo>
                  <a:pt x="141955" y="46534"/>
                </a:lnTo>
                <a:lnTo>
                  <a:pt x="141443" y="47250"/>
                </a:lnTo>
                <a:lnTo>
                  <a:pt x="141648" y="48170"/>
                </a:lnTo>
                <a:lnTo>
                  <a:pt x="140114" y="48580"/>
                </a:lnTo>
                <a:lnTo>
                  <a:pt x="133773" y="45818"/>
                </a:lnTo>
                <a:lnTo>
                  <a:pt x="133875" y="45818"/>
                </a:lnTo>
                <a:lnTo>
                  <a:pt x="132750" y="44898"/>
                </a:lnTo>
                <a:lnTo>
                  <a:pt x="133568" y="43670"/>
                </a:lnTo>
                <a:lnTo>
                  <a:pt x="133159" y="43057"/>
                </a:lnTo>
                <a:lnTo>
                  <a:pt x="133466" y="41932"/>
                </a:lnTo>
                <a:lnTo>
                  <a:pt x="132852" y="42136"/>
                </a:lnTo>
                <a:lnTo>
                  <a:pt x="132852" y="41830"/>
                </a:lnTo>
                <a:lnTo>
                  <a:pt x="132545" y="41727"/>
                </a:lnTo>
                <a:lnTo>
                  <a:pt x="132545" y="41625"/>
                </a:lnTo>
                <a:lnTo>
                  <a:pt x="130807" y="42136"/>
                </a:lnTo>
                <a:lnTo>
                  <a:pt x="130295" y="41830"/>
                </a:lnTo>
                <a:lnTo>
                  <a:pt x="122318" y="43977"/>
                </a:lnTo>
                <a:lnTo>
                  <a:pt x="121602" y="43670"/>
                </a:lnTo>
                <a:lnTo>
                  <a:pt x="120477" y="43875"/>
                </a:lnTo>
                <a:lnTo>
                  <a:pt x="119659" y="43057"/>
                </a:lnTo>
                <a:lnTo>
                  <a:pt x="115568" y="48477"/>
                </a:lnTo>
                <a:lnTo>
                  <a:pt x="115773" y="48784"/>
                </a:lnTo>
                <a:lnTo>
                  <a:pt x="114034" y="50932"/>
                </a:lnTo>
                <a:lnTo>
                  <a:pt x="112909" y="51239"/>
                </a:lnTo>
                <a:lnTo>
                  <a:pt x="109943" y="55739"/>
                </a:lnTo>
                <a:lnTo>
                  <a:pt x="109943" y="55739"/>
                </a:lnTo>
                <a:lnTo>
                  <a:pt x="110148" y="55534"/>
                </a:lnTo>
                <a:lnTo>
                  <a:pt x="110148" y="55534"/>
                </a:lnTo>
                <a:lnTo>
                  <a:pt x="108920" y="58602"/>
                </a:lnTo>
                <a:lnTo>
                  <a:pt x="109432" y="58807"/>
                </a:lnTo>
                <a:lnTo>
                  <a:pt x="109432" y="60034"/>
                </a:lnTo>
                <a:lnTo>
                  <a:pt x="109636" y="59932"/>
                </a:lnTo>
                <a:lnTo>
                  <a:pt x="109330" y="63716"/>
                </a:lnTo>
                <a:lnTo>
                  <a:pt x="108409" y="64841"/>
                </a:lnTo>
                <a:lnTo>
                  <a:pt x="109023" y="65659"/>
                </a:lnTo>
                <a:lnTo>
                  <a:pt x="109227" y="65557"/>
                </a:lnTo>
                <a:lnTo>
                  <a:pt x="109227" y="66170"/>
                </a:lnTo>
                <a:lnTo>
                  <a:pt x="110250" y="66170"/>
                </a:lnTo>
                <a:lnTo>
                  <a:pt x="109330" y="66375"/>
                </a:lnTo>
                <a:lnTo>
                  <a:pt x="109227" y="66273"/>
                </a:lnTo>
                <a:lnTo>
                  <a:pt x="109023" y="67091"/>
                </a:lnTo>
                <a:lnTo>
                  <a:pt x="109023" y="67091"/>
                </a:lnTo>
                <a:lnTo>
                  <a:pt x="109227" y="66989"/>
                </a:lnTo>
                <a:lnTo>
                  <a:pt x="109739" y="67909"/>
                </a:lnTo>
                <a:lnTo>
                  <a:pt x="110557" y="67705"/>
                </a:lnTo>
                <a:lnTo>
                  <a:pt x="110557" y="67705"/>
                </a:lnTo>
                <a:lnTo>
                  <a:pt x="110148" y="67909"/>
                </a:lnTo>
                <a:lnTo>
                  <a:pt x="110557" y="68114"/>
                </a:lnTo>
                <a:lnTo>
                  <a:pt x="110148" y="68318"/>
                </a:lnTo>
                <a:lnTo>
                  <a:pt x="110250" y="68318"/>
                </a:lnTo>
                <a:lnTo>
                  <a:pt x="110455" y="68523"/>
                </a:lnTo>
                <a:lnTo>
                  <a:pt x="110352" y="68727"/>
                </a:lnTo>
                <a:lnTo>
                  <a:pt x="110557" y="68625"/>
                </a:lnTo>
                <a:lnTo>
                  <a:pt x="110659" y="68932"/>
                </a:lnTo>
                <a:lnTo>
                  <a:pt x="110864" y="69034"/>
                </a:lnTo>
                <a:lnTo>
                  <a:pt x="110966" y="68932"/>
                </a:lnTo>
                <a:lnTo>
                  <a:pt x="111375" y="69648"/>
                </a:lnTo>
                <a:lnTo>
                  <a:pt x="111784" y="69852"/>
                </a:lnTo>
                <a:lnTo>
                  <a:pt x="111784" y="70261"/>
                </a:lnTo>
                <a:lnTo>
                  <a:pt x="112295" y="70875"/>
                </a:lnTo>
                <a:lnTo>
                  <a:pt x="112193" y="71182"/>
                </a:lnTo>
                <a:lnTo>
                  <a:pt x="112500" y="71182"/>
                </a:lnTo>
                <a:lnTo>
                  <a:pt x="112193" y="71284"/>
                </a:lnTo>
                <a:lnTo>
                  <a:pt x="117511" y="75477"/>
                </a:lnTo>
                <a:lnTo>
                  <a:pt x="119557" y="74761"/>
                </a:lnTo>
                <a:lnTo>
                  <a:pt x="119250" y="74761"/>
                </a:lnTo>
                <a:lnTo>
                  <a:pt x="120477" y="74659"/>
                </a:lnTo>
                <a:lnTo>
                  <a:pt x="119966" y="74659"/>
                </a:lnTo>
                <a:lnTo>
                  <a:pt x="121295" y="74557"/>
                </a:lnTo>
                <a:lnTo>
                  <a:pt x="121398" y="74761"/>
                </a:lnTo>
                <a:lnTo>
                  <a:pt x="127534" y="73227"/>
                </a:lnTo>
                <a:lnTo>
                  <a:pt x="127330" y="73432"/>
                </a:lnTo>
                <a:lnTo>
                  <a:pt x="129170" y="74455"/>
                </a:lnTo>
                <a:lnTo>
                  <a:pt x="129170" y="74761"/>
                </a:lnTo>
                <a:lnTo>
                  <a:pt x="129068" y="74761"/>
                </a:lnTo>
                <a:lnTo>
                  <a:pt x="129886" y="75477"/>
                </a:lnTo>
                <a:lnTo>
                  <a:pt x="130091" y="75477"/>
                </a:lnTo>
                <a:lnTo>
                  <a:pt x="130398" y="75580"/>
                </a:lnTo>
                <a:lnTo>
                  <a:pt x="130295" y="75170"/>
                </a:lnTo>
                <a:lnTo>
                  <a:pt x="130398" y="75477"/>
                </a:lnTo>
                <a:lnTo>
                  <a:pt x="130602" y="75170"/>
                </a:lnTo>
                <a:lnTo>
                  <a:pt x="131420" y="75375"/>
                </a:lnTo>
                <a:lnTo>
                  <a:pt x="131625" y="74966"/>
                </a:lnTo>
                <a:lnTo>
                  <a:pt x="132341" y="75784"/>
                </a:lnTo>
                <a:lnTo>
                  <a:pt x="132955" y="75886"/>
                </a:lnTo>
                <a:lnTo>
                  <a:pt x="132852" y="79466"/>
                </a:lnTo>
                <a:lnTo>
                  <a:pt x="132648" y="79568"/>
                </a:lnTo>
                <a:lnTo>
                  <a:pt x="133261" y="79875"/>
                </a:lnTo>
                <a:lnTo>
                  <a:pt x="133057" y="79977"/>
                </a:lnTo>
                <a:lnTo>
                  <a:pt x="132648" y="79670"/>
                </a:lnTo>
                <a:lnTo>
                  <a:pt x="132443" y="80591"/>
                </a:lnTo>
                <a:lnTo>
                  <a:pt x="132034" y="80693"/>
                </a:lnTo>
                <a:lnTo>
                  <a:pt x="132852" y="81716"/>
                </a:lnTo>
                <a:lnTo>
                  <a:pt x="132852" y="81716"/>
                </a:lnTo>
                <a:lnTo>
                  <a:pt x="132341" y="81409"/>
                </a:lnTo>
                <a:lnTo>
                  <a:pt x="132750" y="82023"/>
                </a:lnTo>
                <a:lnTo>
                  <a:pt x="132648" y="82023"/>
                </a:lnTo>
                <a:lnTo>
                  <a:pt x="133261" y="82636"/>
                </a:lnTo>
                <a:lnTo>
                  <a:pt x="132955" y="82534"/>
                </a:lnTo>
                <a:lnTo>
                  <a:pt x="135205" y="85909"/>
                </a:lnTo>
                <a:lnTo>
                  <a:pt x="136023" y="86114"/>
                </a:lnTo>
                <a:lnTo>
                  <a:pt x="135307" y="86318"/>
                </a:lnTo>
                <a:lnTo>
                  <a:pt x="135920" y="89284"/>
                </a:lnTo>
                <a:lnTo>
                  <a:pt x="136023" y="89182"/>
                </a:lnTo>
                <a:lnTo>
                  <a:pt x="136432" y="92557"/>
                </a:lnTo>
                <a:lnTo>
                  <a:pt x="134795" y="96648"/>
                </a:lnTo>
                <a:lnTo>
                  <a:pt x="137045" y="103602"/>
                </a:lnTo>
                <a:lnTo>
                  <a:pt x="136943" y="103602"/>
                </a:lnTo>
                <a:lnTo>
                  <a:pt x="140011" y="115364"/>
                </a:lnTo>
                <a:lnTo>
                  <a:pt x="146148" y="114955"/>
                </a:lnTo>
                <a:lnTo>
                  <a:pt x="146557" y="114648"/>
                </a:lnTo>
                <a:lnTo>
                  <a:pt x="147068" y="114648"/>
                </a:lnTo>
                <a:lnTo>
                  <a:pt x="152693" y="109125"/>
                </a:lnTo>
                <a:lnTo>
                  <a:pt x="153205" y="106977"/>
                </a:lnTo>
                <a:lnTo>
                  <a:pt x="153102" y="107080"/>
                </a:lnTo>
                <a:lnTo>
                  <a:pt x="153205" y="106875"/>
                </a:lnTo>
                <a:lnTo>
                  <a:pt x="153205" y="106977"/>
                </a:lnTo>
                <a:lnTo>
                  <a:pt x="155659" y="104523"/>
                </a:lnTo>
                <a:lnTo>
                  <a:pt x="155659" y="102784"/>
                </a:lnTo>
                <a:lnTo>
                  <a:pt x="155557" y="103091"/>
                </a:lnTo>
                <a:lnTo>
                  <a:pt x="155045" y="100330"/>
                </a:lnTo>
                <a:lnTo>
                  <a:pt x="160670" y="95932"/>
                </a:lnTo>
                <a:lnTo>
                  <a:pt x="160875" y="91125"/>
                </a:lnTo>
                <a:lnTo>
                  <a:pt x="160057" y="90307"/>
                </a:lnTo>
                <a:lnTo>
                  <a:pt x="159955" y="87136"/>
                </a:lnTo>
                <a:lnTo>
                  <a:pt x="159341" y="86523"/>
                </a:lnTo>
                <a:lnTo>
                  <a:pt x="161284" y="82125"/>
                </a:lnTo>
                <a:lnTo>
                  <a:pt x="161693" y="82023"/>
                </a:lnTo>
                <a:lnTo>
                  <a:pt x="170591" y="69341"/>
                </a:lnTo>
                <a:lnTo>
                  <a:pt x="170386" y="69136"/>
                </a:lnTo>
                <a:lnTo>
                  <a:pt x="170284" y="69341"/>
                </a:lnTo>
                <a:lnTo>
                  <a:pt x="170182" y="67807"/>
                </a:lnTo>
                <a:lnTo>
                  <a:pt x="164557" y="69341"/>
                </a:lnTo>
                <a:lnTo>
                  <a:pt x="162511" y="68114"/>
                </a:lnTo>
                <a:lnTo>
                  <a:pt x="163330" y="67602"/>
                </a:lnTo>
                <a:lnTo>
                  <a:pt x="162920" y="66784"/>
                </a:lnTo>
                <a:lnTo>
                  <a:pt x="162920" y="66886"/>
                </a:lnTo>
                <a:lnTo>
                  <a:pt x="159955" y="64125"/>
                </a:lnTo>
                <a:lnTo>
                  <a:pt x="159955" y="64534"/>
                </a:lnTo>
                <a:lnTo>
                  <a:pt x="157193" y="58295"/>
                </a:lnTo>
                <a:lnTo>
                  <a:pt x="157193" y="58295"/>
                </a:lnTo>
                <a:lnTo>
                  <a:pt x="157295" y="58398"/>
                </a:lnTo>
                <a:lnTo>
                  <a:pt x="156375" y="56761"/>
                </a:lnTo>
                <a:lnTo>
                  <a:pt x="155966" y="56557"/>
                </a:lnTo>
                <a:lnTo>
                  <a:pt x="155659" y="56148"/>
                </a:lnTo>
                <a:lnTo>
                  <a:pt x="155864" y="55432"/>
                </a:lnTo>
                <a:lnTo>
                  <a:pt x="152591" y="49193"/>
                </a:lnTo>
                <a:lnTo>
                  <a:pt x="152591" y="49193"/>
                </a:lnTo>
                <a:lnTo>
                  <a:pt x="153716" y="51136"/>
                </a:lnTo>
                <a:lnTo>
                  <a:pt x="154330" y="50830"/>
                </a:lnTo>
                <a:lnTo>
                  <a:pt x="154739" y="49602"/>
                </a:lnTo>
                <a:lnTo>
                  <a:pt x="154534" y="51136"/>
                </a:lnTo>
                <a:lnTo>
                  <a:pt x="158727" y="56557"/>
                </a:lnTo>
                <a:lnTo>
                  <a:pt x="158625" y="56557"/>
                </a:lnTo>
                <a:lnTo>
                  <a:pt x="162614" y="64330"/>
                </a:lnTo>
                <a:lnTo>
                  <a:pt x="162511" y="64227"/>
                </a:lnTo>
                <a:lnTo>
                  <a:pt x="162511" y="64227"/>
                </a:lnTo>
                <a:lnTo>
                  <a:pt x="163330" y="66989"/>
                </a:lnTo>
                <a:lnTo>
                  <a:pt x="171102" y="63818"/>
                </a:lnTo>
                <a:lnTo>
                  <a:pt x="171102" y="63409"/>
                </a:lnTo>
                <a:lnTo>
                  <a:pt x="173557" y="62489"/>
                </a:lnTo>
                <a:lnTo>
                  <a:pt x="173659" y="61977"/>
                </a:lnTo>
                <a:lnTo>
                  <a:pt x="174580" y="61568"/>
                </a:lnTo>
                <a:lnTo>
                  <a:pt x="174989" y="60750"/>
                </a:lnTo>
                <a:lnTo>
                  <a:pt x="175807" y="60443"/>
                </a:lnTo>
                <a:lnTo>
                  <a:pt x="175705" y="59625"/>
                </a:lnTo>
                <a:lnTo>
                  <a:pt x="176114" y="58807"/>
                </a:lnTo>
                <a:lnTo>
                  <a:pt x="176216" y="59114"/>
                </a:lnTo>
                <a:lnTo>
                  <a:pt x="177341" y="57170"/>
                </a:lnTo>
                <a:lnTo>
                  <a:pt x="174273" y="54920"/>
                </a:lnTo>
                <a:lnTo>
                  <a:pt x="173864" y="52977"/>
                </a:lnTo>
                <a:lnTo>
                  <a:pt x="172330" y="55023"/>
                </a:lnTo>
                <a:lnTo>
                  <a:pt x="170080" y="55330"/>
                </a:lnTo>
                <a:lnTo>
                  <a:pt x="169875" y="55023"/>
                </a:lnTo>
                <a:lnTo>
                  <a:pt x="169568" y="55023"/>
                </a:lnTo>
                <a:lnTo>
                  <a:pt x="169670" y="54818"/>
                </a:lnTo>
                <a:lnTo>
                  <a:pt x="169466" y="54716"/>
                </a:lnTo>
                <a:lnTo>
                  <a:pt x="169670" y="54000"/>
                </a:lnTo>
                <a:lnTo>
                  <a:pt x="169466" y="53284"/>
                </a:lnTo>
                <a:lnTo>
                  <a:pt x="169057" y="53795"/>
                </a:lnTo>
                <a:lnTo>
                  <a:pt x="169057" y="54511"/>
                </a:lnTo>
                <a:lnTo>
                  <a:pt x="168239" y="53182"/>
                </a:lnTo>
                <a:lnTo>
                  <a:pt x="168341" y="53182"/>
                </a:lnTo>
                <a:lnTo>
                  <a:pt x="168239" y="52568"/>
                </a:lnTo>
                <a:lnTo>
                  <a:pt x="168341" y="52568"/>
                </a:lnTo>
                <a:lnTo>
                  <a:pt x="165886" y="49807"/>
                </a:lnTo>
                <a:lnTo>
                  <a:pt x="166193" y="49602"/>
                </a:lnTo>
                <a:lnTo>
                  <a:pt x="165989" y="49193"/>
                </a:lnTo>
                <a:lnTo>
                  <a:pt x="166398" y="49295"/>
                </a:lnTo>
                <a:lnTo>
                  <a:pt x="166807" y="48682"/>
                </a:lnTo>
                <a:lnTo>
                  <a:pt x="166807" y="48784"/>
                </a:lnTo>
                <a:lnTo>
                  <a:pt x="171409" y="52568"/>
                </a:lnTo>
                <a:lnTo>
                  <a:pt x="172943" y="52466"/>
                </a:lnTo>
                <a:lnTo>
                  <a:pt x="173557" y="52057"/>
                </a:lnTo>
                <a:lnTo>
                  <a:pt x="174273" y="52364"/>
                </a:lnTo>
                <a:lnTo>
                  <a:pt x="174580" y="53182"/>
                </a:lnTo>
                <a:lnTo>
                  <a:pt x="177545" y="54000"/>
                </a:lnTo>
                <a:lnTo>
                  <a:pt x="177648" y="53898"/>
                </a:lnTo>
                <a:lnTo>
                  <a:pt x="177750" y="54000"/>
                </a:lnTo>
                <a:lnTo>
                  <a:pt x="182761" y="53898"/>
                </a:lnTo>
                <a:lnTo>
                  <a:pt x="182557" y="53795"/>
                </a:lnTo>
                <a:lnTo>
                  <a:pt x="182557" y="53795"/>
                </a:lnTo>
                <a:lnTo>
                  <a:pt x="182864" y="53898"/>
                </a:lnTo>
                <a:lnTo>
                  <a:pt x="182966" y="53898"/>
                </a:lnTo>
                <a:lnTo>
                  <a:pt x="184091" y="55432"/>
                </a:lnTo>
                <a:lnTo>
                  <a:pt x="184500" y="55636"/>
                </a:lnTo>
                <a:lnTo>
                  <a:pt x="184500" y="55534"/>
                </a:lnTo>
                <a:lnTo>
                  <a:pt x="185114" y="55534"/>
                </a:lnTo>
                <a:lnTo>
                  <a:pt x="184909" y="56045"/>
                </a:lnTo>
                <a:lnTo>
                  <a:pt x="185727" y="56557"/>
                </a:lnTo>
                <a:lnTo>
                  <a:pt x="186750" y="56250"/>
                </a:lnTo>
                <a:lnTo>
                  <a:pt x="185727" y="57068"/>
                </a:lnTo>
                <a:lnTo>
                  <a:pt x="185420" y="57068"/>
                </a:lnTo>
                <a:lnTo>
                  <a:pt x="187568" y="58602"/>
                </a:lnTo>
                <a:lnTo>
                  <a:pt x="188386" y="58193"/>
                </a:lnTo>
                <a:lnTo>
                  <a:pt x="188284" y="57170"/>
                </a:lnTo>
                <a:lnTo>
                  <a:pt x="188898" y="57170"/>
                </a:lnTo>
                <a:lnTo>
                  <a:pt x="188693" y="57682"/>
                </a:lnTo>
                <a:lnTo>
                  <a:pt x="189205" y="57682"/>
                </a:lnTo>
                <a:lnTo>
                  <a:pt x="188795" y="57989"/>
                </a:lnTo>
                <a:lnTo>
                  <a:pt x="188898" y="57989"/>
                </a:lnTo>
                <a:lnTo>
                  <a:pt x="189307" y="60239"/>
                </a:lnTo>
                <a:lnTo>
                  <a:pt x="189205" y="60239"/>
                </a:lnTo>
                <a:lnTo>
                  <a:pt x="189205" y="60545"/>
                </a:lnTo>
                <a:lnTo>
                  <a:pt x="189307" y="60341"/>
                </a:lnTo>
                <a:lnTo>
                  <a:pt x="190636" y="64227"/>
                </a:lnTo>
                <a:lnTo>
                  <a:pt x="190534" y="64227"/>
                </a:lnTo>
                <a:lnTo>
                  <a:pt x="193160" y="69965"/>
                </a:lnTo>
                <a:lnTo>
                  <a:pt x="194216" y="71693"/>
                </a:lnTo>
                <a:lnTo>
                  <a:pt x="195955" y="70568"/>
                </a:lnTo>
                <a:lnTo>
                  <a:pt x="195545" y="70261"/>
                </a:lnTo>
                <a:lnTo>
                  <a:pt x="195852" y="69443"/>
                </a:lnTo>
                <a:lnTo>
                  <a:pt x="196364" y="69239"/>
                </a:lnTo>
                <a:lnTo>
                  <a:pt x="196568" y="66375"/>
                </a:lnTo>
                <a:lnTo>
                  <a:pt x="196466" y="66170"/>
                </a:lnTo>
                <a:lnTo>
                  <a:pt x="196261" y="63920"/>
                </a:lnTo>
                <a:lnTo>
                  <a:pt x="196875" y="63818"/>
                </a:lnTo>
                <a:lnTo>
                  <a:pt x="200455" y="59830"/>
                </a:lnTo>
                <a:lnTo>
                  <a:pt x="200250" y="59932"/>
                </a:lnTo>
                <a:lnTo>
                  <a:pt x="200250" y="59932"/>
                </a:lnTo>
                <a:lnTo>
                  <a:pt x="201580" y="58705"/>
                </a:lnTo>
                <a:lnTo>
                  <a:pt x="201477" y="58091"/>
                </a:lnTo>
                <a:lnTo>
                  <a:pt x="202398" y="57580"/>
                </a:lnTo>
                <a:lnTo>
                  <a:pt x="202295" y="57068"/>
                </a:lnTo>
                <a:lnTo>
                  <a:pt x="202500" y="57580"/>
                </a:lnTo>
                <a:lnTo>
                  <a:pt x="202705" y="57682"/>
                </a:lnTo>
                <a:lnTo>
                  <a:pt x="202909" y="57273"/>
                </a:lnTo>
                <a:lnTo>
                  <a:pt x="203114" y="57886"/>
                </a:lnTo>
                <a:lnTo>
                  <a:pt x="203216" y="57682"/>
                </a:lnTo>
                <a:lnTo>
                  <a:pt x="203420" y="57784"/>
                </a:lnTo>
                <a:lnTo>
                  <a:pt x="203420" y="57784"/>
                </a:lnTo>
                <a:lnTo>
                  <a:pt x="203216" y="57477"/>
                </a:lnTo>
                <a:lnTo>
                  <a:pt x="203318" y="57273"/>
                </a:lnTo>
                <a:lnTo>
                  <a:pt x="203625" y="57682"/>
                </a:lnTo>
                <a:lnTo>
                  <a:pt x="203625" y="57170"/>
                </a:lnTo>
                <a:lnTo>
                  <a:pt x="203830" y="57682"/>
                </a:lnTo>
                <a:lnTo>
                  <a:pt x="204136" y="56966"/>
                </a:lnTo>
                <a:lnTo>
                  <a:pt x="204136" y="57375"/>
                </a:lnTo>
                <a:lnTo>
                  <a:pt x="204341" y="57273"/>
                </a:lnTo>
                <a:lnTo>
                  <a:pt x="204341" y="57580"/>
                </a:lnTo>
                <a:lnTo>
                  <a:pt x="204648" y="57170"/>
                </a:lnTo>
                <a:lnTo>
                  <a:pt x="204545" y="56250"/>
                </a:lnTo>
                <a:lnTo>
                  <a:pt x="204239" y="55943"/>
                </a:lnTo>
                <a:lnTo>
                  <a:pt x="204443" y="55943"/>
                </a:lnTo>
                <a:lnTo>
                  <a:pt x="204443" y="55739"/>
                </a:lnTo>
                <a:lnTo>
                  <a:pt x="205773" y="57068"/>
                </a:lnTo>
                <a:lnTo>
                  <a:pt x="206795" y="59216"/>
                </a:lnTo>
                <a:lnTo>
                  <a:pt x="206795" y="58909"/>
                </a:lnTo>
                <a:lnTo>
                  <a:pt x="207102" y="59011"/>
                </a:lnTo>
                <a:lnTo>
                  <a:pt x="207307" y="59625"/>
                </a:lnTo>
                <a:lnTo>
                  <a:pt x="207307" y="59420"/>
                </a:lnTo>
                <a:lnTo>
                  <a:pt x="207818" y="59523"/>
                </a:lnTo>
                <a:lnTo>
                  <a:pt x="208125" y="60136"/>
                </a:lnTo>
                <a:lnTo>
                  <a:pt x="207716" y="60136"/>
                </a:lnTo>
                <a:lnTo>
                  <a:pt x="208125" y="60648"/>
                </a:lnTo>
                <a:lnTo>
                  <a:pt x="208125" y="60239"/>
                </a:lnTo>
                <a:lnTo>
                  <a:pt x="208432" y="60750"/>
                </a:lnTo>
                <a:lnTo>
                  <a:pt x="208330" y="60750"/>
                </a:lnTo>
                <a:lnTo>
                  <a:pt x="208739" y="63614"/>
                </a:lnTo>
                <a:lnTo>
                  <a:pt x="209148" y="63102"/>
                </a:lnTo>
                <a:lnTo>
                  <a:pt x="209148" y="63716"/>
                </a:lnTo>
                <a:lnTo>
                  <a:pt x="209352" y="63409"/>
                </a:lnTo>
                <a:lnTo>
                  <a:pt x="210170" y="63409"/>
                </a:lnTo>
                <a:lnTo>
                  <a:pt x="210477" y="63205"/>
                </a:lnTo>
                <a:lnTo>
                  <a:pt x="210477" y="62795"/>
                </a:lnTo>
                <a:lnTo>
                  <a:pt x="210886" y="62898"/>
                </a:lnTo>
                <a:lnTo>
                  <a:pt x="210989" y="62182"/>
                </a:lnTo>
                <a:lnTo>
                  <a:pt x="211807" y="63000"/>
                </a:lnTo>
                <a:lnTo>
                  <a:pt x="212318" y="64943"/>
                </a:lnTo>
                <a:lnTo>
                  <a:pt x="212216" y="64943"/>
                </a:lnTo>
                <a:lnTo>
                  <a:pt x="212523" y="65966"/>
                </a:lnTo>
                <a:lnTo>
                  <a:pt x="212625" y="65659"/>
                </a:lnTo>
                <a:lnTo>
                  <a:pt x="213239" y="69750"/>
                </a:lnTo>
                <a:lnTo>
                  <a:pt x="213341" y="69545"/>
                </a:lnTo>
                <a:lnTo>
                  <a:pt x="213136" y="71386"/>
                </a:lnTo>
                <a:lnTo>
                  <a:pt x="218045" y="78545"/>
                </a:lnTo>
                <a:lnTo>
                  <a:pt x="218455" y="78545"/>
                </a:lnTo>
                <a:lnTo>
                  <a:pt x="218557" y="78341"/>
                </a:lnTo>
                <a:lnTo>
                  <a:pt x="218864" y="78341"/>
                </a:lnTo>
                <a:lnTo>
                  <a:pt x="217739" y="74659"/>
                </a:lnTo>
                <a:lnTo>
                  <a:pt x="215182" y="72307"/>
                </a:lnTo>
                <a:lnTo>
                  <a:pt x="215284" y="72614"/>
                </a:lnTo>
                <a:lnTo>
                  <a:pt x="214875" y="72102"/>
                </a:lnTo>
                <a:lnTo>
                  <a:pt x="215182" y="72307"/>
                </a:lnTo>
                <a:lnTo>
                  <a:pt x="214875" y="71284"/>
                </a:lnTo>
                <a:lnTo>
                  <a:pt x="214773" y="71386"/>
                </a:lnTo>
                <a:lnTo>
                  <a:pt x="213852" y="69852"/>
                </a:lnTo>
                <a:lnTo>
                  <a:pt x="214364" y="66580"/>
                </a:lnTo>
                <a:lnTo>
                  <a:pt x="214261" y="66375"/>
                </a:lnTo>
                <a:lnTo>
                  <a:pt x="215080" y="66273"/>
                </a:lnTo>
                <a:lnTo>
                  <a:pt x="215080" y="66784"/>
                </a:lnTo>
                <a:lnTo>
                  <a:pt x="216409" y="67398"/>
                </a:lnTo>
                <a:lnTo>
                  <a:pt x="216409" y="67295"/>
                </a:lnTo>
                <a:lnTo>
                  <a:pt x="216716" y="67602"/>
                </a:lnTo>
                <a:lnTo>
                  <a:pt x="216716" y="67500"/>
                </a:lnTo>
                <a:lnTo>
                  <a:pt x="217023" y="68011"/>
                </a:lnTo>
                <a:lnTo>
                  <a:pt x="217125" y="67909"/>
                </a:lnTo>
                <a:lnTo>
                  <a:pt x="217330" y="68625"/>
                </a:lnTo>
                <a:lnTo>
                  <a:pt x="217636" y="68625"/>
                </a:lnTo>
                <a:lnTo>
                  <a:pt x="217739" y="69034"/>
                </a:lnTo>
                <a:lnTo>
                  <a:pt x="219068" y="69648"/>
                </a:lnTo>
                <a:lnTo>
                  <a:pt x="218966" y="71182"/>
                </a:lnTo>
                <a:lnTo>
                  <a:pt x="218966" y="71182"/>
                </a:lnTo>
                <a:lnTo>
                  <a:pt x="219886" y="70568"/>
                </a:lnTo>
                <a:lnTo>
                  <a:pt x="219886" y="69750"/>
                </a:lnTo>
                <a:lnTo>
                  <a:pt x="220500" y="70159"/>
                </a:lnTo>
                <a:lnTo>
                  <a:pt x="220091" y="69545"/>
                </a:lnTo>
                <a:lnTo>
                  <a:pt x="220602" y="69852"/>
                </a:lnTo>
                <a:lnTo>
                  <a:pt x="220398" y="69443"/>
                </a:lnTo>
                <a:lnTo>
                  <a:pt x="222545" y="68318"/>
                </a:lnTo>
                <a:lnTo>
                  <a:pt x="222737" y="67743"/>
                </a:lnTo>
                <a:lnTo>
                  <a:pt x="222648" y="67295"/>
                </a:lnTo>
                <a:lnTo>
                  <a:pt x="222750" y="67295"/>
                </a:lnTo>
                <a:lnTo>
                  <a:pt x="222750" y="66886"/>
                </a:lnTo>
                <a:lnTo>
                  <a:pt x="222852" y="67091"/>
                </a:lnTo>
                <a:lnTo>
                  <a:pt x="222545" y="65864"/>
                </a:lnTo>
                <a:lnTo>
                  <a:pt x="219375" y="61773"/>
                </a:lnTo>
                <a:lnTo>
                  <a:pt x="219477" y="61773"/>
                </a:lnTo>
                <a:lnTo>
                  <a:pt x="218659" y="60239"/>
                </a:lnTo>
                <a:lnTo>
                  <a:pt x="219170" y="58398"/>
                </a:lnTo>
                <a:lnTo>
                  <a:pt x="219682" y="58500"/>
                </a:lnTo>
                <a:lnTo>
                  <a:pt x="220602" y="57477"/>
                </a:lnTo>
                <a:lnTo>
                  <a:pt x="221216" y="57989"/>
                </a:lnTo>
                <a:lnTo>
                  <a:pt x="221625" y="57682"/>
                </a:lnTo>
                <a:lnTo>
                  <a:pt x="221830" y="57886"/>
                </a:lnTo>
                <a:lnTo>
                  <a:pt x="221830" y="58500"/>
                </a:lnTo>
                <a:lnTo>
                  <a:pt x="222239" y="59011"/>
                </a:lnTo>
                <a:lnTo>
                  <a:pt x="222136" y="59011"/>
                </a:lnTo>
                <a:lnTo>
                  <a:pt x="222545" y="59114"/>
                </a:lnTo>
                <a:lnTo>
                  <a:pt x="222239" y="58500"/>
                </a:lnTo>
                <a:lnTo>
                  <a:pt x="222443" y="58091"/>
                </a:lnTo>
                <a:lnTo>
                  <a:pt x="224080" y="57477"/>
                </a:lnTo>
                <a:lnTo>
                  <a:pt x="224591" y="57477"/>
                </a:lnTo>
                <a:lnTo>
                  <a:pt x="224693" y="57170"/>
                </a:lnTo>
                <a:lnTo>
                  <a:pt x="225102" y="57068"/>
                </a:lnTo>
                <a:lnTo>
                  <a:pt x="224795" y="56455"/>
                </a:lnTo>
                <a:lnTo>
                  <a:pt x="225000" y="56250"/>
                </a:lnTo>
                <a:lnTo>
                  <a:pt x="225716" y="57068"/>
                </a:lnTo>
                <a:lnTo>
                  <a:pt x="226023" y="56659"/>
                </a:lnTo>
                <a:lnTo>
                  <a:pt x="226125" y="56761"/>
                </a:lnTo>
                <a:lnTo>
                  <a:pt x="226534" y="56659"/>
                </a:lnTo>
                <a:lnTo>
                  <a:pt x="226739" y="56659"/>
                </a:lnTo>
                <a:lnTo>
                  <a:pt x="226739" y="56557"/>
                </a:lnTo>
                <a:lnTo>
                  <a:pt x="227352" y="56455"/>
                </a:lnTo>
                <a:lnTo>
                  <a:pt x="227761" y="55739"/>
                </a:lnTo>
                <a:lnTo>
                  <a:pt x="228170" y="55739"/>
                </a:lnTo>
                <a:lnTo>
                  <a:pt x="228375" y="55534"/>
                </a:lnTo>
                <a:lnTo>
                  <a:pt x="228477" y="54920"/>
                </a:lnTo>
                <a:lnTo>
                  <a:pt x="229807" y="54000"/>
                </a:lnTo>
                <a:lnTo>
                  <a:pt x="229705" y="53386"/>
                </a:lnTo>
                <a:lnTo>
                  <a:pt x="229193" y="53182"/>
                </a:lnTo>
                <a:lnTo>
                  <a:pt x="229807" y="52977"/>
                </a:lnTo>
                <a:lnTo>
                  <a:pt x="229398" y="52466"/>
                </a:lnTo>
                <a:lnTo>
                  <a:pt x="229602" y="52466"/>
                </a:lnTo>
                <a:lnTo>
                  <a:pt x="229807" y="52670"/>
                </a:lnTo>
                <a:lnTo>
                  <a:pt x="230318" y="50932"/>
                </a:lnTo>
                <a:lnTo>
                  <a:pt x="230727" y="50932"/>
                </a:lnTo>
                <a:lnTo>
                  <a:pt x="230523" y="50318"/>
                </a:lnTo>
                <a:lnTo>
                  <a:pt x="230625" y="50318"/>
                </a:lnTo>
                <a:lnTo>
                  <a:pt x="230318" y="50114"/>
                </a:lnTo>
                <a:lnTo>
                  <a:pt x="230727" y="50114"/>
                </a:lnTo>
                <a:lnTo>
                  <a:pt x="230625" y="49602"/>
                </a:lnTo>
                <a:lnTo>
                  <a:pt x="230318" y="49705"/>
                </a:lnTo>
                <a:lnTo>
                  <a:pt x="230625" y="49295"/>
                </a:lnTo>
                <a:lnTo>
                  <a:pt x="229807" y="48886"/>
                </a:lnTo>
                <a:lnTo>
                  <a:pt x="229295" y="49091"/>
                </a:lnTo>
                <a:lnTo>
                  <a:pt x="228886" y="48989"/>
                </a:lnTo>
                <a:lnTo>
                  <a:pt x="230011" y="48273"/>
                </a:lnTo>
                <a:lnTo>
                  <a:pt x="229909" y="47966"/>
                </a:lnTo>
                <a:lnTo>
                  <a:pt x="228682" y="47148"/>
                </a:lnTo>
                <a:lnTo>
                  <a:pt x="228170" y="47250"/>
                </a:lnTo>
                <a:lnTo>
                  <a:pt x="228477" y="47045"/>
                </a:lnTo>
                <a:lnTo>
                  <a:pt x="229807" y="47455"/>
                </a:lnTo>
                <a:lnTo>
                  <a:pt x="226227" y="44080"/>
                </a:lnTo>
                <a:lnTo>
                  <a:pt x="226739" y="43057"/>
                </a:lnTo>
                <a:lnTo>
                  <a:pt x="226534" y="42750"/>
                </a:lnTo>
                <a:lnTo>
                  <a:pt x="226534" y="42750"/>
                </a:lnTo>
                <a:lnTo>
                  <a:pt x="226739" y="42955"/>
                </a:lnTo>
                <a:lnTo>
                  <a:pt x="227045" y="42545"/>
                </a:lnTo>
                <a:lnTo>
                  <a:pt x="226943" y="42341"/>
                </a:lnTo>
                <a:lnTo>
                  <a:pt x="228170" y="41932"/>
                </a:lnTo>
                <a:lnTo>
                  <a:pt x="228170" y="41523"/>
                </a:lnTo>
                <a:lnTo>
                  <a:pt x="225920" y="41216"/>
                </a:lnTo>
                <a:lnTo>
                  <a:pt x="225511" y="41830"/>
                </a:lnTo>
                <a:lnTo>
                  <a:pt x="225000" y="41625"/>
                </a:lnTo>
                <a:lnTo>
                  <a:pt x="224898" y="41216"/>
                </a:lnTo>
                <a:lnTo>
                  <a:pt x="223159" y="39989"/>
                </a:lnTo>
                <a:lnTo>
                  <a:pt x="224182" y="39580"/>
                </a:lnTo>
                <a:lnTo>
                  <a:pt x="224284" y="38966"/>
                </a:lnTo>
                <a:lnTo>
                  <a:pt x="224898" y="38659"/>
                </a:lnTo>
                <a:lnTo>
                  <a:pt x="225000" y="38250"/>
                </a:lnTo>
                <a:lnTo>
                  <a:pt x="225614" y="37943"/>
                </a:lnTo>
                <a:lnTo>
                  <a:pt x="226227" y="38557"/>
                </a:lnTo>
                <a:lnTo>
                  <a:pt x="226023" y="39477"/>
                </a:lnTo>
                <a:lnTo>
                  <a:pt x="226432" y="39477"/>
                </a:lnTo>
                <a:lnTo>
                  <a:pt x="226432" y="39784"/>
                </a:lnTo>
                <a:lnTo>
                  <a:pt x="226125" y="39989"/>
                </a:lnTo>
                <a:lnTo>
                  <a:pt x="226534" y="39989"/>
                </a:lnTo>
                <a:lnTo>
                  <a:pt x="226636" y="39886"/>
                </a:lnTo>
                <a:lnTo>
                  <a:pt x="228273" y="38864"/>
                </a:lnTo>
                <a:lnTo>
                  <a:pt x="228682" y="39273"/>
                </a:lnTo>
                <a:lnTo>
                  <a:pt x="228784" y="39068"/>
                </a:lnTo>
                <a:lnTo>
                  <a:pt x="229500" y="39580"/>
                </a:lnTo>
                <a:lnTo>
                  <a:pt x="229602" y="40091"/>
                </a:lnTo>
                <a:lnTo>
                  <a:pt x="229909" y="40193"/>
                </a:lnTo>
                <a:lnTo>
                  <a:pt x="229500" y="40807"/>
                </a:lnTo>
                <a:lnTo>
                  <a:pt x="230011" y="40807"/>
                </a:lnTo>
                <a:lnTo>
                  <a:pt x="229807" y="41011"/>
                </a:lnTo>
                <a:lnTo>
                  <a:pt x="230114" y="41114"/>
                </a:lnTo>
                <a:lnTo>
                  <a:pt x="230216" y="41216"/>
                </a:lnTo>
                <a:lnTo>
                  <a:pt x="230420" y="41114"/>
                </a:lnTo>
                <a:lnTo>
                  <a:pt x="230523" y="40909"/>
                </a:lnTo>
                <a:lnTo>
                  <a:pt x="231955" y="42136"/>
                </a:lnTo>
                <a:lnTo>
                  <a:pt x="231341" y="42136"/>
                </a:lnTo>
                <a:lnTo>
                  <a:pt x="232670" y="44182"/>
                </a:lnTo>
                <a:lnTo>
                  <a:pt x="232568" y="44284"/>
                </a:lnTo>
                <a:lnTo>
                  <a:pt x="232670" y="44386"/>
                </a:lnTo>
                <a:lnTo>
                  <a:pt x="232466" y="44386"/>
                </a:lnTo>
                <a:lnTo>
                  <a:pt x="232875" y="44795"/>
                </a:lnTo>
                <a:lnTo>
                  <a:pt x="233080" y="44591"/>
                </a:lnTo>
                <a:lnTo>
                  <a:pt x="233182" y="44284"/>
                </a:lnTo>
                <a:lnTo>
                  <a:pt x="233489" y="44489"/>
                </a:lnTo>
                <a:lnTo>
                  <a:pt x="233386" y="44284"/>
                </a:lnTo>
                <a:lnTo>
                  <a:pt x="233591" y="44284"/>
                </a:lnTo>
                <a:lnTo>
                  <a:pt x="233693" y="44080"/>
                </a:lnTo>
                <a:lnTo>
                  <a:pt x="234205" y="44182"/>
                </a:lnTo>
                <a:lnTo>
                  <a:pt x="234614" y="43875"/>
                </a:lnTo>
                <a:lnTo>
                  <a:pt x="234614" y="42955"/>
                </a:lnTo>
                <a:lnTo>
                  <a:pt x="231034" y="39170"/>
                </a:lnTo>
                <a:lnTo>
                  <a:pt x="232261" y="38045"/>
                </a:lnTo>
                <a:lnTo>
                  <a:pt x="232057" y="36205"/>
                </a:lnTo>
                <a:lnTo>
                  <a:pt x="232057" y="36205"/>
                </a:lnTo>
                <a:lnTo>
                  <a:pt x="232364" y="36307"/>
                </a:lnTo>
                <a:lnTo>
                  <a:pt x="232670" y="35591"/>
                </a:lnTo>
                <a:lnTo>
                  <a:pt x="232977" y="35591"/>
                </a:lnTo>
                <a:lnTo>
                  <a:pt x="234102" y="36102"/>
                </a:lnTo>
                <a:lnTo>
                  <a:pt x="235739" y="30273"/>
                </a:lnTo>
                <a:lnTo>
                  <a:pt x="232670" y="25773"/>
                </a:lnTo>
                <a:lnTo>
                  <a:pt x="232670" y="25466"/>
                </a:lnTo>
                <a:lnTo>
                  <a:pt x="229909" y="24545"/>
                </a:lnTo>
                <a:lnTo>
                  <a:pt x="230420" y="25159"/>
                </a:lnTo>
                <a:lnTo>
                  <a:pt x="230318" y="25364"/>
                </a:lnTo>
                <a:lnTo>
                  <a:pt x="230114" y="24955"/>
                </a:lnTo>
                <a:lnTo>
                  <a:pt x="230114" y="25159"/>
                </a:lnTo>
                <a:lnTo>
                  <a:pt x="229500" y="25261"/>
                </a:lnTo>
                <a:lnTo>
                  <a:pt x="229602" y="24955"/>
                </a:lnTo>
                <a:lnTo>
                  <a:pt x="228886" y="24648"/>
                </a:lnTo>
                <a:lnTo>
                  <a:pt x="229193" y="25057"/>
                </a:lnTo>
                <a:lnTo>
                  <a:pt x="226841" y="23830"/>
                </a:lnTo>
                <a:lnTo>
                  <a:pt x="228068" y="21068"/>
                </a:lnTo>
                <a:lnTo>
                  <a:pt x="227864" y="20761"/>
                </a:lnTo>
                <a:lnTo>
                  <a:pt x="228170" y="20455"/>
                </a:lnTo>
                <a:lnTo>
                  <a:pt x="228170" y="20045"/>
                </a:lnTo>
                <a:lnTo>
                  <a:pt x="231034" y="19841"/>
                </a:lnTo>
                <a:lnTo>
                  <a:pt x="231034" y="19636"/>
                </a:lnTo>
                <a:lnTo>
                  <a:pt x="232875" y="19841"/>
                </a:lnTo>
                <a:lnTo>
                  <a:pt x="232568" y="19534"/>
                </a:lnTo>
                <a:lnTo>
                  <a:pt x="232875" y="19636"/>
                </a:lnTo>
                <a:lnTo>
                  <a:pt x="232670" y="19432"/>
                </a:lnTo>
                <a:lnTo>
                  <a:pt x="233898" y="19534"/>
                </a:lnTo>
                <a:lnTo>
                  <a:pt x="233795" y="19636"/>
                </a:lnTo>
                <a:lnTo>
                  <a:pt x="235432" y="19841"/>
                </a:lnTo>
                <a:lnTo>
                  <a:pt x="234716" y="19943"/>
                </a:lnTo>
                <a:lnTo>
                  <a:pt x="236250" y="19943"/>
                </a:lnTo>
                <a:lnTo>
                  <a:pt x="236250" y="19841"/>
                </a:lnTo>
                <a:lnTo>
                  <a:pt x="236966" y="19943"/>
                </a:lnTo>
                <a:lnTo>
                  <a:pt x="237068" y="19841"/>
                </a:lnTo>
                <a:lnTo>
                  <a:pt x="237580" y="19841"/>
                </a:lnTo>
                <a:lnTo>
                  <a:pt x="236557" y="19636"/>
                </a:lnTo>
                <a:lnTo>
                  <a:pt x="236148" y="18818"/>
                </a:lnTo>
                <a:lnTo>
                  <a:pt x="236352" y="17489"/>
                </a:lnTo>
                <a:lnTo>
                  <a:pt x="238602" y="17693"/>
                </a:lnTo>
                <a:lnTo>
                  <a:pt x="239011" y="18205"/>
                </a:lnTo>
                <a:lnTo>
                  <a:pt x="239216" y="18102"/>
                </a:lnTo>
                <a:lnTo>
                  <a:pt x="239625" y="18511"/>
                </a:lnTo>
                <a:lnTo>
                  <a:pt x="239932" y="18409"/>
                </a:lnTo>
                <a:lnTo>
                  <a:pt x="240341" y="17591"/>
                </a:lnTo>
                <a:lnTo>
                  <a:pt x="240239" y="17489"/>
                </a:lnTo>
                <a:lnTo>
                  <a:pt x="240648" y="17693"/>
                </a:lnTo>
                <a:lnTo>
                  <a:pt x="239727" y="16773"/>
                </a:lnTo>
                <a:lnTo>
                  <a:pt x="241364" y="16875"/>
                </a:lnTo>
                <a:lnTo>
                  <a:pt x="240648" y="16875"/>
                </a:lnTo>
                <a:lnTo>
                  <a:pt x="241875" y="18307"/>
                </a:lnTo>
                <a:lnTo>
                  <a:pt x="241261" y="18614"/>
                </a:lnTo>
                <a:lnTo>
                  <a:pt x="241261" y="19432"/>
                </a:lnTo>
                <a:lnTo>
                  <a:pt x="241159" y="19534"/>
                </a:lnTo>
                <a:lnTo>
                  <a:pt x="241057" y="20966"/>
                </a:lnTo>
                <a:lnTo>
                  <a:pt x="240648" y="20966"/>
                </a:lnTo>
                <a:lnTo>
                  <a:pt x="240750" y="21170"/>
                </a:lnTo>
                <a:lnTo>
                  <a:pt x="240443" y="21273"/>
                </a:lnTo>
                <a:lnTo>
                  <a:pt x="240852" y="21784"/>
                </a:lnTo>
                <a:lnTo>
                  <a:pt x="240852" y="22398"/>
                </a:lnTo>
                <a:lnTo>
                  <a:pt x="246784" y="27716"/>
                </a:lnTo>
                <a:lnTo>
                  <a:pt x="247091" y="26898"/>
                </a:lnTo>
                <a:lnTo>
                  <a:pt x="246273" y="25773"/>
                </a:lnTo>
                <a:lnTo>
                  <a:pt x="246273" y="25773"/>
                </a:lnTo>
                <a:lnTo>
                  <a:pt x="246580" y="25977"/>
                </a:lnTo>
                <a:lnTo>
                  <a:pt x="247398" y="25773"/>
                </a:lnTo>
                <a:lnTo>
                  <a:pt x="246477" y="24852"/>
                </a:lnTo>
                <a:lnTo>
                  <a:pt x="246580" y="24341"/>
                </a:lnTo>
                <a:lnTo>
                  <a:pt x="247193" y="24341"/>
                </a:lnTo>
                <a:lnTo>
                  <a:pt x="246068" y="22705"/>
                </a:lnTo>
                <a:lnTo>
                  <a:pt x="246170" y="22398"/>
                </a:lnTo>
                <a:lnTo>
                  <a:pt x="246375" y="22807"/>
                </a:lnTo>
                <a:lnTo>
                  <a:pt x="246784" y="22705"/>
                </a:lnTo>
                <a:lnTo>
                  <a:pt x="245045" y="21170"/>
                </a:lnTo>
                <a:lnTo>
                  <a:pt x="244330" y="21068"/>
                </a:lnTo>
                <a:lnTo>
                  <a:pt x="244432" y="21273"/>
                </a:lnTo>
                <a:lnTo>
                  <a:pt x="243614" y="20761"/>
                </a:lnTo>
                <a:lnTo>
                  <a:pt x="243307" y="19943"/>
                </a:lnTo>
                <a:lnTo>
                  <a:pt x="243409" y="19943"/>
                </a:lnTo>
                <a:lnTo>
                  <a:pt x="242898" y="19227"/>
                </a:lnTo>
                <a:lnTo>
                  <a:pt x="244023" y="19227"/>
                </a:lnTo>
                <a:lnTo>
                  <a:pt x="243818" y="19023"/>
                </a:lnTo>
                <a:lnTo>
                  <a:pt x="244330" y="18716"/>
                </a:lnTo>
                <a:lnTo>
                  <a:pt x="244943" y="19227"/>
                </a:lnTo>
                <a:lnTo>
                  <a:pt x="244943" y="18920"/>
                </a:lnTo>
                <a:lnTo>
                  <a:pt x="245250" y="18716"/>
                </a:lnTo>
                <a:lnTo>
                  <a:pt x="247807" y="19125"/>
                </a:lnTo>
                <a:lnTo>
                  <a:pt x="247398" y="18716"/>
                </a:lnTo>
                <a:lnTo>
                  <a:pt x="247909" y="18102"/>
                </a:lnTo>
                <a:lnTo>
                  <a:pt x="247807" y="18000"/>
                </a:lnTo>
                <a:lnTo>
                  <a:pt x="247909" y="17898"/>
                </a:lnTo>
                <a:lnTo>
                  <a:pt x="248011" y="17898"/>
                </a:lnTo>
                <a:lnTo>
                  <a:pt x="247807" y="17693"/>
                </a:lnTo>
                <a:lnTo>
                  <a:pt x="248011" y="17795"/>
                </a:lnTo>
                <a:lnTo>
                  <a:pt x="248011" y="17489"/>
                </a:lnTo>
                <a:lnTo>
                  <a:pt x="249545" y="16773"/>
                </a:lnTo>
                <a:lnTo>
                  <a:pt x="249136" y="16568"/>
                </a:lnTo>
                <a:lnTo>
                  <a:pt x="251182" y="16977"/>
                </a:lnTo>
                <a:lnTo>
                  <a:pt x="251080" y="16670"/>
                </a:lnTo>
                <a:lnTo>
                  <a:pt x="249443" y="15852"/>
                </a:lnTo>
                <a:lnTo>
                  <a:pt x="249443" y="15852"/>
                </a:lnTo>
                <a:lnTo>
                  <a:pt x="249545" y="15955"/>
                </a:lnTo>
                <a:lnTo>
                  <a:pt x="249545" y="15955"/>
                </a:lnTo>
                <a:lnTo>
                  <a:pt x="249136" y="15750"/>
                </a:lnTo>
                <a:lnTo>
                  <a:pt x="249239" y="15750"/>
                </a:lnTo>
                <a:lnTo>
                  <a:pt x="248011" y="15034"/>
                </a:lnTo>
                <a:lnTo>
                  <a:pt x="248114" y="15239"/>
                </a:lnTo>
                <a:lnTo>
                  <a:pt x="245045" y="14830"/>
                </a:lnTo>
                <a:lnTo>
                  <a:pt x="246682" y="14625"/>
                </a:lnTo>
                <a:lnTo>
                  <a:pt x="245761" y="14420"/>
                </a:lnTo>
                <a:lnTo>
                  <a:pt x="248318" y="14420"/>
                </a:lnTo>
                <a:lnTo>
                  <a:pt x="237375" y="10125"/>
                </a:lnTo>
                <a:lnTo>
                  <a:pt x="237477" y="10227"/>
                </a:lnTo>
                <a:lnTo>
                  <a:pt x="235330" y="10023"/>
                </a:lnTo>
                <a:lnTo>
                  <a:pt x="236864" y="11148"/>
                </a:lnTo>
                <a:lnTo>
                  <a:pt x="236864" y="11148"/>
                </a:lnTo>
                <a:lnTo>
                  <a:pt x="234000" y="10330"/>
                </a:lnTo>
                <a:lnTo>
                  <a:pt x="233795" y="10432"/>
                </a:lnTo>
                <a:lnTo>
                  <a:pt x="230523" y="10432"/>
                </a:lnTo>
                <a:lnTo>
                  <a:pt x="231136" y="11352"/>
                </a:lnTo>
                <a:lnTo>
                  <a:pt x="231136" y="11352"/>
                </a:lnTo>
                <a:lnTo>
                  <a:pt x="222034" y="9205"/>
                </a:lnTo>
                <a:lnTo>
                  <a:pt x="222239" y="9205"/>
                </a:lnTo>
                <a:lnTo>
                  <a:pt x="219375" y="8591"/>
                </a:lnTo>
                <a:lnTo>
                  <a:pt x="219886" y="8489"/>
                </a:lnTo>
                <a:lnTo>
                  <a:pt x="217636" y="8080"/>
                </a:lnTo>
                <a:lnTo>
                  <a:pt x="217330" y="8591"/>
                </a:lnTo>
                <a:lnTo>
                  <a:pt x="216614" y="8489"/>
                </a:lnTo>
                <a:lnTo>
                  <a:pt x="217023" y="8489"/>
                </a:lnTo>
                <a:lnTo>
                  <a:pt x="216716" y="8182"/>
                </a:lnTo>
                <a:lnTo>
                  <a:pt x="215693" y="8182"/>
                </a:lnTo>
                <a:lnTo>
                  <a:pt x="216920" y="8080"/>
                </a:lnTo>
                <a:lnTo>
                  <a:pt x="212727" y="7670"/>
                </a:lnTo>
                <a:lnTo>
                  <a:pt x="213341" y="7875"/>
                </a:lnTo>
                <a:lnTo>
                  <a:pt x="212420" y="8080"/>
                </a:lnTo>
                <a:lnTo>
                  <a:pt x="213239" y="8182"/>
                </a:lnTo>
                <a:lnTo>
                  <a:pt x="213034" y="8284"/>
                </a:lnTo>
                <a:lnTo>
                  <a:pt x="212932" y="8386"/>
                </a:lnTo>
                <a:lnTo>
                  <a:pt x="213852" y="8795"/>
                </a:lnTo>
                <a:lnTo>
                  <a:pt x="212830" y="8795"/>
                </a:lnTo>
                <a:lnTo>
                  <a:pt x="213034" y="9000"/>
                </a:lnTo>
                <a:lnTo>
                  <a:pt x="212830" y="9000"/>
                </a:lnTo>
                <a:lnTo>
                  <a:pt x="213034" y="9102"/>
                </a:lnTo>
                <a:lnTo>
                  <a:pt x="210886" y="8693"/>
                </a:lnTo>
                <a:lnTo>
                  <a:pt x="210580" y="8898"/>
                </a:lnTo>
                <a:lnTo>
                  <a:pt x="208739" y="8591"/>
                </a:lnTo>
                <a:lnTo>
                  <a:pt x="209045" y="9000"/>
                </a:lnTo>
                <a:lnTo>
                  <a:pt x="209045" y="9409"/>
                </a:lnTo>
                <a:lnTo>
                  <a:pt x="208534" y="9307"/>
                </a:lnTo>
                <a:lnTo>
                  <a:pt x="206591" y="8693"/>
                </a:lnTo>
                <a:lnTo>
                  <a:pt x="206898" y="8591"/>
                </a:lnTo>
                <a:lnTo>
                  <a:pt x="205057" y="8080"/>
                </a:lnTo>
                <a:lnTo>
                  <a:pt x="206386" y="8284"/>
                </a:lnTo>
                <a:lnTo>
                  <a:pt x="205364" y="7977"/>
                </a:lnTo>
                <a:lnTo>
                  <a:pt x="205773" y="7773"/>
                </a:lnTo>
                <a:lnTo>
                  <a:pt x="201068" y="7057"/>
                </a:lnTo>
                <a:lnTo>
                  <a:pt x="201682" y="7364"/>
                </a:lnTo>
                <a:lnTo>
                  <a:pt x="201170" y="7568"/>
                </a:lnTo>
                <a:lnTo>
                  <a:pt x="201477" y="7670"/>
                </a:lnTo>
                <a:lnTo>
                  <a:pt x="198205" y="7159"/>
                </a:lnTo>
                <a:lnTo>
                  <a:pt x="195034" y="7159"/>
                </a:lnTo>
                <a:lnTo>
                  <a:pt x="195443" y="7261"/>
                </a:lnTo>
                <a:lnTo>
                  <a:pt x="195545" y="7568"/>
                </a:lnTo>
                <a:lnTo>
                  <a:pt x="195955" y="7875"/>
                </a:lnTo>
                <a:lnTo>
                  <a:pt x="195545" y="7670"/>
                </a:lnTo>
                <a:lnTo>
                  <a:pt x="195545" y="7568"/>
                </a:lnTo>
                <a:lnTo>
                  <a:pt x="194830" y="7159"/>
                </a:lnTo>
                <a:lnTo>
                  <a:pt x="194830" y="6955"/>
                </a:lnTo>
                <a:lnTo>
                  <a:pt x="194216" y="6750"/>
                </a:lnTo>
                <a:lnTo>
                  <a:pt x="194011" y="6955"/>
                </a:lnTo>
                <a:lnTo>
                  <a:pt x="193193" y="6750"/>
                </a:lnTo>
                <a:lnTo>
                  <a:pt x="193295" y="6750"/>
                </a:lnTo>
                <a:lnTo>
                  <a:pt x="192989" y="6648"/>
                </a:lnTo>
                <a:lnTo>
                  <a:pt x="193091" y="6750"/>
                </a:lnTo>
                <a:lnTo>
                  <a:pt x="192375" y="6955"/>
                </a:lnTo>
                <a:lnTo>
                  <a:pt x="193193" y="6955"/>
                </a:lnTo>
                <a:lnTo>
                  <a:pt x="190432" y="7773"/>
                </a:lnTo>
                <a:lnTo>
                  <a:pt x="191966" y="6648"/>
                </a:lnTo>
                <a:lnTo>
                  <a:pt x="191966" y="6443"/>
                </a:lnTo>
                <a:lnTo>
                  <a:pt x="193193" y="5830"/>
                </a:lnTo>
                <a:lnTo>
                  <a:pt x="192068" y="5216"/>
                </a:lnTo>
                <a:lnTo>
                  <a:pt x="192068" y="5216"/>
                </a:lnTo>
                <a:lnTo>
                  <a:pt x="192989" y="5523"/>
                </a:lnTo>
                <a:lnTo>
                  <a:pt x="191966" y="4909"/>
                </a:lnTo>
                <a:lnTo>
                  <a:pt x="191966" y="5114"/>
                </a:lnTo>
                <a:lnTo>
                  <a:pt x="188489" y="4602"/>
                </a:lnTo>
                <a:lnTo>
                  <a:pt x="188489" y="4602"/>
                </a:lnTo>
                <a:lnTo>
                  <a:pt x="188591" y="4705"/>
                </a:lnTo>
                <a:lnTo>
                  <a:pt x="187670" y="4705"/>
                </a:lnTo>
                <a:lnTo>
                  <a:pt x="187977" y="4398"/>
                </a:lnTo>
                <a:lnTo>
                  <a:pt x="185830" y="4295"/>
                </a:lnTo>
                <a:lnTo>
                  <a:pt x="186648" y="4091"/>
                </a:lnTo>
                <a:lnTo>
                  <a:pt x="185114" y="3784"/>
                </a:lnTo>
                <a:close/>
                <a:moveTo>
                  <a:pt x="252818" y="91125"/>
                </a:moveTo>
                <a:lnTo>
                  <a:pt x="252307" y="92455"/>
                </a:lnTo>
                <a:lnTo>
                  <a:pt x="252205" y="92352"/>
                </a:lnTo>
                <a:lnTo>
                  <a:pt x="252000" y="92966"/>
                </a:lnTo>
                <a:lnTo>
                  <a:pt x="252102" y="93170"/>
                </a:lnTo>
                <a:lnTo>
                  <a:pt x="250364" y="97875"/>
                </a:lnTo>
                <a:lnTo>
                  <a:pt x="249341" y="98080"/>
                </a:lnTo>
                <a:lnTo>
                  <a:pt x="246375" y="95727"/>
                </a:lnTo>
                <a:lnTo>
                  <a:pt x="246170" y="95011"/>
                </a:lnTo>
                <a:lnTo>
                  <a:pt x="246886" y="93580"/>
                </a:lnTo>
                <a:lnTo>
                  <a:pt x="247091" y="93682"/>
                </a:lnTo>
                <a:lnTo>
                  <a:pt x="247705" y="92761"/>
                </a:lnTo>
                <a:lnTo>
                  <a:pt x="247193" y="92455"/>
                </a:lnTo>
                <a:lnTo>
                  <a:pt x="247091" y="92864"/>
                </a:lnTo>
                <a:lnTo>
                  <a:pt x="246784" y="92352"/>
                </a:lnTo>
                <a:lnTo>
                  <a:pt x="246886" y="92148"/>
                </a:lnTo>
                <a:lnTo>
                  <a:pt x="246886" y="92148"/>
                </a:lnTo>
                <a:lnTo>
                  <a:pt x="246170" y="92557"/>
                </a:lnTo>
                <a:lnTo>
                  <a:pt x="244227" y="91841"/>
                </a:lnTo>
                <a:lnTo>
                  <a:pt x="244023" y="91841"/>
                </a:lnTo>
                <a:lnTo>
                  <a:pt x="243716" y="91534"/>
                </a:lnTo>
                <a:lnTo>
                  <a:pt x="243307" y="91534"/>
                </a:lnTo>
                <a:lnTo>
                  <a:pt x="243818" y="91841"/>
                </a:lnTo>
                <a:lnTo>
                  <a:pt x="243920" y="92455"/>
                </a:lnTo>
                <a:lnTo>
                  <a:pt x="243614" y="92659"/>
                </a:lnTo>
                <a:lnTo>
                  <a:pt x="242591" y="92455"/>
                </a:lnTo>
                <a:lnTo>
                  <a:pt x="242182" y="92966"/>
                </a:lnTo>
                <a:lnTo>
                  <a:pt x="241977" y="92864"/>
                </a:lnTo>
                <a:lnTo>
                  <a:pt x="241977" y="93068"/>
                </a:lnTo>
                <a:lnTo>
                  <a:pt x="241773" y="93068"/>
                </a:lnTo>
                <a:lnTo>
                  <a:pt x="241466" y="93375"/>
                </a:lnTo>
                <a:lnTo>
                  <a:pt x="241466" y="93784"/>
                </a:lnTo>
                <a:lnTo>
                  <a:pt x="241159" y="93989"/>
                </a:lnTo>
                <a:lnTo>
                  <a:pt x="240852" y="95011"/>
                </a:lnTo>
                <a:lnTo>
                  <a:pt x="240955" y="95318"/>
                </a:lnTo>
                <a:lnTo>
                  <a:pt x="240750" y="95625"/>
                </a:lnTo>
                <a:lnTo>
                  <a:pt x="239420" y="95727"/>
                </a:lnTo>
                <a:lnTo>
                  <a:pt x="239318" y="95727"/>
                </a:lnTo>
                <a:lnTo>
                  <a:pt x="239318" y="95011"/>
                </a:lnTo>
                <a:lnTo>
                  <a:pt x="238500" y="94193"/>
                </a:lnTo>
                <a:lnTo>
                  <a:pt x="238295" y="94500"/>
                </a:lnTo>
                <a:lnTo>
                  <a:pt x="237784" y="94602"/>
                </a:lnTo>
                <a:lnTo>
                  <a:pt x="237375" y="95114"/>
                </a:lnTo>
                <a:lnTo>
                  <a:pt x="237273" y="95011"/>
                </a:lnTo>
                <a:lnTo>
                  <a:pt x="237273" y="94705"/>
                </a:lnTo>
                <a:lnTo>
                  <a:pt x="236557" y="95932"/>
                </a:lnTo>
                <a:lnTo>
                  <a:pt x="236250" y="95727"/>
                </a:lnTo>
                <a:lnTo>
                  <a:pt x="235943" y="96443"/>
                </a:lnTo>
                <a:lnTo>
                  <a:pt x="236148" y="96341"/>
                </a:lnTo>
                <a:lnTo>
                  <a:pt x="236045" y="96545"/>
                </a:lnTo>
                <a:lnTo>
                  <a:pt x="235841" y="96648"/>
                </a:lnTo>
                <a:lnTo>
                  <a:pt x="236148" y="96955"/>
                </a:lnTo>
                <a:lnTo>
                  <a:pt x="235023" y="97057"/>
                </a:lnTo>
                <a:lnTo>
                  <a:pt x="235125" y="97670"/>
                </a:lnTo>
                <a:lnTo>
                  <a:pt x="234818" y="98080"/>
                </a:lnTo>
                <a:lnTo>
                  <a:pt x="234614" y="97364"/>
                </a:lnTo>
                <a:lnTo>
                  <a:pt x="234307" y="97159"/>
                </a:lnTo>
                <a:lnTo>
                  <a:pt x="233795" y="97568"/>
                </a:lnTo>
                <a:lnTo>
                  <a:pt x="233489" y="98795"/>
                </a:lnTo>
                <a:lnTo>
                  <a:pt x="225511" y="103193"/>
                </a:lnTo>
                <a:lnTo>
                  <a:pt x="225614" y="102477"/>
                </a:lnTo>
                <a:lnTo>
                  <a:pt x="224591" y="105034"/>
                </a:lnTo>
                <a:lnTo>
                  <a:pt x="224795" y="106466"/>
                </a:lnTo>
                <a:lnTo>
                  <a:pt x="224386" y="106977"/>
                </a:lnTo>
                <a:lnTo>
                  <a:pt x="224386" y="107386"/>
                </a:lnTo>
                <a:lnTo>
                  <a:pt x="224080" y="106875"/>
                </a:lnTo>
                <a:lnTo>
                  <a:pt x="223977" y="106977"/>
                </a:lnTo>
                <a:lnTo>
                  <a:pt x="223875" y="106977"/>
                </a:lnTo>
                <a:lnTo>
                  <a:pt x="224284" y="113318"/>
                </a:lnTo>
                <a:lnTo>
                  <a:pt x="222955" y="115261"/>
                </a:lnTo>
                <a:lnTo>
                  <a:pt x="223159" y="115364"/>
                </a:lnTo>
                <a:lnTo>
                  <a:pt x="223568" y="115773"/>
                </a:lnTo>
                <a:lnTo>
                  <a:pt x="228989" y="114852"/>
                </a:lnTo>
                <a:lnTo>
                  <a:pt x="229193" y="114955"/>
                </a:lnTo>
                <a:lnTo>
                  <a:pt x="237068" y="112500"/>
                </a:lnTo>
                <a:lnTo>
                  <a:pt x="239932" y="113216"/>
                </a:lnTo>
                <a:lnTo>
                  <a:pt x="240136" y="113523"/>
                </a:lnTo>
                <a:lnTo>
                  <a:pt x="240034" y="113727"/>
                </a:lnTo>
                <a:lnTo>
                  <a:pt x="240341" y="115364"/>
                </a:lnTo>
                <a:lnTo>
                  <a:pt x="240034" y="115568"/>
                </a:lnTo>
                <a:lnTo>
                  <a:pt x="240341" y="115977"/>
                </a:lnTo>
                <a:lnTo>
                  <a:pt x="240648" y="115977"/>
                </a:lnTo>
                <a:lnTo>
                  <a:pt x="240648" y="115670"/>
                </a:lnTo>
                <a:lnTo>
                  <a:pt x="243205" y="113523"/>
                </a:lnTo>
                <a:lnTo>
                  <a:pt x="241261" y="116284"/>
                </a:lnTo>
                <a:lnTo>
                  <a:pt x="242795" y="115159"/>
                </a:lnTo>
                <a:lnTo>
                  <a:pt x="242795" y="115977"/>
                </a:lnTo>
                <a:lnTo>
                  <a:pt x="242182" y="116693"/>
                </a:lnTo>
                <a:lnTo>
                  <a:pt x="242182" y="116693"/>
                </a:lnTo>
                <a:lnTo>
                  <a:pt x="242898" y="116489"/>
                </a:lnTo>
                <a:lnTo>
                  <a:pt x="243000" y="116591"/>
                </a:lnTo>
                <a:lnTo>
                  <a:pt x="243102" y="116591"/>
                </a:lnTo>
                <a:lnTo>
                  <a:pt x="243102" y="116693"/>
                </a:lnTo>
                <a:lnTo>
                  <a:pt x="243000" y="116591"/>
                </a:lnTo>
                <a:lnTo>
                  <a:pt x="242898" y="116591"/>
                </a:lnTo>
                <a:lnTo>
                  <a:pt x="243000" y="119148"/>
                </a:lnTo>
                <a:lnTo>
                  <a:pt x="244739" y="119864"/>
                </a:lnTo>
                <a:lnTo>
                  <a:pt x="246273" y="119352"/>
                </a:lnTo>
                <a:lnTo>
                  <a:pt x="246170" y="119352"/>
                </a:lnTo>
                <a:lnTo>
                  <a:pt x="246784" y="119148"/>
                </a:lnTo>
                <a:lnTo>
                  <a:pt x="246784" y="119148"/>
                </a:lnTo>
                <a:lnTo>
                  <a:pt x="246273" y="119557"/>
                </a:lnTo>
                <a:lnTo>
                  <a:pt x="246989" y="119557"/>
                </a:lnTo>
                <a:lnTo>
                  <a:pt x="246784" y="119761"/>
                </a:lnTo>
                <a:lnTo>
                  <a:pt x="247193" y="120375"/>
                </a:lnTo>
                <a:lnTo>
                  <a:pt x="247500" y="120068"/>
                </a:lnTo>
                <a:lnTo>
                  <a:pt x="247295" y="120068"/>
                </a:lnTo>
                <a:lnTo>
                  <a:pt x="254148" y="115057"/>
                </a:lnTo>
                <a:lnTo>
                  <a:pt x="254045" y="114955"/>
                </a:lnTo>
                <a:lnTo>
                  <a:pt x="258648" y="109432"/>
                </a:lnTo>
                <a:lnTo>
                  <a:pt x="259261" y="106773"/>
                </a:lnTo>
                <a:lnTo>
                  <a:pt x="258648" y="104932"/>
                </a:lnTo>
                <a:lnTo>
                  <a:pt x="258034" y="104420"/>
                </a:lnTo>
                <a:lnTo>
                  <a:pt x="257932" y="103193"/>
                </a:lnTo>
                <a:lnTo>
                  <a:pt x="257318" y="103193"/>
                </a:lnTo>
                <a:lnTo>
                  <a:pt x="257318" y="103091"/>
                </a:lnTo>
                <a:lnTo>
                  <a:pt x="257114" y="103091"/>
                </a:lnTo>
                <a:lnTo>
                  <a:pt x="256909" y="101148"/>
                </a:lnTo>
                <a:lnTo>
                  <a:pt x="254966" y="99614"/>
                </a:lnTo>
                <a:lnTo>
                  <a:pt x="254761" y="95318"/>
                </a:lnTo>
                <a:lnTo>
                  <a:pt x="254250" y="94807"/>
                </a:lnTo>
                <a:lnTo>
                  <a:pt x="253739" y="94909"/>
                </a:lnTo>
                <a:lnTo>
                  <a:pt x="252920" y="91227"/>
                </a:lnTo>
                <a:lnTo>
                  <a:pt x="252818" y="91125"/>
                </a:lnTo>
                <a:close/>
                <a:moveTo>
                  <a:pt x="272352" y="115466"/>
                </a:moveTo>
                <a:lnTo>
                  <a:pt x="272352" y="116591"/>
                </a:lnTo>
                <a:lnTo>
                  <a:pt x="272659" y="116386"/>
                </a:lnTo>
                <a:lnTo>
                  <a:pt x="272352" y="116693"/>
                </a:lnTo>
                <a:lnTo>
                  <a:pt x="272352" y="117511"/>
                </a:lnTo>
                <a:lnTo>
                  <a:pt x="272557" y="117000"/>
                </a:lnTo>
                <a:lnTo>
                  <a:pt x="272557" y="117307"/>
                </a:lnTo>
                <a:lnTo>
                  <a:pt x="272659" y="117205"/>
                </a:lnTo>
                <a:lnTo>
                  <a:pt x="272455" y="117716"/>
                </a:lnTo>
                <a:lnTo>
                  <a:pt x="272352" y="117614"/>
                </a:lnTo>
                <a:lnTo>
                  <a:pt x="272352" y="118125"/>
                </a:lnTo>
                <a:lnTo>
                  <a:pt x="272659" y="118227"/>
                </a:lnTo>
                <a:lnTo>
                  <a:pt x="272352" y="118330"/>
                </a:lnTo>
                <a:lnTo>
                  <a:pt x="272352" y="118227"/>
                </a:lnTo>
                <a:lnTo>
                  <a:pt x="270920" y="120170"/>
                </a:lnTo>
                <a:lnTo>
                  <a:pt x="270205" y="120477"/>
                </a:lnTo>
                <a:lnTo>
                  <a:pt x="270716" y="121398"/>
                </a:lnTo>
                <a:lnTo>
                  <a:pt x="269386" y="122523"/>
                </a:lnTo>
                <a:lnTo>
                  <a:pt x="269591" y="122420"/>
                </a:lnTo>
                <a:lnTo>
                  <a:pt x="269489" y="122625"/>
                </a:lnTo>
                <a:lnTo>
                  <a:pt x="270102" y="122625"/>
                </a:lnTo>
                <a:lnTo>
                  <a:pt x="275216" y="118739"/>
                </a:lnTo>
                <a:lnTo>
                  <a:pt x="274091" y="119148"/>
                </a:lnTo>
                <a:lnTo>
                  <a:pt x="273273" y="118739"/>
                </a:lnTo>
                <a:lnTo>
                  <a:pt x="273580" y="117818"/>
                </a:lnTo>
                <a:lnTo>
                  <a:pt x="273477" y="117818"/>
                </a:lnTo>
                <a:lnTo>
                  <a:pt x="273477" y="117614"/>
                </a:lnTo>
                <a:lnTo>
                  <a:pt x="273170" y="118330"/>
                </a:lnTo>
                <a:lnTo>
                  <a:pt x="272659" y="117920"/>
                </a:lnTo>
                <a:lnTo>
                  <a:pt x="273273" y="116284"/>
                </a:lnTo>
                <a:lnTo>
                  <a:pt x="273068" y="116386"/>
                </a:lnTo>
                <a:lnTo>
                  <a:pt x="272761" y="115875"/>
                </a:lnTo>
                <a:lnTo>
                  <a:pt x="272557" y="115977"/>
                </a:lnTo>
                <a:lnTo>
                  <a:pt x="272557" y="115977"/>
                </a:lnTo>
                <a:lnTo>
                  <a:pt x="272659" y="115466"/>
                </a:lnTo>
                <a:close/>
                <a:moveTo>
                  <a:pt x="246959" y="123166"/>
                </a:moveTo>
                <a:lnTo>
                  <a:pt x="246901" y="123224"/>
                </a:lnTo>
                <a:lnTo>
                  <a:pt x="246901" y="123224"/>
                </a:lnTo>
                <a:lnTo>
                  <a:pt x="246959" y="123166"/>
                </a:lnTo>
                <a:close/>
                <a:moveTo>
                  <a:pt x="246901" y="123224"/>
                </a:moveTo>
                <a:lnTo>
                  <a:pt x="246886" y="123239"/>
                </a:lnTo>
                <a:lnTo>
                  <a:pt x="246784" y="123443"/>
                </a:lnTo>
                <a:lnTo>
                  <a:pt x="246784" y="123443"/>
                </a:lnTo>
                <a:lnTo>
                  <a:pt x="246901" y="123224"/>
                </a:lnTo>
                <a:close/>
                <a:moveTo>
                  <a:pt x="244841" y="121807"/>
                </a:moveTo>
                <a:lnTo>
                  <a:pt x="244330" y="123341"/>
                </a:lnTo>
                <a:lnTo>
                  <a:pt x="244432" y="123341"/>
                </a:lnTo>
                <a:lnTo>
                  <a:pt x="244330" y="123648"/>
                </a:lnTo>
                <a:lnTo>
                  <a:pt x="244227" y="123443"/>
                </a:lnTo>
                <a:lnTo>
                  <a:pt x="244330" y="124466"/>
                </a:lnTo>
                <a:lnTo>
                  <a:pt x="244023" y="124670"/>
                </a:lnTo>
                <a:lnTo>
                  <a:pt x="244739" y="124670"/>
                </a:lnTo>
                <a:lnTo>
                  <a:pt x="245659" y="123955"/>
                </a:lnTo>
                <a:lnTo>
                  <a:pt x="245557" y="124159"/>
                </a:lnTo>
                <a:lnTo>
                  <a:pt x="245557" y="124159"/>
                </a:lnTo>
                <a:lnTo>
                  <a:pt x="245966" y="124057"/>
                </a:lnTo>
                <a:lnTo>
                  <a:pt x="245761" y="124364"/>
                </a:lnTo>
                <a:lnTo>
                  <a:pt x="246901" y="123224"/>
                </a:lnTo>
                <a:lnTo>
                  <a:pt x="247602" y="121909"/>
                </a:lnTo>
                <a:lnTo>
                  <a:pt x="246375" y="122318"/>
                </a:lnTo>
                <a:lnTo>
                  <a:pt x="244841" y="121807"/>
                </a:lnTo>
                <a:close/>
                <a:moveTo>
                  <a:pt x="265623" y="124957"/>
                </a:moveTo>
                <a:lnTo>
                  <a:pt x="265500" y="124977"/>
                </a:lnTo>
                <a:lnTo>
                  <a:pt x="265705" y="124977"/>
                </a:lnTo>
                <a:lnTo>
                  <a:pt x="265623" y="124957"/>
                </a:lnTo>
                <a:close/>
                <a:moveTo>
                  <a:pt x="268568" y="121705"/>
                </a:moveTo>
                <a:lnTo>
                  <a:pt x="265091" y="124057"/>
                </a:lnTo>
                <a:lnTo>
                  <a:pt x="265193" y="123852"/>
                </a:lnTo>
                <a:lnTo>
                  <a:pt x="265193" y="123852"/>
                </a:lnTo>
                <a:lnTo>
                  <a:pt x="264784" y="124159"/>
                </a:lnTo>
                <a:lnTo>
                  <a:pt x="264580" y="124261"/>
                </a:lnTo>
                <a:lnTo>
                  <a:pt x="264375" y="124261"/>
                </a:lnTo>
                <a:lnTo>
                  <a:pt x="264375" y="124364"/>
                </a:lnTo>
                <a:lnTo>
                  <a:pt x="260489" y="126102"/>
                </a:lnTo>
                <a:lnTo>
                  <a:pt x="260489" y="126102"/>
                </a:lnTo>
                <a:lnTo>
                  <a:pt x="260591" y="126000"/>
                </a:lnTo>
                <a:lnTo>
                  <a:pt x="259466" y="126818"/>
                </a:lnTo>
                <a:lnTo>
                  <a:pt x="259670" y="126818"/>
                </a:lnTo>
                <a:lnTo>
                  <a:pt x="259364" y="126920"/>
                </a:lnTo>
                <a:lnTo>
                  <a:pt x="259568" y="126920"/>
                </a:lnTo>
                <a:lnTo>
                  <a:pt x="259063" y="127173"/>
                </a:lnTo>
                <a:lnTo>
                  <a:pt x="259063" y="127173"/>
                </a:lnTo>
                <a:lnTo>
                  <a:pt x="259159" y="127125"/>
                </a:lnTo>
                <a:lnTo>
                  <a:pt x="258955" y="127330"/>
                </a:lnTo>
                <a:lnTo>
                  <a:pt x="259261" y="127227"/>
                </a:lnTo>
                <a:lnTo>
                  <a:pt x="258955" y="127432"/>
                </a:lnTo>
                <a:lnTo>
                  <a:pt x="259670" y="127636"/>
                </a:lnTo>
                <a:lnTo>
                  <a:pt x="259875" y="127841"/>
                </a:lnTo>
                <a:lnTo>
                  <a:pt x="265295" y="124875"/>
                </a:lnTo>
                <a:lnTo>
                  <a:pt x="265623" y="124957"/>
                </a:lnTo>
                <a:lnTo>
                  <a:pt x="265623" y="124957"/>
                </a:lnTo>
                <a:lnTo>
                  <a:pt x="266114" y="124875"/>
                </a:lnTo>
                <a:lnTo>
                  <a:pt x="266011" y="124670"/>
                </a:lnTo>
                <a:lnTo>
                  <a:pt x="265909" y="124670"/>
                </a:lnTo>
                <a:lnTo>
                  <a:pt x="269284" y="122318"/>
                </a:lnTo>
                <a:lnTo>
                  <a:pt x="268875" y="122420"/>
                </a:lnTo>
                <a:lnTo>
                  <a:pt x="268875" y="122420"/>
                </a:lnTo>
                <a:lnTo>
                  <a:pt x="269080" y="122318"/>
                </a:lnTo>
                <a:lnTo>
                  <a:pt x="269284" y="122216"/>
                </a:lnTo>
                <a:lnTo>
                  <a:pt x="269284" y="122216"/>
                </a:lnTo>
                <a:lnTo>
                  <a:pt x="268670" y="122420"/>
                </a:lnTo>
                <a:lnTo>
                  <a:pt x="269080" y="122114"/>
                </a:lnTo>
                <a:lnTo>
                  <a:pt x="268159" y="122420"/>
                </a:lnTo>
                <a:lnTo>
                  <a:pt x="268261" y="122011"/>
                </a:lnTo>
                <a:lnTo>
                  <a:pt x="268568" y="121705"/>
                </a:lnTo>
                <a:close/>
                <a:moveTo>
                  <a:pt x="76909" y="132648"/>
                </a:moveTo>
                <a:lnTo>
                  <a:pt x="77216" y="132852"/>
                </a:lnTo>
                <a:lnTo>
                  <a:pt x="77011" y="132955"/>
                </a:lnTo>
                <a:lnTo>
                  <a:pt x="77216" y="133057"/>
                </a:lnTo>
                <a:lnTo>
                  <a:pt x="76807" y="133261"/>
                </a:lnTo>
                <a:lnTo>
                  <a:pt x="77625" y="133057"/>
                </a:lnTo>
                <a:lnTo>
                  <a:pt x="77830" y="132750"/>
                </a:lnTo>
                <a:lnTo>
                  <a:pt x="76909" y="132648"/>
                </a:lnTo>
                <a:close/>
                <a:moveTo>
                  <a:pt x="78136" y="132545"/>
                </a:moveTo>
                <a:lnTo>
                  <a:pt x="78136" y="133261"/>
                </a:lnTo>
                <a:lnTo>
                  <a:pt x="78648" y="133364"/>
                </a:lnTo>
                <a:lnTo>
                  <a:pt x="78545" y="133159"/>
                </a:lnTo>
                <a:lnTo>
                  <a:pt x="78852" y="133057"/>
                </a:lnTo>
                <a:lnTo>
                  <a:pt x="78955" y="132852"/>
                </a:lnTo>
                <a:lnTo>
                  <a:pt x="79057" y="132750"/>
                </a:lnTo>
                <a:lnTo>
                  <a:pt x="78750" y="132852"/>
                </a:lnTo>
                <a:lnTo>
                  <a:pt x="78443" y="132648"/>
                </a:lnTo>
                <a:lnTo>
                  <a:pt x="78545" y="132648"/>
                </a:lnTo>
                <a:lnTo>
                  <a:pt x="78136" y="132545"/>
                </a:lnTo>
                <a:close/>
                <a:moveTo>
                  <a:pt x="78136" y="133261"/>
                </a:moveTo>
                <a:lnTo>
                  <a:pt x="78136" y="133568"/>
                </a:lnTo>
                <a:lnTo>
                  <a:pt x="78341" y="133364"/>
                </a:lnTo>
                <a:lnTo>
                  <a:pt x="78136" y="133261"/>
                </a:lnTo>
                <a:close/>
                <a:moveTo>
                  <a:pt x="68830" y="133875"/>
                </a:moveTo>
                <a:lnTo>
                  <a:pt x="67970" y="133970"/>
                </a:lnTo>
                <a:lnTo>
                  <a:pt x="67970" y="133970"/>
                </a:lnTo>
                <a:lnTo>
                  <a:pt x="68114" y="133875"/>
                </a:lnTo>
                <a:close/>
                <a:moveTo>
                  <a:pt x="63920" y="8386"/>
                </a:moveTo>
                <a:lnTo>
                  <a:pt x="62795" y="8795"/>
                </a:lnTo>
                <a:lnTo>
                  <a:pt x="63000" y="8795"/>
                </a:lnTo>
                <a:lnTo>
                  <a:pt x="62182" y="9000"/>
                </a:lnTo>
                <a:lnTo>
                  <a:pt x="61568" y="10330"/>
                </a:lnTo>
                <a:lnTo>
                  <a:pt x="62693" y="10534"/>
                </a:lnTo>
                <a:lnTo>
                  <a:pt x="62693" y="10636"/>
                </a:lnTo>
                <a:lnTo>
                  <a:pt x="62386" y="10739"/>
                </a:lnTo>
                <a:lnTo>
                  <a:pt x="62591" y="10636"/>
                </a:lnTo>
                <a:lnTo>
                  <a:pt x="61977" y="10841"/>
                </a:lnTo>
                <a:lnTo>
                  <a:pt x="62080" y="10841"/>
                </a:lnTo>
                <a:lnTo>
                  <a:pt x="61568" y="11148"/>
                </a:lnTo>
                <a:lnTo>
                  <a:pt x="62182" y="11250"/>
                </a:lnTo>
                <a:lnTo>
                  <a:pt x="60136" y="12068"/>
                </a:lnTo>
                <a:lnTo>
                  <a:pt x="59727" y="12784"/>
                </a:lnTo>
                <a:lnTo>
                  <a:pt x="59216" y="12784"/>
                </a:lnTo>
                <a:lnTo>
                  <a:pt x="59216" y="13091"/>
                </a:lnTo>
                <a:lnTo>
                  <a:pt x="59114" y="12682"/>
                </a:lnTo>
                <a:lnTo>
                  <a:pt x="59420" y="12682"/>
                </a:lnTo>
                <a:lnTo>
                  <a:pt x="59727" y="12477"/>
                </a:lnTo>
                <a:lnTo>
                  <a:pt x="59420" y="12477"/>
                </a:lnTo>
                <a:lnTo>
                  <a:pt x="60239" y="11557"/>
                </a:lnTo>
                <a:lnTo>
                  <a:pt x="59523" y="11761"/>
                </a:lnTo>
                <a:lnTo>
                  <a:pt x="59523" y="11761"/>
                </a:lnTo>
                <a:lnTo>
                  <a:pt x="59932" y="11557"/>
                </a:lnTo>
                <a:lnTo>
                  <a:pt x="59523" y="11557"/>
                </a:lnTo>
                <a:lnTo>
                  <a:pt x="59420" y="11352"/>
                </a:lnTo>
                <a:lnTo>
                  <a:pt x="58602" y="11455"/>
                </a:lnTo>
                <a:lnTo>
                  <a:pt x="58500" y="11864"/>
                </a:lnTo>
                <a:lnTo>
                  <a:pt x="59114" y="11966"/>
                </a:lnTo>
                <a:lnTo>
                  <a:pt x="58500" y="12068"/>
                </a:lnTo>
                <a:lnTo>
                  <a:pt x="58295" y="11761"/>
                </a:lnTo>
                <a:lnTo>
                  <a:pt x="58295" y="11966"/>
                </a:lnTo>
                <a:lnTo>
                  <a:pt x="54307" y="11557"/>
                </a:lnTo>
                <a:lnTo>
                  <a:pt x="53795" y="11045"/>
                </a:lnTo>
                <a:lnTo>
                  <a:pt x="51750" y="11557"/>
                </a:lnTo>
                <a:lnTo>
                  <a:pt x="54000" y="11250"/>
                </a:lnTo>
                <a:lnTo>
                  <a:pt x="54000" y="11250"/>
                </a:lnTo>
                <a:lnTo>
                  <a:pt x="52057" y="11966"/>
                </a:lnTo>
                <a:lnTo>
                  <a:pt x="51239" y="13193"/>
                </a:lnTo>
                <a:lnTo>
                  <a:pt x="50932" y="12068"/>
                </a:lnTo>
                <a:lnTo>
                  <a:pt x="50727" y="11966"/>
                </a:lnTo>
                <a:lnTo>
                  <a:pt x="50625" y="11864"/>
                </a:lnTo>
                <a:lnTo>
                  <a:pt x="46943" y="11864"/>
                </a:lnTo>
                <a:lnTo>
                  <a:pt x="48375" y="11455"/>
                </a:lnTo>
                <a:lnTo>
                  <a:pt x="42341" y="10636"/>
                </a:lnTo>
                <a:lnTo>
                  <a:pt x="42852" y="10330"/>
                </a:lnTo>
                <a:lnTo>
                  <a:pt x="43057" y="9920"/>
                </a:lnTo>
                <a:lnTo>
                  <a:pt x="42545" y="10023"/>
                </a:lnTo>
                <a:lnTo>
                  <a:pt x="42750" y="10125"/>
                </a:lnTo>
                <a:lnTo>
                  <a:pt x="41420" y="10636"/>
                </a:lnTo>
                <a:lnTo>
                  <a:pt x="41420" y="9920"/>
                </a:lnTo>
                <a:lnTo>
                  <a:pt x="40909" y="9716"/>
                </a:lnTo>
                <a:lnTo>
                  <a:pt x="40909" y="9716"/>
                </a:lnTo>
                <a:lnTo>
                  <a:pt x="41011" y="9818"/>
                </a:lnTo>
                <a:lnTo>
                  <a:pt x="41114" y="9818"/>
                </a:lnTo>
                <a:lnTo>
                  <a:pt x="39580" y="10330"/>
                </a:lnTo>
                <a:lnTo>
                  <a:pt x="39989" y="10125"/>
                </a:lnTo>
                <a:lnTo>
                  <a:pt x="37841" y="10739"/>
                </a:lnTo>
                <a:lnTo>
                  <a:pt x="38045" y="10534"/>
                </a:lnTo>
                <a:lnTo>
                  <a:pt x="37739" y="10636"/>
                </a:lnTo>
                <a:lnTo>
                  <a:pt x="37841" y="10636"/>
                </a:lnTo>
                <a:lnTo>
                  <a:pt x="36409" y="11045"/>
                </a:lnTo>
                <a:lnTo>
                  <a:pt x="36102" y="11045"/>
                </a:lnTo>
                <a:lnTo>
                  <a:pt x="35898" y="11148"/>
                </a:lnTo>
                <a:lnTo>
                  <a:pt x="35898" y="11045"/>
                </a:lnTo>
                <a:lnTo>
                  <a:pt x="36102" y="11045"/>
                </a:lnTo>
                <a:lnTo>
                  <a:pt x="39682" y="9920"/>
                </a:lnTo>
                <a:lnTo>
                  <a:pt x="37330" y="10330"/>
                </a:lnTo>
                <a:lnTo>
                  <a:pt x="37432" y="10330"/>
                </a:lnTo>
                <a:lnTo>
                  <a:pt x="35795" y="10739"/>
                </a:lnTo>
                <a:lnTo>
                  <a:pt x="36307" y="10534"/>
                </a:lnTo>
                <a:lnTo>
                  <a:pt x="34466" y="10841"/>
                </a:lnTo>
                <a:lnTo>
                  <a:pt x="34670" y="10943"/>
                </a:lnTo>
                <a:lnTo>
                  <a:pt x="34364" y="11045"/>
                </a:lnTo>
                <a:lnTo>
                  <a:pt x="34568" y="11148"/>
                </a:lnTo>
                <a:lnTo>
                  <a:pt x="25466" y="9716"/>
                </a:lnTo>
                <a:lnTo>
                  <a:pt x="25773" y="9614"/>
                </a:lnTo>
                <a:lnTo>
                  <a:pt x="25466" y="9614"/>
                </a:lnTo>
                <a:lnTo>
                  <a:pt x="25466" y="9511"/>
                </a:lnTo>
                <a:lnTo>
                  <a:pt x="25364" y="9511"/>
                </a:lnTo>
                <a:lnTo>
                  <a:pt x="25773" y="9409"/>
                </a:lnTo>
                <a:lnTo>
                  <a:pt x="24239" y="9307"/>
                </a:lnTo>
                <a:lnTo>
                  <a:pt x="24341" y="9205"/>
                </a:lnTo>
                <a:lnTo>
                  <a:pt x="23318" y="9409"/>
                </a:lnTo>
                <a:lnTo>
                  <a:pt x="23318" y="9307"/>
                </a:lnTo>
                <a:lnTo>
                  <a:pt x="24034" y="9102"/>
                </a:lnTo>
                <a:lnTo>
                  <a:pt x="23625" y="9000"/>
                </a:lnTo>
                <a:lnTo>
                  <a:pt x="23727" y="8898"/>
                </a:lnTo>
                <a:lnTo>
                  <a:pt x="23727" y="8898"/>
                </a:lnTo>
                <a:lnTo>
                  <a:pt x="21068" y="9409"/>
                </a:lnTo>
                <a:lnTo>
                  <a:pt x="21068" y="9409"/>
                </a:lnTo>
                <a:lnTo>
                  <a:pt x="21273" y="9307"/>
                </a:lnTo>
                <a:lnTo>
                  <a:pt x="20455" y="9511"/>
                </a:lnTo>
                <a:lnTo>
                  <a:pt x="20761" y="9614"/>
                </a:lnTo>
                <a:lnTo>
                  <a:pt x="20148" y="9818"/>
                </a:lnTo>
                <a:lnTo>
                  <a:pt x="20045" y="9818"/>
                </a:lnTo>
                <a:lnTo>
                  <a:pt x="20455" y="9614"/>
                </a:lnTo>
                <a:lnTo>
                  <a:pt x="18637" y="9901"/>
                </a:lnTo>
                <a:lnTo>
                  <a:pt x="18637" y="9901"/>
                </a:lnTo>
                <a:lnTo>
                  <a:pt x="13295" y="11455"/>
                </a:lnTo>
                <a:lnTo>
                  <a:pt x="13398" y="11455"/>
                </a:lnTo>
                <a:lnTo>
                  <a:pt x="13193" y="11557"/>
                </a:lnTo>
                <a:lnTo>
                  <a:pt x="14011" y="12273"/>
                </a:lnTo>
                <a:lnTo>
                  <a:pt x="13909" y="12682"/>
                </a:lnTo>
                <a:lnTo>
                  <a:pt x="14625" y="12580"/>
                </a:lnTo>
                <a:lnTo>
                  <a:pt x="14625" y="12580"/>
                </a:lnTo>
                <a:lnTo>
                  <a:pt x="14523" y="12682"/>
                </a:lnTo>
                <a:lnTo>
                  <a:pt x="14932" y="12682"/>
                </a:lnTo>
                <a:lnTo>
                  <a:pt x="14523" y="12989"/>
                </a:lnTo>
                <a:lnTo>
                  <a:pt x="15341" y="13091"/>
                </a:lnTo>
                <a:lnTo>
                  <a:pt x="14727" y="13193"/>
                </a:lnTo>
                <a:lnTo>
                  <a:pt x="14523" y="12989"/>
                </a:lnTo>
                <a:lnTo>
                  <a:pt x="14420" y="12886"/>
                </a:lnTo>
                <a:lnTo>
                  <a:pt x="14420" y="12784"/>
                </a:lnTo>
                <a:lnTo>
                  <a:pt x="14114" y="12989"/>
                </a:lnTo>
                <a:lnTo>
                  <a:pt x="14114" y="13295"/>
                </a:lnTo>
                <a:lnTo>
                  <a:pt x="14523" y="13295"/>
                </a:lnTo>
                <a:lnTo>
                  <a:pt x="14420" y="13398"/>
                </a:lnTo>
                <a:lnTo>
                  <a:pt x="12375" y="13398"/>
                </a:lnTo>
                <a:lnTo>
                  <a:pt x="12886" y="13091"/>
                </a:lnTo>
                <a:lnTo>
                  <a:pt x="11250" y="13398"/>
                </a:lnTo>
                <a:lnTo>
                  <a:pt x="11352" y="13398"/>
                </a:lnTo>
                <a:lnTo>
                  <a:pt x="9205" y="13909"/>
                </a:lnTo>
                <a:lnTo>
                  <a:pt x="9818" y="14216"/>
                </a:lnTo>
                <a:lnTo>
                  <a:pt x="9102" y="14318"/>
                </a:lnTo>
                <a:lnTo>
                  <a:pt x="9205" y="14523"/>
                </a:lnTo>
                <a:lnTo>
                  <a:pt x="9102" y="14932"/>
                </a:lnTo>
                <a:lnTo>
                  <a:pt x="11045" y="14932"/>
                </a:lnTo>
                <a:lnTo>
                  <a:pt x="11045" y="15034"/>
                </a:lnTo>
                <a:lnTo>
                  <a:pt x="12580" y="14625"/>
                </a:lnTo>
                <a:lnTo>
                  <a:pt x="12784" y="14830"/>
                </a:lnTo>
                <a:lnTo>
                  <a:pt x="12068" y="15034"/>
                </a:lnTo>
                <a:lnTo>
                  <a:pt x="11659" y="15648"/>
                </a:lnTo>
                <a:lnTo>
                  <a:pt x="10534" y="15852"/>
                </a:lnTo>
                <a:lnTo>
                  <a:pt x="8795" y="16261"/>
                </a:lnTo>
                <a:lnTo>
                  <a:pt x="8489" y="16159"/>
                </a:lnTo>
                <a:lnTo>
                  <a:pt x="7745" y="16624"/>
                </a:lnTo>
                <a:lnTo>
                  <a:pt x="7745" y="16624"/>
                </a:lnTo>
                <a:lnTo>
                  <a:pt x="5727" y="17489"/>
                </a:lnTo>
                <a:lnTo>
                  <a:pt x="5830" y="17489"/>
                </a:lnTo>
                <a:lnTo>
                  <a:pt x="5420" y="17693"/>
                </a:lnTo>
                <a:lnTo>
                  <a:pt x="5625" y="17693"/>
                </a:lnTo>
                <a:lnTo>
                  <a:pt x="5318" y="17898"/>
                </a:lnTo>
                <a:lnTo>
                  <a:pt x="5420" y="17898"/>
                </a:lnTo>
                <a:lnTo>
                  <a:pt x="5318" y="18102"/>
                </a:lnTo>
                <a:lnTo>
                  <a:pt x="5318" y="18102"/>
                </a:lnTo>
                <a:lnTo>
                  <a:pt x="5727" y="17898"/>
                </a:lnTo>
                <a:lnTo>
                  <a:pt x="5625" y="18000"/>
                </a:lnTo>
                <a:lnTo>
                  <a:pt x="5727" y="18000"/>
                </a:lnTo>
                <a:lnTo>
                  <a:pt x="5625" y="18102"/>
                </a:lnTo>
                <a:lnTo>
                  <a:pt x="5830" y="18102"/>
                </a:lnTo>
                <a:lnTo>
                  <a:pt x="5420" y="18205"/>
                </a:lnTo>
                <a:lnTo>
                  <a:pt x="6545" y="18307"/>
                </a:lnTo>
                <a:lnTo>
                  <a:pt x="6239" y="18307"/>
                </a:lnTo>
                <a:lnTo>
                  <a:pt x="6443" y="18409"/>
                </a:lnTo>
                <a:lnTo>
                  <a:pt x="6034" y="18614"/>
                </a:lnTo>
                <a:lnTo>
                  <a:pt x="6034" y="18614"/>
                </a:lnTo>
                <a:lnTo>
                  <a:pt x="6136" y="18409"/>
                </a:lnTo>
                <a:lnTo>
                  <a:pt x="5625" y="18511"/>
                </a:lnTo>
                <a:lnTo>
                  <a:pt x="5625" y="18307"/>
                </a:lnTo>
                <a:lnTo>
                  <a:pt x="4807" y="18614"/>
                </a:lnTo>
                <a:lnTo>
                  <a:pt x="5011" y="18614"/>
                </a:lnTo>
                <a:lnTo>
                  <a:pt x="5011" y="19227"/>
                </a:lnTo>
                <a:lnTo>
                  <a:pt x="7466" y="18511"/>
                </a:lnTo>
                <a:lnTo>
                  <a:pt x="7466" y="18511"/>
                </a:lnTo>
                <a:lnTo>
                  <a:pt x="5727" y="19943"/>
                </a:lnTo>
                <a:lnTo>
                  <a:pt x="5932" y="19943"/>
                </a:lnTo>
                <a:lnTo>
                  <a:pt x="5011" y="20352"/>
                </a:lnTo>
                <a:lnTo>
                  <a:pt x="6750" y="20045"/>
                </a:lnTo>
                <a:lnTo>
                  <a:pt x="7159" y="20352"/>
                </a:lnTo>
                <a:lnTo>
                  <a:pt x="8386" y="20045"/>
                </a:lnTo>
                <a:lnTo>
                  <a:pt x="8386" y="20045"/>
                </a:lnTo>
                <a:lnTo>
                  <a:pt x="7875" y="20352"/>
                </a:lnTo>
                <a:lnTo>
                  <a:pt x="7875" y="20352"/>
                </a:lnTo>
                <a:lnTo>
                  <a:pt x="9511" y="19943"/>
                </a:lnTo>
                <a:lnTo>
                  <a:pt x="8080" y="20761"/>
                </a:lnTo>
                <a:lnTo>
                  <a:pt x="8182" y="20864"/>
                </a:lnTo>
                <a:lnTo>
                  <a:pt x="5523" y="22193"/>
                </a:lnTo>
                <a:lnTo>
                  <a:pt x="5523" y="22091"/>
                </a:lnTo>
                <a:lnTo>
                  <a:pt x="3375" y="22909"/>
                </a:lnTo>
                <a:lnTo>
                  <a:pt x="3375" y="23114"/>
                </a:lnTo>
                <a:lnTo>
                  <a:pt x="3170" y="23011"/>
                </a:lnTo>
                <a:lnTo>
                  <a:pt x="2966" y="23114"/>
                </a:lnTo>
                <a:lnTo>
                  <a:pt x="2966" y="23114"/>
                </a:lnTo>
                <a:lnTo>
                  <a:pt x="3170" y="22909"/>
                </a:lnTo>
                <a:lnTo>
                  <a:pt x="2864" y="23011"/>
                </a:lnTo>
                <a:lnTo>
                  <a:pt x="2864" y="23011"/>
                </a:lnTo>
                <a:lnTo>
                  <a:pt x="2966" y="22909"/>
                </a:lnTo>
                <a:lnTo>
                  <a:pt x="1120" y="23634"/>
                </a:lnTo>
                <a:lnTo>
                  <a:pt x="1120" y="23634"/>
                </a:lnTo>
                <a:lnTo>
                  <a:pt x="1023" y="23830"/>
                </a:lnTo>
                <a:lnTo>
                  <a:pt x="2276" y="23472"/>
                </a:lnTo>
                <a:lnTo>
                  <a:pt x="2276" y="23472"/>
                </a:lnTo>
                <a:lnTo>
                  <a:pt x="3886" y="23114"/>
                </a:lnTo>
                <a:lnTo>
                  <a:pt x="3682" y="23318"/>
                </a:lnTo>
                <a:lnTo>
                  <a:pt x="5069" y="22823"/>
                </a:lnTo>
                <a:lnTo>
                  <a:pt x="5069" y="22823"/>
                </a:lnTo>
                <a:lnTo>
                  <a:pt x="5216" y="22602"/>
                </a:lnTo>
                <a:lnTo>
                  <a:pt x="5932" y="22398"/>
                </a:lnTo>
                <a:lnTo>
                  <a:pt x="5830" y="22398"/>
                </a:lnTo>
                <a:lnTo>
                  <a:pt x="10534" y="20761"/>
                </a:lnTo>
                <a:lnTo>
                  <a:pt x="10432" y="20761"/>
                </a:lnTo>
                <a:lnTo>
                  <a:pt x="11352" y="20352"/>
                </a:lnTo>
                <a:lnTo>
                  <a:pt x="11455" y="19943"/>
                </a:lnTo>
                <a:lnTo>
                  <a:pt x="12580" y="19330"/>
                </a:lnTo>
                <a:lnTo>
                  <a:pt x="12580" y="19432"/>
                </a:lnTo>
                <a:lnTo>
                  <a:pt x="12886" y="19330"/>
                </a:lnTo>
                <a:lnTo>
                  <a:pt x="12886" y="19227"/>
                </a:lnTo>
                <a:lnTo>
                  <a:pt x="17386" y="17693"/>
                </a:lnTo>
                <a:lnTo>
                  <a:pt x="16568" y="18102"/>
                </a:lnTo>
                <a:lnTo>
                  <a:pt x="16875" y="18205"/>
                </a:lnTo>
                <a:lnTo>
                  <a:pt x="16875" y="18307"/>
                </a:lnTo>
                <a:lnTo>
                  <a:pt x="14011" y="19125"/>
                </a:lnTo>
                <a:lnTo>
                  <a:pt x="14318" y="19330"/>
                </a:lnTo>
                <a:lnTo>
                  <a:pt x="13193" y="19841"/>
                </a:lnTo>
                <a:lnTo>
                  <a:pt x="15443" y="19227"/>
                </a:lnTo>
                <a:lnTo>
                  <a:pt x="15443" y="19227"/>
                </a:lnTo>
                <a:lnTo>
                  <a:pt x="15341" y="19330"/>
                </a:lnTo>
                <a:lnTo>
                  <a:pt x="15852" y="19023"/>
                </a:lnTo>
                <a:lnTo>
                  <a:pt x="15852" y="19125"/>
                </a:lnTo>
                <a:lnTo>
                  <a:pt x="17284" y="18614"/>
                </a:lnTo>
                <a:lnTo>
                  <a:pt x="16875" y="18614"/>
                </a:lnTo>
                <a:lnTo>
                  <a:pt x="17284" y="18409"/>
                </a:lnTo>
                <a:lnTo>
                  <a:pt x="17182" y="18409"/>
                </a:lnTo>
                <a:lnTo>
                  <a:pt x="17554" y="18186"/>
                </a:lnTo>
                <a:lnTo>
                  <a:pt x="17554" y="18186"/>
                </a:lnTo>
                <a:lnTo>
                  <a:pt x="18205" y="18000"/>
                </a:lnTo>
                <a:lnTo>
                  <a:pt x="18205" y="18000"/>
                </a:lnTo>
                <a:lnTo>
                  <a:pt x="17795" y="18307"/>
                </a:lnTo>
                <a:lnTo>
                  <a:pt x="19125" y="18102"/>
                </a:lnTo>
                <a:lnTo>
                  <a:pt x="18614" y="18409"/>
                </a:lnTo>
                <a:lnTo>
                  <a:pt x="18818" y="18409"/>
                </a:lnTo>
                <a:lnTo>
                  <a:pt x="18818" y="18511"/>
                </a:lnTo>
                <a:lnTo>
                  <a:pt x="19125" y="18511"/>
                </a:lnTo>
                <a:lnTo>
                  <a:pt x="18818" y="18716"/>
                </a:lnTo>
                <a:lnTo>
                  <a:pt x="19227" y="18716"/>
                </a:lnTo>
                <a:lnTo>
                  <a:pt x="19841" y="18511"/>
                </a:lnTo>
                <a:lnTo>
                  <a:pt x="19432" y="18920"/>
                </a:lnTo>
                <a:lnTo>
                  <a:pt x="19636" y="19125"/>
                </a:lnTo>
                <a:lnTo>
                  <a:pt x="21682" y="19023"/>
                </a:lnTo>
                <a:lnTo>
                  <a:pt x="21682" y="19023"/>
                </a:lnTo>
                <a:lnTo>
                  <a:pt x="21477" y="19227"/>
                </a:lnTo>
                <a:lnTo>
                  <a:pt x="23216" y="19227"/>
                </a:lnTo>
                <a:lnTo>
                  <a:pt x="22295" y="19534"/>
                </a:lnTo>
                <a:lnTo>
                  <a:pt x="22909" y="19943"/>
                </a:lnTo>
                <a:lnTo>
                  <a:pt x="22807" y="19943"/>
                </a:lnTo>
                <a:lnTo>
                  <a:pt x="23216" y="20659"/>
                </a:lnTo>
                <a:lnTo>
                  <a:pt x="23830" y="20659"/>
                </a:lnTo>
                <a:lnTo>
                  <a:pt x="23830" y="20455"/>
                </a:lnTo>
                <a:lnTo>
                  <a:pt x="24034" y="20352"/>
                </a:lnTo>
                <a:lnTo>
                  <a:pt x="23625" y="20148"/>
                </a:lnTo>
                <a:lnTo>
                  <a:pt x="24545" y="20045"/>
                </a:lnTo>
                <a:lnTo>
                  <a:pt x="24443" y="20148"/>
                </a:lnTo>
                <a:lnTo>
                  <a:pt x="24648" y="20148"/>
                </a:lnTo>
                <a:lnTo>
                  <a:pt x="24136" y="20659"/>
                </a:lnTo>
                <a:lnTo>
                  <a:pt x="24545" y="20761"/>
                </a:lnTo>
                <a:lnTo>
                  <a:pt x="25466" y="19636"/>
                </a:lnTo>
                <a:lnTo>
                  <a:pt x="24955" y="20557"/>
                </a:lnTo>
                <a:lnTo>
                  <a:pt x="25159" y="20761"/>
                </a:lnTo>
                <a:lnTo>
                  <a:pt x="25670" y="20557"/>
                </a:lnTo>
                <a:lnTo>
                  <a:pt x="25159" y="20966"/>
                </a:lnTo>
                <a:lnTo>
                  <a:pt x="25568" y="21170"/>
                </a:lnTo>
                <a:lnTo>
                  <a:pt x="24750" y="21784"/>
                </a:lnTo>
                <a:lnTo>
                  <a:pt x="25159" y="21886"/>
                </a:lnTo>
                <a:lnTo>
                  <a:pt x="25159" y="22193"/>
                </a:lnTo>
                <a:lnTo>
                  <a:pt x="25057" y="22295"/>
                </a:lnTo>
                <a:lnTo>
                  <a:pt x="25364" y="22705"/>
                </a:lnTo>
                <a:lnTo>
                  <a:pt x="24648" y="23114"/>
                </a:lnTo>
                <a:lnTo>
                  <a:pt x="24545" y="23420"/>
                </a:lnTo>
                <a:lnTo>
                  <a:pt x="25670" y="22807"/>
                </a:lnTo>
                <a:lnTo>
                  <a:pt x="24750" y="24136"/>
                </a:lnTo>
                <a:lnTo>
                  <a:pt x="26284" y="23011"/>
                </a:lnTo>
                <a:lnTo>
                  <a:pt x="26284" y="23011"/>
                </a:lnTo>
                <a:lnTo>
                  <a:pt x="25568" y="23830"/>
                </a:lnTo>
                <a:lnTo>
                  <a:pt x="25568" y="23830"/>
                </a:lnTo>
                <a:lnTo>
                  <a:pt x="26182" y="23318"/>
                </a:lnTo>
                <a:lnTo>
                  <a:pt x="26182" y="23495"/>
                </a:lnTo>
                <a:lnTo>
                  <a:pt x="26182" y="23495"/>
                </a:lnTo>
                <a:lnTo>
                  <a:pt x="24750" y="24545"/>
                </a:lnTo>
                <a:lnTo>
                  <a:pt x="25159" y="24648"/>
                </a:lnTo>
                <a:lnTo>
                  <a:pt x="24443" y="25364"/>
                </a:lnTo>
                <a:lnTo>
                  <a:pt x="24443" y="25568"/>
                </a:lnTo>
                <a:lnTo>
                  <a:pt x="25261" y="25261"/>
                </a:lnTo>
                <a:lnTo>
                  <a:pt x="25364" y="25159"/>
                </a:lnTo>
                <a:lnTo>
                  <a:pt x="25773" y="25057"/>
                </a:lnTo>
                <a:lnTo>
                  <a:pt x="25364" y="25261"/>
                </a:lnTo>
                <a:lnTo>
                  <a:pt x="25773" y="25568"/>
                </a:lnTo>
                <a:lnTo>
                  <a:pt x="25261" y="25261"/>
                </a:lnTo>
                <a:lnTo>
                  <a:pt x="24955" y="25466"/>
                </a:lnTo>
                <a:lnTo>
                  <a:pt x="25364" y="25977"/>
                </a:lnTo>
                <a:lnTo>
                  <a:pt x="24750" y="26489"/>
                </a:lnTo>
                <a:lnTo>
                  <a:pt x="24750" y="26489"/>
                </a:lnTo>
                <a:lnTo>
                  <a:pt x="25159" y="26284"/>
                </a:lnTo>
                <a:lnTo>
                  <a:pt x="24545" y="26693"/>
                </a:lnTo>
                <a:lnTo>
                  <a:pt x="24443" y="27000"/>
                </a:lnTo>
                <a:lnTo>
                  <a:pt x="26080" y="25977"/>
                </a:lnTo>
                <a:lnTo>
                  <a:pt x="25670" y="26386"/>
                </a:lnTo>
                <a:lnTo>
                  <a:pt x="25773" y="26795"/>
                </a:lnTo>
                <a:lnTo>
                  <a:pt x="25568" y="26489"/>
                </a:lnTo>
                <a:lnTo>
                  <a:pt x="24852" y="26795"/>
                </a:lnTo>
                <a:lnTo>
                  <a:pt x="24955" y="26795"/>
                </a:lnTo>
                <a:lnTo>
                  <a:pt x="24545" y="27307"/>
                </a:lnTo>
                <a:lnTo>
                  <a:pt x="25466" y="27102"/>
                </a:lnTo>
                <a:lnTo>
                  <a:pt x="24341" y="27614"/>
                </a:lnTo>
                <a:lnTo>
                  <a:pt x="25159" y="27818"/>
                </a:lnTo>
                <a:lnTo>
                  <a:pt x="25057" y="27920"/>
                </a:lnTo>
                <a:lnTo>
                  <a:pt x="25159" y="28023"/>
                </a:lnTo>
                <a:lnTo>
                  <a:pt x="24852" y="28125"/>
                </a:lnTo>
                <a:lnTo>
                  <a:pt x="25364" y="28125"/>
                </a:lnTo>
                <a:lnTo>
                  <a:pt x="24852" y="28227"/>
                </a:lnTo>
                <a:lnTo>
                  <a:pt x="25977" y="28227"/>
                </a:lnTo>
                <a:lnTo>
                  <a:pt x="26284" y="27920"/>
                </a:lnTo>
                <a:lnTo>
                  <a:pt x="25773" y="28841"/>
                </a:lnTo>
                <a:lnTo>
                  <a:pt x="26591" y="28636"/>
                </a:lnTo>
                <a:lnTo>
                  <a:pt x="26489" y="29148"/>
                </a:lnTo>
                <a:lnTo>
                  <a:pt x="26182" y="29352"/>
                </a:lnTo>
                <a:lnTo>
                  <a:pt x="26182" y="29352"/>
                </a:lnTo>
                <a:lnTo>
                  <a:pt x="26795" y="29148"/>
                </a:lnTo>
                <a:lnTo>
                  <a:pt x="26489" y="29455"/>
                </a:lnTo>
                <a:lnTo>
                  <a:pt x="26898" y="29455"/>
                </a:lnTo>
                <a:lnTo>
                  <a:pt x="26489" y="29659"/>
                </a:lnTo>
                <a:lnTo>
                  <a:pt x="26489" y="29864"/>
                </a:lnTo>
                <a:lnTo>
                  <a:pt x="26591" y="30068"/>
                </a:lnTo>
                <a:lnTo>
                  <a:pt x="26693" y="30068"/>
                </a:lnTo>
                <a:lnTo>
                  <a:pt x="26386" y="30375"/>
                </a:lnTo>
                <a:lnTo>
                  <a:pt x="26386" y="30682"/>
                </a:lnTo>
                <a:lnTo>
                  <a:pt x="26489" y="30682"/>
                </a:lnTo>
                <a:lnTo>
                  <a:pt x="26386" y="30784"/>
                </a:lnTo>
                <a:lnTo>
                  <a:pt x="26386" y="30682"/>
                </a:lnTo>
                <a:lnTo>
                  <a:pt x="26080" y="31295"/>
                </a:lnTo>
                <a:lnTo>
                  <a:pt x="25670" y="31500"/>
                </a:lnTo>
                <a:lnTo>
                  <a:pt x="25568" y="31602"/>
                </a:lnTo>
                <a:lnTo>
                  <a:pt x="25568" y="31500"/>
                </a:lnTo>
                <a:lnTo>
                  <a:pt x="25670" y="31500"/>
                </a:lnTo>
                <a:lnTo>
                  <a:pt x="26182" y="30886"/>
                </a:lnTo>
                <a:lnTo>
                  <a:pt x="26182" y="30886"/>
                </a:lnTo>
                <a:lnTo>
                  <a:pt x="25466" y="31398"/>
                </a:lnTo>
                <a:lnTo>
                  <a:pt x="25875" y="30989"/>
                </a:lnTo>
                <a:lnTo>
                  <a:pt x="25875" y="31091"/>
                </a:lnTo>
                <a:lnTo>
                  <a:pt x="26182" y="30682"/>
                </a:lnTo>
                <a:lnTo>
                  <a:pt x="24852" y="30477"/>
                </a:lnTo>
                <a:lnTo>
                  <a:pt x="24341" y="31909"/>
                </a:lnTo>
                <a:lnTo>
                  <a:pt x="24545" y="31909"/>
                </a:lnTo>
                <a:lnTo>
                  <a:pt x="24136" y="32420"/>
                </a:lnTo>
                <a:lnTo>
                  <a:pt x="24136" y="32216"/>
                </a:lnTo>
                <a:lnTo>
                  <a:pt x="23932" y="32523"/>
                </a:lnTo>
                <a:lnTo>
                  <a:pt x="24545" y="32727"/>
                </a:lnTo>
                <a:lnTo>
                  <a:pt x="24034" y="32625"/>
                </a:lnTo>
                <a:lnTo>
                  <a:pt x="21989" y="35489"/>
                </a:lnTo>
                <a:lnTo>
                  <a:pt x="22091" y="35489"/>
                </a:lnTo>
                <a:lnTo>
                  <a:pt x="20557" y="38250"/>
                </a:lnTo>
                <a:lnTo>
                  <a:pt x="20557" y="38148"/>
                </a:lnTo>
                <a:lnTo>
                  <a:pt x="20250" y="38659"/>
                </a:lnTo>
                <a:lnTo>
                  <a:pt x="20348" y="40709"/>
                </a:lnTo>
                <a:lnTo>
                  <a:pt x="20348" y="40709"/>
                </a:lnTo>
                <a:lnTo>
                  <a:pt x="20148" y="40909"/>
                </a:lnTo>
                <a:lnTo>
                  <a:pt x="20455" y="41011"/>
                </a:lnTo>
                <a:lnTo>
                  <a:pt x="20761" y="40807"/>
                </a:lnTo>
                <a:lnTo>
                  <a:pt x="21477" y="40807"/>
                </a:lnTo>
                <a:lnTo>
                  <a:pt x="20761" y="40909"/>
                </a:lnTo>
                <a:lnTo>
                  <a:pt x="20761" y="41420"/>
                </a:lnTo>
                <a:lnTo>
                  <a:pt x="20557" y="41114"/>
                </a:lnTo>
                <a:lnTo>
                  <a:pt x="20352" y="41727"/>
                </a:lnTo>
                <a:lnTo>
                  <a:pt x="20557" y="42341"/>
                </a:lnTo>
                <a:lnTo>
                  <a:pt x="20352" y="42648"/>
                </a:lnTo>
                <a:lnTo>
                  <a:pt x="20864" y="43875"/>
                </a:lnTo>
                <a:lnTo>
                  <a:pt x="20761" y="44284"/>
                </a:lnTo>
                <a:lnTo>
                  <a:pt x="21068" y="44591"/>
                </a:lnTo>
                <a:lnTo>
                  <a:pt x="21477" y="44693"/>
                </a:lnTo>
                <a:lnTo>
                  <a:pt x="23011" y="47250"/>
                </a:lnTo>
                <a:lnTo>
                  <a:pt x="22909" y="47455"/>
                </a:lnTo>
                <a:lnTo>
                  <a:pt x="23216" y="49295"/>
                </a:lnTo>
                <a:lnTo>
                  <a:pt x="23932" y="50114"/>
                </a:lnTo>
                <a:lnTo>
                  <a:pt x="23932" y="51341"/>
                </a:lnTo>
                <a:lnTo>
                  <a:pt x="24034" y="51341"/>
                </a:lnTo>
                <a:lnTo>
                  <a:pt x="24034" y="51545"/>
                </a:lnTo>
                <a:lnTo>
                  <a:pt x="23830" y="51341"/>
                </a:lnTo>
                <a:lnTo>
                  <a:pt x="23216" y="51443"/>
                </a:lnTo>
                <a:lnTo>
                  <a:pt x="23830" y="52159"/>
                </a:lnTo>
                <a:lnTo>
                  <a:pt x="24648" y="52364"/>
                </a:lnTo>
                <a:lnTo>
                  <a:pt x="25261" y="54818"/>
                </a:lnTo>
                <a:lnTo>
                  <a:pt x="26795" y="56455"/>
                </a:lnTo>
                <a:lnTo>
                  <a:pt x="26898" y="55432"/>
                </a:lnTo>
                <a:lnTo>
                  <a:pt x="26386" y="55227"/>
                </a:lnTo>
                <a:lnTo>
                  <a:pt x="25773" y="52364"/>
                </a:lnTo>
                <a:lnTo>
                  <a:pt x="25773" y="52670"/>
                </a:lnTo>
                <a:lnTo>
                  <a:pt x="25261" y="50830"/>
                </a:lnTo>
                <a:lnTo>
                  <a:pt x="25057" y="50727"/>
                </a:lnTo>
                <a:lnTo>
                  <a:pt x="24341" y="48068"/>
                </a:lnTo>
                <a:lnTo>
                  <a:pt x="24545" y="47250"/>
                </a:lnTo>
                <a:lnTo>
                  <a:pt x="25159" y="47659"/>
                </a:lnTo>
                <a:lnTo>
                  <a:pt x="25364" y="47557"/>
                </a:lnTo>
                <a:lnTo>
                  <a:pt x="25466" y="47761"/>
                </a:lnTo>
                <a:lnTo>
                  <a:pt x="25875" y="47966"/>
                </a:lnTo>
                <a:lnTo>
                  <a:pt x="26591" y="51034"/>
                </a:lnTo>
                <a:lnTo>
                  <a:pt x="27205" y="51341"/>
                </a:lnTo>
                <a:lnTo>
                  <a:pt x="27000" y="51852"/>
                </a:lnTo>
                <a:lnTo>
                  <a:pt x="28023" y="53080"/>
                </a:lnTo>
                <a:lnTo>
                  <a:pt x="27920" y="52977"/>
                </a:lnTo>
                <a:lnTo>
                  <a:pt x="28125" y="53591"/>
                </a:lnTo>
                <a:lnTo>
                  <a:pt x="27920" y="53795"/>
                </a:lnTo>
                <a:lnTo>
                  <a:pt x="28636" y="54307"/>
                </a:lnTo>
                <a:lnTo>
                  <a:pt x="28432" y="54205"/>
                </a:lnTo>
                <a:lnTo>
                  <a:pt x="29045" y="54920"/>
                </a:lnTo>
                <a:lnTo>
                  <a:pt x="28841" y="54920"/>
                </a:lnTo>
                <a:lnTo>
                  <a:pt x="29761" y="56148"/>
                </a:lnTo>
                <a:lnTo>
                  <a:pt x="30477" y="58091"/>
                </a:lnTo>
                <a:lnTo>
                  <a:pt x="29966" y="59216"/>
                </a:lnTo>
                <a:lnTo>
                  <a:pt x="37534" y="63920"/>
                </a:lnTo>
                <a:lnTo>
                  <a:pt x="39068" y="63307"/>
                </a:lnTo>
                <a:lnTo>
                  <a:pt x="39170" y="63307"/>
                </a:lnTo>
                <a:lnTo>
                  <a:pt x="39784" y="63614"/>
                </a:lnTo>
                <a:lnTo>
                  <a:pt x="39784" y="63614"/>
                </a:lnTo>
                <a:lnTo>
                  <a:pt x="39375" y="63307"/>
                </a:lnTo>
                <a:lnTo>
                  <a:pt x="39375" y="63307"/>
                </a:lnTo>
                <a:lnTo>
                  <a:pt x="44284" y="66375"/>
                </a:lnTo>
                <a:lnTo>
                  <a:pt x="45000" y="66273"/>
                </a:lnTo>
                <a:lnTo>
                  <a:pt x="45409" y="66682"/>
                </a:lnTo>
                <a:lnTo>
                  <a:pt x="45307" y="66989"/>
                </a:lnTo>
                <a:lnTo>
                  <a:pt x="46534" y="68830"/>
                </a:lnTo>
                <a:lnTo>
                  <a:pt x="46534" y="69443"/>
                </a:lnTo>
                <a:lnTo>
                  <a:pt x="47148" y="70159"/>
                </a:lnTo>
                <a:lnTo>
                  <a:pt x="47352" y="69852"/>
                </a:lnTo>
                <a:lnTo>
                  <a:pt x="47045" y="69443"/>
                </a:lnTo>
                <a:lnTo>
                  <a:pt x="47045" y="69443"/>
                </a:lnTo>
                <a:lnTo>
                  <a:pt x="48784" y="71386"/>
                </a:lnTo>
                <a:lnTo>
                  <a:pt x="48784" y="71386"/>
                </a:lnTo>
                <a:lnTo>
                  <a:pt x="48580" y="71080"/>
                </a:lnTo>
                <a:lnTo>
                  <a:pt x="49091" y="71693"/>
                </a:lnTo>
                <a:lnTo>
                  <a:pt x="49705" y="71489"/>
                </a:lnTo>
                <a:lnTo>
                  <a:pt x="50625" y="72205"/>
                </a:lnTo>
                <a:lnTo>
                  <a:pt x="50727" y="71898"/>
                </a:lnTo>
                <a:lnTo>
                  <a:pt x="51136" y="72614"/>
                </a:lnTo>
                <a:lnTo>
                  <a:pt x="51648" y="72307"/>
                </a:lnTo>
                <a:lnTo>
                  <a:pt x="51341" y="71693"/>
                </a:lnTo>
                <a:lnTo>
                  <a:pt x="52670" y="70773"/>
                </a:lnTo>
                <a:lnTo>
                  <a:pt x="53182" y="71489"/>
                </a:lnTo>
                <a:lnTo>
                  <a:pt x="53182" y="71284"/>
                </a:lnTo>
                <a:lnTo>
                  <a:pt x="53386" y="71386"/>
                </a:lnTo>
                <a:lnTo>
                  <a:pt x="53489" y="71284"/>
                </a:lnTo>
                <a:lnTo>
                  <a:pt x="53693" y="71693"/>
                </a:lnTo>
                <a:lnTo>
                  <a:pt x="53386" y="71386"/>
                </a:lnTo>
                <a:lnTo>
                  <a:pt x="53182" y="71795"/>
                </a:lnTo>
                <a:lnTo>
                  <a:pt x="53795" y="75682"/>
                </a:lnTo>
                <a:lnTo>
                  <a:pt x="53898" y="75682"/>
                </a:lnTo>
                <a:lnTo>
                  <a:pt x="53898" y="75989"/>
                </a:lnTo>
                <a:lnTo>
                  <a:pt x="54000" y="75886"/>
                </a:lnTo>
                <a:lnTo>
                  <a:pt x="54205" y="75989"/>
                </a:lnTo>
                <a:lnTo>
                  <a:pt x="53489" y="77216"/>
                </a:lnTo>
                <a:lnTo>
                  <a:pt x="52977" y="77523"/>
                </a:lnTo>
                <a:lnTo>
                  <a:pt x="52773" y="78239"/>
                </a:lnTo>
                <a:lnTo>
                  <a:pt x="52364" y="78341"/>
                </a:lnTo>
                <a:lnTo>
                  <a:pt x="52568" y="78750"/>
                </a:lnTo>
                <a:lnTo>
                  <a:pt x="51648" y="79159"/>
                </a:lnTo>
                <a:lnTo>
                  <a:pt x="51239" y="80693"/>
                </a:lnTo>
                <a:lnTo>
                  <a:pt x="51034" y="80591"/>
                </a:lnTo>
                <a:lnTo>
                  <a:pt x="50727" y="81307"/>
                </a:lnTo>
                <a:lnTo>
                  <a:pt x="50727" y="82227"/>
                </a:lnTo>
                <a:lnTo>
                  <a:pt x="51034" y="82739"/>
                </a:lnTo>
                <a:lnTo>
                  <a:pt x="51545" y="82432"/>
                </a:lnTo>
                <a:lnTo>
                  <a:pt x="51648" y="82125"/>
                </a:lnTo>
                <a:lnTo>
                  <a:pt x="51750" y="82841"/>
                </a:lnTo>
                <a:lnTo>
                  <a:pt x="50318" y="84886"/>
                </a:lnTo>
                <a:lnTo>
                  <a:pt x="50830" y="85909"/>
                </a:lnTo>
                <a:lnTo>
                  <a:pt x="50625" y="86011"/>
                </a:lnTo>
                <a:lnTo>
                  <a:pt x="60852" y="98693"/>
                </a:lnTo>
                <a:lnTo>
                  <a:pt x="61977" y="118125"/>
                </a:lnTo>
                <a:lnTo>
                  <a:pt x="61670" y="118330"/>
                </a:lnTo>
                <a:lnTo>
                  <a:pt x="63102" y="122932"/>
                </a:lnTo>
                <a:lnTo>
                  <a:pt x="64125" y="122625"/>
                </a:lnTo>
                <a:lnTo>
                  <a:pt x="63818" y="123136"/>
                </a:lnTo>
                <a:lnTo>
                  <a:pt x="64125" y="123136"/>
                </a:lnTo>
                <a:lnTo>
                  <a:pt x="64330" y="123648"/>
                </a:lnTo>
                <a:lnTo>
                  <a:pt x="64023" y="123648"/>
                </a:lnTo>
                <a:lnTo>
                  <a:pt x="64227" y="125284"/>
                </a:lnTo>
                <a:lnTo>
                  <a:pt x="64636" y="125489"/>
                </a:lnTo>
                <a:lnTo>
                  <a:pt x="64534" y="126511"/>
                </a:lnTo>
                <a:lnTo>
                  <a:pt x="64943" y="126716"/>
                </a:lnTo>
                <a:lnTo>
                  <a:pt x="64330" y="126716"/>
                </a:lnTo>
                <a:lnTo>
                  <a:pt x="64636" y="127432"/>
                </a:lnTo>
                <a:lnTo>
                  <a:pt x="64534" y="127739"/>
                </a:lnTo>
                <a:lnTo>
                  <a:pt x="64330" y="127023"/>
                </a:lnTo>
                <a:lnTo>
                  <a:pt x="64023" y="127432"/>
                </a:lnTo>
                <a:lnTo>
                  <a:pt x="64023" y="127432"/>
                </a:lnTo>
                <a:lnTo>
                  <a:pt x="64227" y="127023"/>
                </a:lnTo>
                <a:lnTo>
                  <a:pt x="64023" y="126614"/>
                </a:lnTo>
                <a:lnTo>
                  <a:pt x="64023" y="127023"/>
                </a:lnTo>
                <a:lnTo>
                  <a:pt x="63409" y="127125"/>
                </a:lnTo>
                <a:lnTo>
                  <a:pt x="63614" y="127432"/>
                </a:lnTo>
                <a:lnTo>
                  <a:pt x="63205" y="127943"/>
                </a:lnTo>
                <a:lnTo>
                  <a:pt x="63205" y="127943"/>
                </a:lnTo>
                <a:lnTo>
                  <a:pt x="63716" y="127739"/>
                </a:lnTo>
                <a:lnTo>
                  <a:pt x="64227" y="128148"/>
                </a:lnTo>
                <a:lnTo>
                  <a:pt x="64227" y="128045"/>
                </a:lnTo>
                <a:lnTo>
                  <a:pt x="64534" y="128250"/>
                </a:lnTo>
                <a:lnTo>
                  <a:pt x="64534" y="128455"/>
                </a:lnTo>
                <a:lnTo>
                  <a:pt x="64432" y="128659"/>
                </a:lnTo>
                <a:lnTo>
                  <a:pt x="64636" y="129068"/>
                </a:lnTo>
                <a:lnTo>
                  <a:pt x="65148" y="128864"/>
                </a:lnTo>
                <a:lnTo>
                  <a:pt x="65557" y="129477"/>
                </a:lnTo>
                <a:lnTo>
                  <a:pt x="64534" y="129273"/>
                </a:lnTo>
                <a:lnTo>
                  <a:pt x="65148" y="129682"/>
                </a:lnTo>
                <a:lnTo>
                  <a:pt x="65455" y="130705"/>
                </a:lnTo>
                <a:lnTo>
                  <a:pt x="65352" y="130295"/>
                </a:lnTo>
                <a:lnTo>
                  <a:pt x="65455" y="130295"/>
                </a:lnTo>
                <a:lnTo>
                  <a:pt x="65864" y="131216"/>
                </a:lnTo>
                <a:lnTo>
                  <a:pt x="65352" y="131420"/>
                </a:lnTo>
                <a:lnTo>
                  <a:pt x="66068" y="131727"/>
                </a:lnTo>
                <a:lnTo>
                  <a:pt x="65864" y="131727"/>
                </a:lnTo>
                <a:lnTo>
                  <a:pt x="66170" y="132034"/>
                </a:lnTo>
                <a:lnTo>
                  <a:pt x="66273" y="131727"/>
                </a:lnTo>
                <a:lnTo>
                  <a:pt x="66375" y="131932"/>
                </a:lnTo>
                <a:lnTo>
                  <a:pt x="66375" y="132239"/>
                </a:lnTo>
                <a:lnTo>
                  <a:pt x="66170" y="132034"/>
                </a:lnTo>
                <a:lnTo>
                  <a:pt x="65557" y="131625"/>
                </a:lnTo>
                <a:lnTo>
                  <a:pt x="65250" y="131932"/>
                </a:lnTo>
                <a:lnTo>
                  <a:pt x="67193" y="133261"/>
                </a:lnTo>
                <a:lnTo>
                  <a:pt x="67398" y="133159"/>
                </a:lnTo>
                <a:lnTo>
                  <a:pt x="67091" y="132750"/>
                </a:lnTo>
                <a:lnTo>
                  <a:pt x="67705" y="133057"/>
                </a:lnTo>
                <a:lnTo>
                  <a:pt x="67398" y="133159"/>
                </a:lnTo>
                <a:lnTo>
                  <a:pt x="67500" y="133261"/>
                </a:lnTo>
                <a:lnTo>
                  <a:pt x="67602" y="133159"/>
                </a:lnTo>
                <a:lnTo>
                  <a:pt x="67807" y="133568"/>
                </a:lnTo>
                <a:lnTo>
                  <a:pt x="67807" y="133568"/>
                </a:lnTo>
                <a:lnTo>
                  <a:pt x="67500" y="133261"/>
                </a:lnTo>
                <a:lnTo>
                  <a:pt x="67295" y="133364"/>
                </a:lnTo>
                <a:lnTo>
                  <a:pt x="66477" y="133364"/>
                </a:lnTo>
                <a:lnTo>
                  <a:pt x="66886" y="133773"/>
                </a:lnTo>
                <a:lnTo>
                  <a:pt x="67500" y="133670"/>
                </a:lnTo>
                <a:lnTo>
                  <a:pt x="67295" y="134080"/>
                </a:lnTo>
                <a:lnTo>
                  <a:pt x="67705" y="134284"/>
                </a:lnTo>
                <a:lnTo>
                  <a:pt x="67807" y="134080"/>
                </a:lnTo>
                <a:lnTo>
                  <a:pt x="67926" y="134000"/>
                </a:lnTo>
                <a:lnTo>
                  <a:pt x="67926" y="134000"/>
                </a:lnTo>
                <a:lnTo>
                  <a:pt x="68420" y="134693"/>
                </a:lnTo>
                <a:lnTo>
                  <a:pt x="69136" y="133977"/>
                </a:lnTo>
                <a:lnTo>
                  <a:pt x="69136" y="134284"/>
                </a:lnTo>
                <a:lnTo>
                  <a:pt x="68932" y="134489"/>
                </a:lnTo>
                <a:lnTo>
                  <a:pt x="68932" y="134693"/>
                </a:lnTo>
                <a:lnTo>
                  <a:pt x="68727" y="134795"/>
                </a:lnTo>
                <a:lnTo>
                  <a:pt x="69750" y="134795"/>
                </a:lnTo>
                <a:lnTo>
                  <a:pt x="69545" y="134182"/>
                </a:lnTo>
                <a:lnTo>
                  <a:pt x="69767" y="133988"/>
                </a:lnTo>
                <a:lnTo>
                  <a:pt x="69767" y="133988"/>
                </a:lnTo>
                <a:lnTo>
                  <a:pt x="70057" y="134182"/>
                </a:lnTo>
                <a:lnTo>
                  <a:pt x="69852" y="134284"/>
                </a:lnTo>
                <a:lnTo>
                  <a:pt x="70568" y="134591"/>
                </a:lnTo>
                <a:lnTo>
                  <a:pt x="70364" y="135000"/>
                </a:lnTo>
                <a:lnTo>
                  <a:pt x="71489" y="135614"/>
                </a:lnTo>
                <a:lnTo>
                  <a:pt x="71386" y="135716"/>
                </a:lnTo>
                <a:lnTo>
                  <a:pt x="70159" y="135205"/>
                </a:lnTo>
                <a:lnTo>
                  <a:pt x="70364" y="135205"/>
                </a:lnTo>
                <a:lnTo>
                  <a:pt x="70057" y="135000"/>
                </a:lnTo>
                <a:lnTo>
                  <a:pt x="69955" y="135102"/>
                </a:lnTo>
                <a:lnTo>
                  <a:pt x="70568" y="135716"/>
                </a:lnTo>
                <a:lnTo>
                  <a:pt x="70057" y="135511"/>
                </a:lnTo>
                <a:lnTo>
                  <a:pt x="69443" y="135716"/>
                </a:lnTo>
                <a:lnTo>
                  <a:pt x="69545" y="135818"/>
                </a:lnTo>
                <a:lnTo>
                  <a:pt x="73943" y="136125"/>
                </a:lnTo>
                <a:lnTo>
                  <a:pt x="74557" y="135818"/>
                </a:lnTo>
                <a:lnTo>
                  <a:pt x="71489" y="134489"/>
                </a:lnTo>
                <a:lnTo>
                  <a:pt x="71591" y="134284"/>
                </a:lnTo>
                <a:lnTo>
                  <a:pt x="71080" y="133875"/>
                </a:lnTo>
                <a:lnTo>
                  <a:pt x="69782" y="133975"/>
                </a:lnTo>
                <a:lnTo>
                  <a:pt x="69782" y="133975"/>
                </a:lnTo>
                <a:lnTo>
                  <a:pt x="70364" y="133466"/>
                </a:lnTo>
                <a:lnTo>
                  <a:pt x="71080" y="133568"/>
                </a:lnTo>
                <a:lnTo>
                  <a:pt x="71080" y="133568"/>
                </a:lnTo>
                <a:lnTo>
                  <a:pt x="70057" y="132852"/>
                </a:lnTo>
                <a:lnTo>
                  <a:pt x="70364" y="132750"/>
                </a:lnTo>
                <a:lnTo>
                  <a:pt x="69852" y="132341"/>
                </a:lnTo>
                <a:lnTo>
                  <a:pt x="70159" y="131318"/>
                </a:lnTo>
                <a:lnTo>
                  <a:pt x="69750" y="131216"/>
                </a:lnTo>
                <a:lnTo>
                  <a:pt x="69955" y="131216"/>
                </a:lnTo>
                <a:lnTo>
                  <a:pt x="69955" y="131011"/>
                </a:lnTo>
                <a:lnTo>
                  <a:pt x="70670" y="131216"/>
                </a:lnTo>
                <a:lnTo>
                  <a:pt x="70670" y="131216"/>
                </a:lnTo>
                <a:lnTo>
                  <a:pt x="70466" y="130500"/>
                </a:lnTo>
                <a:lnTo>
                  <a:pt x="71591" y="129170"/>
                </a:lnTo>
                <a:lnTo>
                  <a:pt x="71182" y="129068"/>
                </a:lnTo>
                <a:lnTo>
                  <a:pt x="71284" y="128455"/>
                </a:lnTo>
                <a:lnTo>
                  <a:pt x="69443" y="127330"/>
                </a:lnTo>
                <a:lnTo>
                  <a:pt x="69852" y="126409"/>
                </a:lnTo>
                <a:lnTo>
                  <a:pt x="70159" y="126205"/>
                </a:lnTo>
                <a:lnTo>
                  <a:pt x="70670" y="126205"/>
                </a:lnTo>
                <a:lnTo>
                  <a:pt x="70568" y="124670"/>
                </a:lnTo>
                <a:lnTo>
                  <a:pt x="71182" y="124159"/>
                </a:lnTo>
                <a:lnTo>
                  <a:pt x="70568" y="123852"/>
                </a:lnTo>
                <a:lnTo>
                  <a:pt x="70977" y="123750"/>
                </a:lnTo>
                <a:lnTo>
                  <a:pt x="71284" y="124057"/>
                </a:lnTo>
                <a:lnTo>
                  <a:pt x="71284" y="124057"/>
                </a:lnTo>
                <a:lnTo>
                  <a:pt x="70977" y="123443"/>
                </a:lnTo>
                <a:lnTo>
                  <a:pt x="70773" y="123545"/>
                </a:lnTo>
                <a:lnTo>
                  <a:pt x="70364" y="123239"/>
                </a:lnTo>
                <a:lnTo>
                  <a:pt x="69955" y="122318"/>
                </a:lnTo>
                <a:lnTo>
                  <a:pt x="70057" y="122011"/>
                </a:lnTo>
                <a:lnTo>
                  <a:pt x="71182" y="122318"/>
                </a:lnTo>
                <a:lnTo>
                  <a:pt x="72205" y="122011"/>
                </a:lnTo>
                <a:lnTo>
                  <a:pt x="72000" y="121193"/>
                </a:lnTo>
                <a:lnTo>
                  <a:pt x="72102" y="120886"/>
                </a:lnTo>
                <a:lnTo>
                  <a:pt x="71898" y="120580"/>
                </a:lnTo>
                <a:lnTo>
                  <a:pt x="72000" y="120580"/>
                </a:lnTo>
                <a:lnTo>
                  <a:pt x="71693" y="120170"/>
                </a:lnTo>
                <a:lnTo>
                  <a:pt x="75477" y="119250"/>
                </a:lnTo>
                <a:lnTo>
                  <a:pt x="75886" y="117716"/>
                </a:lnTo>
                <a:lnTo>
                  <a:pt x="73739" y="114545"/>
                </a:lnTo>
                <a:lnTo>
                  <a:pt x="73739" y="114034"/>
                </a:lnTo>
                <a:lnTo>
                  <a:pt x="73943" y="114034"/>
                </a:lnTo>
                <a:lnTo>
                  <a:pt x="73841" y="113420"/>
                </a:lnTo>
                <a:lnTo>
                  <a:pt x="74045" y="113932"/>
                </a:lnTo>
                <a:lnTo>
                  <a:pt x="73841" y="114341"/>
                </a:lnTo>
                <a:lnTo>
                  <a:pt x="74557" y="115466"/>
                </a:lnTo>
                <a:lnTo>
                  <a:pt x="77216" y="115875"/>
                </a:lnTo>
                <a:lnTo>
                  <a:pt x="79466" y="111580"/>
                </a:lnTo>
                <a:lnTo>
                  <a:pt x="79568" y="111682"/>
                </a:lnTo>
                <a:lnTo>
                  <a:pt x="79568" y="111273"/>
                </a:lnTo>
                <a:lnTo>
                  <a:pt x="79466" y="110966"/>
                </a:lnTo>
                <a:lnTo>
                  <a:pt x="79773" y="111273"/>
                </a:lnTo>
                <a:lnTo>
                  <a:pt x="79875" y="111273"/>
                </a:lnTo>
                <a:lnTo>
                  <a:pt x="79364" y="112500"/>
                </a:lnTo>
                <a:lnTo>
                  <a:pt x="79773" y="112193"/>
                </a:lnTo>
                <a:lnTo>
                  <a:pt x="80080" y="111170"/>
                </a:lnTo>
                <a:lnTo>
                  <a:pt x="79875" y="111273"/>
                </a:lnTo>
                <a:lnTo>
                  <a:pt x="79875" y="111273"/>
                </a:lnTo>
                <a:lnTo>
                  <a:pt x="81409" y="107898"/>
                </a:lnTo>
                <a:lnTo>
                  <a:pt x="81102" y="106159"/>
                </a:lnTo>
                <a:lnTo>
                  <a:pt x="81614" y="106057"/>
                </a:lnTo>
                <a:lnTo>
                  <a:pt x="81511" y="106159"/>
                </a:lnTo>
                <a:lnTo>
                  <a:pt x="85398" y="103705"/>
                </a:lnTo>
                <a:lnTo>
                  <a:pt x="85807" y="103602"/>
                </a:lnTo>
                <a:lnTo>
                  <a:pt x="85909" y="103398"/>
                </a:lnTo>
                <a:lnTo>
                  <a:pt x="86114" y="103705"/>
                </a:lnTo>
                <a:lnTo>
                  <a:pt x="86830" y="103602"/>
                </a:lnTo>
                <a:lnTo>
                  <a:pt x="86932" y="103091"/>
                </a:lnTo>
                <a:lnTo>
                  <a:pt x="87750" y="102580"/>
                </a:lnTo>
                <a:lnTo>
                  <a:pt x="89080" y="94398"/>
                </a:lnTo>
                <a:lnTo>
                  <a:pt x="89080" y="93170"/>
                </a:lnTo>
                <a:lnTo>
                  <a:pt x="89284" y="93068"/>
                </a:lnTo>
                <a:lnTo>
                  <a:pt x="89489" y="93375"/>
                </a:lnTo>
                <a:lnTo>
                  <a:pt x="90409" y="91534"/>
                </a:lnTo>
                <a:lnTo>
                  <a:pt x="90409" y="91739"/>
                </a:lnTo>
                <a:lnTo>
                  <a:pt x="92557" y="87136"/>
                </a:lnTo>
                <a:lnTo>
                  <a:pt x="91943" y="85398"/>
                </a:lnTo>
                <a:lnTo>
                  <a:pt x="84273" y="82739"/>
                </a:lnTo>
                <a:lnTo>
                  <a:pt x="84068" y="82943"/>
                </a:lnTo>
                <a:lnTo>
                  <a:pt x="83966" y="82534"/>
                </a:lnTo>
                <a:lnTo>
                  <a:pt x="83557" y="83352"/>
                </a:lnTo>
                <a:lnTo>
                  <a:pt x="83557" y="83352"/>
                </a:lnTo>
                <a:lnTo>
                  <a:pt x="83659" y="82636"/>
                </a:lnTo>
                <a:lnTo>
                  <a:pt x="83557" y="82330"/>
                </a:lnTo>
                <a:lnTo>
                  <a:pt x="83557" y="81818"/>
                </a:lnTo>
                <a:lnTo>
                  <a:pt x="80591" y="80795"/>
                </a:lnTo>
                <a:lnTo>
                  <a:pt x="79057" y="82739"/>
                </a:lnTo>
                <a:lnTo>
                  <a:pt x="79364" y="81818"/>
                </a:lnTo>
                <a:lnTo>
                  <a:pt x="78341" y="82125"/>
                </a:lnTo>
                <a:lnTo>
                  <a:pt x="77932" y="81307"/>
                </a:lnTo>
                <a:lnTo>
                  <a:pt x="77625" y="81205"/>
                </a:lnTo>
                <a:lnTo>
                  <a:pt x="77011" y="81614"/>
                </a:lnTo>
                <a:lnTo>
                  <a:pt x="76295" y="81614"/>
                </a:lnTo>
                <a:lnTo>
                  <a:pt x="78852" y="78750"/>
                </a:lnTo>
                <a:lnTo>
                  <a:pt x="77216" y="75375"/>
                </a:lnTo>
                <a:lnTo>
                  <a:pt x="77011" y="75580"/>
                </a:lnTo>
                <a:lnTo>
                  <a:pt x="76807" y="75068"/>
                </a:lnTo>
                <a:lnTo>
                  <a:pt x="76705" y="75170"/>
                </a:lnTo>
                <a:lnTo>
                  <a:pt x="75273" y="74148"/>
                </a:lnTo>
                <a:lnTo>
                  <a:pt x="75068" y="74557"/>
                </a:lnTo>
                <a:lnTo>
                  <a:pt x="74455" y="73841"/>
                </a:lnTo>
                <a:lnTo>
                  <a:pt x="73432" y="74148"/>
                </a:lnTo>
                <a:lnTo>
                  <a:pt x="72614" y="73943"/>
                </a:lnTo>
                <a:lnTo>
                  <a:pt x="72307" y="74352"/>
                </a:lnTo>
                <a:lnTo>
                  <a:pt x="72307" y="73739"/>
                </a:lnTo>
                <a:lnTo>
                  <a:pt x="71284" y="72920"/>
                </a:lnTo>
                <a:lnTo>
                  <a:pt x="70977" y="73432"/>
                </a:lnTo>
                <a:lnTo>
                  <a:pt x="70977" y="73432"/>
                </a:lnTo>
                <a:lnTo>
                  <a:pt x="71080" y="72307"/>
                </a:lnTo>
                <a:lnTo>
                  <a:pt x="69852" y="71284"/>
                </a:lnTo>
                <a:lnTo>
                  <a:pt x="68420" y="71182"/>
                </a:lnTo>
                <a:lnTo>
                  <a:pt x="68830" y="70875"/>
                </a:lnTo>
                <a:lnTo>
                  <a:pt x="69034" y="70568"/>
                </a:lnTo>
                <a:lnTo>
                  <a:pt x="68932" y="70159"/>
                </a:lnTo>
                <a:lnTo>
                  <a:pt x="68420" y="69852"/>
                </a:lnTo>
                <a:lnTo>
                  <a:pt x="68318" y="69955"/>
                </a:lnTo>
                <a:lnTo>
                  <a:pt x="68318" y="70159"/>
                </a:lnTo>
                <a:lnTo>
                  <a:pt x="67909" y="69852"/>
                </a:lnTo>
                <a:lnTo>
                  <a:pt x="67807" y="69955"/>
                </a:lnTo>
                <a:lnTo>
                  <a:pt x="67602" y="69545"/>
                </a:lnTo>
                <a:lnTo>
                  <a:pt x="67398" y="69648"/>
                </a:lnTo>
                <a:lnTo>
                  <a:pt x="67295" y="69239"/>
                </a:lnTo>
                <a:lnTo>
                  <a:pt x="68216" y="69034"/>
                </a:lnTo>
                <a:lnTo>
                  <a:pt x="66068" y="69136"/>
                </a:lnTo>
                <a:lnTo>
                  <a:pt x="66068" y="69239"/>
                </a:lnTo>
                <a:lnTo>
                  <a:pt x="66580" y="69239"/>
                </a:lnTo>
                <a:lnTo>
                  <a:pt x="65045" y="69648"/>
                </a:lnTo>
                <a:lnTo>
                  <a:pt x="64636" y="69443"/>
                </a:lnTo>
                <a:lnTo>
                  <a:pt x="64432" y="69136"/>
                </a:lnTo>
                <a:lnTo>
                  <a:pt x="62489" y="69136"/>
                </a:lnTo>
                <a:lnTo>
                  <a:pt x="62284" y="68523"/>
                </a:lnTo>
                <a:lnTo>
                  <a:pt x="61466" y="68216"/>
                </a:lnTo>
                <a:lnTo>
                  <a:pt x="61159" y="67705"/>
                </a:lnTo>
                <a:lnTo>
                  <a:pt x="60750" y="67705"/>
                </a:lnTo>
                <a:lnTo>
                  <a:pt x="61159" y="68114"/>
                </a:lnTo>
                <a:lnTo>
                  <a:pt x="59727" y="68727"/>
                </a:lnTo>
                <a:lnTo>
                  <a:pt x="59523" y="69239"/>
                </a:lnTo>
                <a:lnTo>
                  <a:pt x="59932" y="70057"/>
                </a:lnTo>
                <a:lnTo>
                  <a:pt x="59625" y="70670"/>
                </a:lnTo>
                <a:lnTo>
                  <a:pt x="59216" y="70364"/>
                </a:lnTo>
                <a:lnTo>
                  <a:pt x="59114" y="69648"/>
                </a:lnTo>
                <a:lnTo>
                  <a:pt x="59420" y="69239"/>
                </a:lnTo>
                <a:lnTo>
                  <a:pt x="59318" y="68727"/>
                </a:lnTo>
                <a:lnTo>
                  <a:pt x="59420" y="68727"/>
                </a:lnTo>
                <a:lnTo>
                  <a:pt x="59216" y="68114"/>
                </a:lnTo>
                <a:lnTo>
                  <a:pt x="59830" y="67807"/>
                </a:lnTo>
                <a:lnTo>
                  <a:pt x="59625" y="67295"/>
                </a:lnTo>
                <a:lnTo>
                  <a:pt x="56966" y="68932"/>
                </a:lnTo>
                <a:lnTo>
                  <a:pt x="56966" y="68727"/>
                </a:lnTo>
                <a:lnTo>
                  <a:pt x="56557" y="68625"/>
                </a:lnTo>
                <a:lnTo>
                  <a:pt x="55739" y="69648"/>
                </a:lnTo>
                <a:lnTo>
                  <a:pt x="55841" y="69545"/>
                </a:lnTo>
                <a:lnTo>
                  <a:pt x="55534" y="70364"/>
                </a:lnTo>
                <a:lnTo>
                  <a:pt x="54614" y="71182"/>
                </a:lnTo>
                <a:lnTo>
                  <a:pt x="54511" y="71898"/>
                </a:lnTo>
                <a:lnTo>
                  <a:pt x="52977" y="70364"/>
                </a:lnTo>
                <a:lnTo>
                  <a:pt x="52057" y="70261"/>
                </a:lnTo>
                <a:lnTo>
                  <a:pt x="51034" y="70875"/>
                </a:lnTo>
                <a:lnTo>
                  <a:pt x="50011" y="70670"/>
                </a:lnTo>
                <a:lnTo>
                  <a:pt x="50011" y="70670"/>
                </a:lnTo>
                <a:lnTo>
                  <a:pt x="50114" y="70875"/>
                </a:lnTo>
                <a:lnTo>
                  <a:pt x="48375" y="68420"/>
                </a:lnTo>
                <a:lnTo>
                  <a:pt x="48580" y="67602"/>
                </a:lnTo>
                <a:lnTo>
                  <a:pt x="48682" y="67705"/>
                </a:lnTo>
                <a:lnTo>
                  <a:pt x="48784" y="66989"/>
                </a:lnTo>
                <a:lnTo>
                  <a:pt x="48784" y="67193"/>
                </a:lnTo>
                <a:lnTo>
                  <a:pt x="49193" y="64739"/>
                </a:lnTo>
                <a:lnTo>
                  <a:pt x="48989" y="64330"/>
                </a:lnTo>
                <a:lnTo>
                  <a:pt x="48580" y="64125"/>
                </a:lnTo>
                <a:lnTo>
                  <a:pt x="48886" y="64227"/>
                </a:lnTo>
                <a:lnTo>
                  <a:pt x="48273" y="63716"/>
                </a:lnTo>
                <a:lnTo>
                  <a:pt x="44284" y="63614"/>
                </a:lnTo>
                <a:lnTo>
                  <a:pt x="45000" y="62795"/>
                </a:lnTo>
                <a:lnTo>
                  <a:pt x="45102" y="61159"/>
                </a:lnTo>
                <a:lnTo>
                  <a:pt x="45409" y="60648"/>
                </a:lnTo>
                <a:lnTo>
                  <a:pt x="45511" y="61261"/>
                </a:lnTo>
                <a:lnTo>
                  <a:pt x="46023" y="60136"/>
                </a:lnTo>
                <a:lnTo>
                  <a:pt x="45818" y="60239"/>
                </a:lnTo>
                <a:lnTo>
                  <a:pt x="46125" y="59932"/>
                </a:lnTo>
                <a:lnTo>
                  <a:pt x="46125" y="59625"/>
                </a:lnTo>
                <a:lnTo>
                  <a:pt x="46534" y="58807"/>
                </a:lnTo>
                <a:lnTo>
                  <a:pt x="46432" y="57989"/>
                </a:lnTo>
                <a:lnTo>
                  <a:pt x="43875" y="58295"/>
                </a:lnTo>
                <a:lnTo>
                  <a:pt x="42955" y="60239"/>
                </a:lnTo>
                <a:lnTo>
                  <a:pt x="42341" y="60648"/>
                </a:lnTo>
                <a:lnTo>
                  <a:pt x="42545" y="60648"/>
                </a:lnTo>
                <a:lnTo>
                  <a:pt x="42443" y="60955"/>
                </a:lnTo>
                <a:lnTo>
                  <a:pt x="39477" y="61261"/>
                </a:lnTo>
                <a:lnTo>
                  <a:pt x="38557" y="60750"/>
                </a:lnTo>
                <a:lnTo>
                  <a:pt x="38557" y="60750"/>
                </a:lnTo>
                <a:lnTo>
                  <a:pt x="38659" y="60852"/>
                </a:lnTo>
                <a:lnTo>
                  <a:pt x="38659" y="60852"/>
                </a:lnTo>
                <a:lnTo>
                  <a:pt x="38352" y="60648"/>
                </a:lnTo>
                <a:lnTo>
                  <a:pt x="38352" y="60648"/>
                </a:lnTo>
                <a:lnTo>
                  <a:pt x="38557" y="60750"/>
                </a:lnTo>
                <a:lnTo>
                  <a:pt x="37432" y="57989"/>
                </a:lnTo>
                <a:lnTo>
                  <a:pt x="37432" y="58193"/>
                </a:lnTo>
                <a:lnTo>
                  <a:pt x="37227" y="57375"/>
                </a:lnTo>
                <a:lnTo>
                  <a:pt x="37432" y="57989"/>
                </a:lnTo>
                <a:lnTo>
                  <a:pt x="38455" y="52159"/>
                </a:lnTo>
                <a:lnTo>
                  <a:pt x="38250" y="51750"/>
                </a:lnTo>
                <a:lnTo>
                  <a:pt x="38761" y="51545"/>
                </a:lnTo>
                <a:lnTo>
                  <a:pt x="38761" y="51341"/>
                </a:lnTo>
                <a:lnTo>
                  <a:pt x="39068" y="51136"/>
                </a:lnTo>
                <a:lnTo>
                  <a:pt x="38966" y="51136"/>
                </a:lnTo>
                <a:lnTo>
                  <a:pt x="39170" y="51034"/>
                </a:lnTo>
                <a:lnTo>
                  <a:pt x="39375" y="50830"/>
                </a:lnTo>
                <a:lnTo>
                  <a:pt x="39682" y="50727"/>
                </a:lnTo>
                <a:lnTo>
                  <a:pt x="39580" y="50523"/>
                </a:lnTo>
                <a:lnTo>
                  <a:pt x="40091" y="50625"/>
                </a:lnTo>
                <a:lnTo>
                  <a:pt x="41216" y="49909"/>
                </a:lnTo>
                <a:lnTo>
                  <a:pt x="41216" y="49705"/>
                </a:lnTo>
                <a:lnTo>
                  <a:pt x="41420" y="49398"/>
                </a:lnTo>
                <a:lnTo>
                  <a:pt x="41420" y="49602"/>
                </a:lnTo>
                <a:lnTo>
                  <a:pt x="41625" y="49602"/>
                </a:lnTo>
                <a:lnTo>
                  <a:pt x="41318" y="49807"/>
                </a:lnTo>
                <a:lnTo>
                  <a:pt x="42341" y="49193"/>
                </a:lnTo>
                <a:lnTo>
                  <a:pt x="43773" y="49602"/>
                </a:lnTo>
                <a:lnTo>
                  <a:pt x="43977" y="49398"/>
                </a:lnTo>
                <a:lnTo>
                  <a:pt x="44489" y="49602"/>
                </a:lnTo>
                <a:lnTo>
                  <a:pt x="44489" y="49909"/>
                </a:lnTo>
                <a:lnTo>
                  <a:pt x="44386" y="49909"/>
                </a:lnTo>
                <a:lnTo>
                  <a:pt x="45205" y="50114"/>
                </a:lnTo>
                <a:lnTo>
                  <a:pt x="45409" y="49705"/>
                </a:lnTo>
                <a:lnTo>
                  <a:pt x="45920" y="50216"/>
                </a:lnTo>
                <a:lnTo>
                  <a:pt x="46125" y="50216"/>
                </a:lnTo>
                <a:lnTo>
                  <a:pt x="45818" y="49705"/>
                </a:lnTo>
                <a:lnTo>
                  <a:pt x="46227" y="49091"/>
                </a:lnTo>
                <a:lnTo>
                  <a:pt x="46227" y="49091"/>
                </a:lnTo>
                <a:lnTo>
                  <a:pt x="45920" y="49295"/>
                </a:lnTo>
                <a:lnTo>
                  <a:pt x="46023" y="48989"/>
                </a:lnTo>
                <a:lnTo>
                  <a:pt x="45307" y="49091"/>
                </a:lnTo>
                <a:lnTo>
                  <a:pt x="47557" y="48477"/>
                </a:lnTo>
                <a:lnTo>
                  <a:pt x="47557" y="48477"/>
                </a:lnTo>
                <a:lnTo>
                  <a:pt x="47455" y="48989"/>
                </a:lnTo>
                <a:lnTo>
                  <a:pt x="47966" y="48784"/>
                </a:lnTo>
                <a:lnTo>
                  <a:pt x="47966" y="48886"/>
                </a:lnTo>
                <a:lnTo>
                  <a:pt x="48477" y="48580"/>
                </a:lnTo>
                <a:lnTo>
                  <a:pt x="48477" y="48580"/>
                </a:lnTo>
                <a:lnTo>
                  <a:pt x="48170" y="48886"/>
                </a:lnTo>
                <a:lnTo>
                  <a:pt x="48886" y="48784"/>
                </a:lnTo>
                <a:lnTo>
                  <a:pt x="49602" y="48886"/>
                </a:lnTo>
                <a:lnTo>
                  <a:pt x="49500" y="49091"/>
                </a:lnTo>
                <a:lnTo>
                  <a:pt x="49655" y="49401"/>
                </a:lnTo>
                <a:lnTo>
                  <a:pt x="49655" y="49401"/>
                </a:lnTo>
                <a:lnTo>
                  <a:pt x="51239" y="49500"/>
                </a:lnTo>
                <a:lnTo>
                  <a:pt x="51750" y="50216"/>
                </a:lnTo>
                <a:lnTo>
                  <a:pt x="51443" y="51545"/>
                </a:lnTo>
                <a:lnTo>
                  <a:pt x="51648" y="51239"/>
                </a:lnTo>
                <a:lnTo>
                  <a:pt x="51852" y="51341"/>
                </a:lnTo>
                <a:lnTo>
                  <a:pt x="51443" y="51750"/>
                </a:lnTo>
                <a:lnTo>
                  <a:pt x="52670" y="54102"/>
                </a:lnTo>
                <a:lnTo>
                  <a:pt x="52875" y="54102"/>
                </a:lnTo>
                <a:lnTo>
                  <a:pt x="53485" y="53390"/>
                </a:lnTo>
                <a:lnTo>
                  <a:pt x="53485" y="53390"/>
                </a:lnTo>
                <a:lnTo>
                  <a:pt x="53403" y="50915"/>
                </a:lnTo>
                <a:lnTo>
                  <a:pt x="53591" y="50727"/>
                </a:lnTo>
                <a:lnTo>
                  <a:pt x="53489" y="47761"/>
                </a:lnTo>
                <a:lnTo>
                  <a:pt x="53693" y="47659"/>
                </a:lnTo>
                <a:lnTo>
                  <a:pt x="54307" y="46636"/>
                </a:lnTo>
                <a:lnTo>
                  <a:pt x="54307" y="46841"/>
                </a:lnTo>
                <a:lnTo>
                  <a:pt x="54409" y="46739"/>
                </a:lnTo>
                <a:lnTo>
                  <a:pt x="54409" y="46636"/>
                </a:lnTo>
                <a:lnTo>
                  <a:pt x="55841" y="45716"/>
                </a:lnTo>
                <a:lnTo>
                  <a:pt x="55841" y="45818"/>
                </a:lnTo>
                <a:lnTo>
                  <a:pt x="57170" y="44898"/>
                </a:lnTo>
                <a:lnTo>
                  <a:pt x="57170" y="45102"/>
                </a:lnTo>
                <a:lnTo>
                  <a:pt x="57784" y="44284"/>
                </a:lnTo>
                <a:lnTo>
                  <a:pt x="58705" y="44080"/>
                </a:lnTo>
                <a:lnTo>
                  <a:pt x="58193" y="43875"/>
                </a:lnTo>
                <a:lnTo>
                  <a:pt x="58602" y="43875"/>
                </a:lnTo>
                <a:lnTo>
                  <a:pt x="58295" y="43466"/>
                </a:lnTo>
                <a:lnTo>
                  <a:pt x="59420" y="43364"/>
                </a:lnTo>
                <a:lnTo>
                  <a:pt x="59523" y="43057"/>
                </a:lnTo>
                <a:lnTo>
                  <a:pt x="59523" y="43057"/>
                </a:lnTo>
                <a:lnTo>
                  <a:pt x="59216" y="43364"/>
                </a:lnTo>
                <a:lnTo>
                  <a:pt x="58705" y="43057"/>
                </a:lnTo>
                <a:lnTo>
                  <a:pt x="58807" y="42750"/>
                </a:lnTo>
                <a:lnTo>
                  <a:pt x="59216" y="42852"/>
                </a:lnTo>
                <a:lnTo>
                  <a:pt x="59318" y="42750"/>
                </a:lnTo>
                <a:lnTo>
                  <a:pt x="59523" y="42852"/>
                </a:lnTo>
                <a:lnTo>
                  <a:pt x="59523" y="42545"/>
                </a:lnTo>
                <a:lnTo>
                  <a:pt x="59420" y="42034"/>
                </a:lnTo>
                <a:lnTo>
                  <a:pt x="59216" y="41932"/>
                </a:lnTo>
                <a:lnTo>
                  <a:pt x="58705" y="41625"/>
                </a:lnTo>
                <a:lnTo>
                  <a:pt x="59114" y="41727"/>
                </a:lnTo>
                <a:lnTo>
                  <a:pt x="59216" y="41932"/>
                </a:lnTo>
                <a:lnTo>
                  <a:pt x="59216" y="41932"/>
                </a:lnTo>
                <a:lnTo>
                  <a:pt x="59114" y="41420"/>
                </a:lnTo>
                <a:lnTo>
                  <a:pt x="59420" y="41420"/>
                </a:lnTo>
                <a:lnTo>
                  <a:pt x="59523" y="41318"/>
                </a:lnTo>
                <a:lnTo>
                  <a:pt x="59011" y="40705"/>
                </a:lnTo>
                <a:lnTo>
                  <a:pt x="59523" y="41216"/>
                </a:lnTo>
                <a:lnTo>
                  <a:pt x="59523" y="40807"/>
                </a:lnTo>
                <a:lnTo>
                  <a:pt x="58909" y="40500"/>
                </a:lnTo>
                <a:lnTo>
                  <a:pt x="59318" y="39989"/>
                </a:lnTo>
                <a:lnTo>
                  <a:pt x="59011" y="40500"/>
                </a:lnTo>
                <a:lnTo>
                  <a:pt x="59216" y="40398"/>
                </a:lnTo>
                <a:lnTo>
                  <a:pt x="59216" y="40602"/>
                </a:lnTo>
                <a:lnTo>
                  <a:pt x="59318" y="40500"/>
                </a:lnTo>
                <a:lnTo>
                  <a:pt x="59625" y="40807"/>
                </a:lnTo>
                <a:lnTo>
                  <a:pt x="59523" y="40295"/>
                </a:lnTo>
                <a:lnTo>
                  <a:pt x="59727" y="40500"/>
                </a:lnTo>
                <a:lnTo>
                  <a:pt x="59830" y="39580"/>
                </a:lnTo>
                <a:lnTo>
                  <a:pt x="60034" y="39477"/>
                </a:lnTo>
                <a:lnTo>
                  <a:pt x="60034" y="39580"/>
                </a:lnTo>
                <a:lnTo>
                  <a:pt x="60136" y="39375"/>
                </a:lnTo>
                <a:lnTo>
                  <a:pt x="60136" y="39477"/>
                </a:lnTo>
                <a:lnTo>
                  <a:pt x="60443" y="39273"/>
                </a:lnTo>
                <a:lnTo>
                  <a:pt x="60443" y="39375"/>
                </a:lnTo>
                <a:lnTo>
                  <a:pt x="60341" y="39477"/>
                </a:lnTo>
                <a:lnTo>
                  <a:pt x="60443" y="39477"/>
                </a:lnTo>
                <a:lnTo>
                  <a:pt x="60034" y="39784"/>
                </a:lnTo>
                <a:lnTo>
                  <a:pt x="60136" y="39784"/>
                </a:lnTo>
                <a:lnTo>
                  <a:pt x="59830" y="40193"/>
                </a:lnTo>
                <a:lnTo>
                  <a:pt x="60136" y="40295"/>
                </a:lnTo>
                <a:lnTo>
                  <a:pt x="60136" y="40500"/>
                </a:lnTo>
                <a:lnTo>
                  <a:pt x="60034" y="40705"/>
                </a:lnTo>
                <a:lnTo>
                  <a:pt x="60034" y="40909"/>
                </a:lnTo>
                <a:lnTo>
                  <a:pt x="60136" y="40909"/>
                </a:lnTo>
                <a:lnTo>
                  <a:pt x="59727" y="41830"/>
                </a:lnTo>
                <a:lnTo>
                  <a:pt x="60750" y="40500"/>
                </a:lnTo>
                <a:lnTo>
                  <a:pt x="60750" y="39375"/>
                </a:lnTo>
                <a:lnTo>
                  <a:pt x="61057" y="39886"/>
                </a:lnTo>
                <a:lnTo>
                  <a:pt x="62182" y="38864"/>
                </a:lnTo>
                <a:lnTo>
                  <a:pt x="62386" y="38455"/>
                </a:lnTo>
                <a:lnTo>
                  <a:pt x="62284" y="38250"/>
                </a:lnTo>
                <a:lnTo>
                  <a:pt x="62591" y="37636"/>
                </a:lnTo>
                <a:lnTo>
                  <a:pt x="62489" y="38148"/>
                </a:lnTo>
                <a:lnTo>
                  <a:pt x="64943" y="37125"/>
                </a:lnTo>
                <a:lnTo>
                  <a:pt x="65045" y="37227"/>
                </a:lnTo>
                <a:lnTo>
                  <a:pt x="65148" y="37125"/>
                </a:lnTo>
                <a:lnTo>
                  <a:pt x="65148" y="37125"/>
                </a:lnTo>
                <a:lnTo>
                  <a:pt x="65045" y="37432"/>
                </a:lnTo>
                <a:lnTo>
                  <a:pt x="65557" y="37227"/>
                </a:lnTo>
                <a:lnTo>
                  <a:pt x="65557" y="37227"/>
                </a:lnTo>
                <a:lnTo>
                  <a:pt x="65455" y="37330"/>
                </a:lnTo>
                <a:lnTo>
                  <a:pt x="66068" y="37227"/>
                </a:lnTo>
                <a:lnTo>
                  <a:pt x="65966" y="36818"/>
                </a:lnTo>
                <a:lnTo>
                  <a:pt x="65761" y="37125"/>
                </a:lnTo>
                <a:lnTo>
                  <a:pt x="65455" y="36614"/>
                </a:lnTo>
                <a:lnTo>
                  <a:pt x="66784" y="35080"/>
                </a:lnTo>
                <a:lnTo>
                  <a:pt x="66886" y="35182"/>
                </a:lnTo>
                <a:lnTo>
                  <a:pt x="66989" y="34977"/>
                </a:lnTo>
                <a:lnTo>
                  <a:pt x="66989" y="35080"/>
                </a:lnTo>
                <a:lnTo>
                  <a:pt x="67091" y="34875"/>
                </a:lnTo>
                <a:lnTo>
                  <a:pt x="67091" y="35080"/>
                </a:lnTo>
                <a:lnTo>
                  <a:pt x="67193" y="34977"/>
                </a:lnTo>
                <a:lnTo>
                  <a:pt x="68011" y="34364"/>
                </a:lnTo>
                <a:lnTo>
                  <a:pt x="68011" y="34466"/>
                </a:lnTo>
                <a:lnTo>
                  <a:pt x="67909" y="34568"/>
                </a:lnTo>
                <a:lnTo>
                  <a:pt x="68114" y="34670"/>
                </a:lnTo>
                <a:lnTo>
                  <a:pt x="68216" y="34364"/>
                </a:lnTo>
                <a:lnTo>
                  <a:pt x="68523" y="34568"/>
                </a:lnTo>
                <a:lnTo>
                  <a:pt x="69136" y="34261"/>
                </a:lnTo>
                <a:lnTo>
                  <a:pt x="69545" y="33648"/>
                </a:lnTo>
                <a:lnTo>
                  <a:pt x="70568" y="33443"/>
                </a:lnTo>
                <a:lnTo>
                  <a:pt x="70466" y="33545"/>
                </a:lnTo>
                <a:lnTo>
                  <a:pt x="71795" y="32932"/>
                </a:lnTo>
                <a:lnTo>
                  <a:pt x="72102" y="33034"/>
                </a:lnTo>
                <a:lnTo>
                  <a:pt x="71386" y="33443"/>
                </a:lnTo>
                <a:lnTo>
                  <a:pt x="72716" y="33443"/>
                </a:lnTo>
                <a:lnTo>
                  <a:pt x="71898" y="33852"/>
                </a:lnTo>
                <a:lnTo>
                  <a:pt x="71898" y="33545"/>
                </a:lnTo>
                <a:lnTo>
                  <a:pt x="71795" y="33545"/>
                </a:lnTo>
                <a:lnTo>
                  <a:pt x="70568" y="34261"/>
                </a:lnTo>
                <a:lnTo>
                  <a:pt x="70568" y="34261"/>
                </a:lnTo>
                <a:lnTo>
                  <a:pt x="70364" y="34364"/>
                </a:lnTo>
                <a:lnTo>
                  <a:pt x="69955" y="35182"/>
                </a:lnTo>
                <a:lnTo>
                  <a:pt x="70261" y="35386"/>
                </a:lnTo>
                <a:lnTo>
                  <a:pt x="71795" y="34364"/>
                </a:lnTo>
                <a:lnTo>
                  <a:pt x="71795" y="34466"/>
                </a:lnTo>
                <a:lnTo>
                  <a:pt x="71898" y="34261"/>
                </a:lnTo>
                <a:lnTo>
                  <a:pt x="74250" y="33648"/>
                </a:lnTo>
                <a:lnTo>
                  <a:pt x="74250" y="33443"/>
                </a:lnTo>
                <a:lnTo>
                  <a:pt x="74250" y="33136"/>
                </a:lnTo>
                <a:lnTo>
                  <a:pt x="73943" y="32932"/>
                </a:lnTo>
                <a:lnTo>
                  <a:pt x="73227" y="33239"/>
                </a:lnTo>
                <a:lnTo>
                  <a:pt x="73330" y="33136"/>
                </a:lnTo>
                <a:lnTo>
                  <a:pt x="72307" y="32830"/>
                </a:lnTo>
                <a:lnTo>
                  <a:pt x="72511" y="32727"/>
                </a:lnTo>
                <a:lnTo>
                  <a:pt x="72000" y="32420"/>
                </a:lnTo>
                <a:lnTo>
                  <a:pt x="72000" y="31807"/>
                </a:lnTo>
                <a:lnTo>
                  <a:pt x="71693" y="31705"/>
                </a:lnTo>
                <a:lnTo>
                  <a:pt x="72409" y="31091"/>
                </a:lnTo>
                <a:lnTo>
                  <a:pt x="72146" y="31003"/>
                </a:lnTo>
                <a:lnTo>
                  <a:pt x="72146" y="31003"/>
                </a:lnTo>
                <a:lnTo>
                  <a:pt x="71795" y="31091"/>
                </a:lnTo>
                <a:lnTo>
                  <a:pt x="70875" y="30784"/>
                </a:lnTo>
                <a:lnTo>
                  <a:pt x="72102" y="30784"/>
                </a:lnTo>
                <a:lnTo>
                  <a:pt x="72818" y="29966"/>
                </a:lnTo>
                <a:lnTo>
                  <a:pt x="70568" y="29966"/>
                </a:lnTo>
                <a:lnTo>
                  <a:pt x="63307" y="33852"/>
                </a:lnTo>
                <a:lnTo>
                  <a:pt x="63307" y="33852"/>
                </a:lnTo>
                <a:lnTo>
                  <a:pt x="68114" y="31091"/>
                </a:lnTo>
                <a:lnTo>
                  <a:pt x="67602" y="30375"/>
                </a:lnTo>
                <a:lnTo>
                  <a:pt x="79977" y="27205"/>
                </a:lnTo>
                <a:lnTo>
                  <a:pt x="80795" y="26489"/>
                </a:lnTo>
                <a:lnTo>
                  <a:pt x="80591" y="26284"/>
                </a:lnTo>
                <a:lnTo>
                  <a:pt x="81000" y="26080"/>
                </a:lnTo>
                <a:lnTo>
                  <a:pt x="81205" y="25466"/>
                </a:lnTo>
                <a:lnTo>
                  <a:pt x="80898" y="25159"/>
                </a:lnTo>
                <a:lnTo>
                  <a:pt x="80080" y="25364"/>
                </a:lnTo>
                <a:lnTo>
                  <a:pt x="79977" y="25261"/>
                </a:lnTo>
                <a:lnTo>
                  <a:pt x="80386" y="24852"/>
                </a:lnTo>
                <a:lnTo>
                  <a:pt x="79875" y="24750"/>
                </a:lnTo>
                <a:lnTo>
                  <a:pt x="77727" y="25568"/>
                </a:lnTo>
                <a:lnTo>
                  <a:pt x="78034" y="25364"/>
                </a:lnTo>
                <a:lnTo>
                  <a:pt x="77830" y="25261"/>
                </a:lnTo>
                <a:lnTo>
                  <a:pt x="80182" y="24545"/>
                </a:lnTo>
                <a:lnTo>
                  <a:pt x="80182" y="24034"/>
                </a:lnTo>
                <a:lnTo>
                  <a:pt x="79773" y="24136"/>
                </a:lnTo>
                <a:lnTo>
                  <a:pt x="79261" y="23727"/>
                </a:lnTo>
                <a:lnTo>
                  <a:pt x="78648" y="24034"/>
                </a:lnTo>
                <a:lnTo>
                  <a:pt x="79159" y="23727"/>
                </a:lnTo>
                <a:lnTo>
                  <a:pt x="78852" y="23625"/>
                </a:lnTo>
                <a:lnTo>
                  <a:pt x="78239" y="23830"/>
                </a:lnTo>
                <a:lnTo>
                  <a:pt x="78648" y="23523"/>
                </a:lnTo>
                <a:lnTo>
                  <a:pt x="78648" y="23114"/>
                </a:lnTo>
                <a:lnTo>
                  <a:pt x="78545" y="23216"/>
                </a:lnTo>
                <a:lnTo>
                  <a:pt x="78443" y="23011"/>
                </a:lnTo>
                <a:lnTo>
                  <a:pt x="77932" y="22909"/>
                </a:lnTo>
                <a:lnTo>
                  <a:pt x="78136" y="22705"/>
                </a:lnTo>
                <a:lnTo>
                  <a:pt x="77830" y="22705"/>
                </a:lnTo>
                <a:lnTo>
                  <a:pt x="78136" y="22602"/>
                </a:lnTo>
                <a:lnTo>
                  <a:pt x="77727" y="22500"/>
                </a:lnTo>
                <a:lnTo>
                  <a:pt x="77932" y="22398"/>
                </a:lnTo>
                <a:lnTo>
                  <a:pt x="77523" y="22193"/>
                </a:lnTo>
                <a:lnTo>
                  <a:pt x="78341" y="22091"/>
                </a:lnTo>
                <a:lnTo>
                  <a:pt x="77727" y="21477"/>
                </a:lnTo>
                <a:lnTo>
                  <a:pt x="78341" y="21170"/>
                </a:lnTo>
                <a:lnTo>
                  <a:pt x="78034" y="20864"/>
                </a:lnTo>
                <a:lnTo>
                  <a:pt x="77420" y="20966"/>
                </a:lnTo>
                <a:lnTo>
                  <a:pt x="77420" y="20966"/>
                </a:lnTo>
                <a:lnTo>
                  <a:pt x="78136" y="20557"/>
                </a:lnTo>
                <a:lnTo>
                  <a:pt x="77318" y="20659"/>
                </a:lnTo>
                <a:lnTo>
                  <a:pt x="77318" y="20659"/>
                </a:lnTo>
                <a:lnTo>
                  <a:pt x="77932" y="20455"/>
                </a:lnTo>
                <a:lnTo>
                  <a:pt x="77727" y="20148"/>
                </a:lnTo>
                <a:lnTo>
                  <a:pt x="77932" y="20045"/>
                </a:lnTo>
                <a:lnTo>
                  <a:pt x="77318" y="20045"/>
                </a:lnTo>
                <a:lnTo>
                  <a:pt x="77727" y="19943"/>
                </a:lnTo>
                <a:lnTo>
                  <a:pt x="77523" y="19636"/>
                </a:lnTo>
                <a:lnTo>
                  <a:pt x="77727" y="19534"/>
                </a:lnTo>
                <a:lnTo>
                  <a:pt x="77625" y="19330"/>
                </a:lnTo>
                <a:lnTo>
                  <a:pt x="77420" y="19330"/>
                </a:lnTo>
                <a:lnTo>
                  <a:pt x="77216" y="19125"/>
                </a:lnTo>
                <a:lnTo>
                  <a:pt x="77216" y="18818"/>
                </a:lnTo>
                <a:lnTo>
                  <a:pt x="76705" y="19739"/>
                </a:lnTo>
                <a:lnTo>
                  <a:pt x="76398" y="19739"/>
                </a:lnTo>
                <a:lnTo>
                  <a:pt x="76295" y="20045"/>
                </a:lnTo>
                <a:lnTo>
                  <a:pt x="75580" y="20557"/>
                </a:lnTo>
                <a:lnTo>
                  <a:pt x="75477" y="20250"/>
                </a:lnTo>
                <a:lnTo>
                  <a:pt x="74148" y="21068"/>
                </a:lnTo>
                <a:lnTo>
                  <a:pt x="74250" y="20659"/>
                </a:lnTo>
                <a:lnTo>
                  <a:pt x="73943" y="20864"/>
                </a:lnTo>
                <a:lnTo>
                  <a:pt x="73841" y="20761"/>
                </a:lnTo>
                <a:lnTo>
                  <a:pt x="73739" y="20761"/>
                </a:lnTo>
                <a:lnTo>
                  <a:pt x="73943" y="20250"/>
                </a:lnTo>
                <a:lnTo>
                  <a:pt x="72716" y="20250"/>
                </a:lnTo>
                <a:lnTo>
                  <a:pt x="73534" y="19739"/>
                </a:lnTo>
                <a:lnTo>
                  <a:pt x="73330" y="19739"/>
                </a:lnTo>
                <a:lnTo>
                  <a:pt x="73534" y="19330"/>
                </a:lnTo>
                <a:lnTo>
                  <a:pt x="72920" y="19125"/>
                </a:lnTo>
                <a:lnTo>
                  <a:pt x="73636" y="19023"/>
                </a:lnTo>
                <a:lnTo>
                  <a:pt x="74148" y="18102"/>
                </a:lnTo>
                <a:lnTo>
                  <a:pt x="74148" y="18102"/>
                </a:lnTo>
                <a:lnTo>
                  <a:pt x="73841" y="18307"/>
                </a:lnTo>
                <a:lnTo>
                  <a:pt x="72716" y="17795"/>
                </a:lnTo>
                <a:lnTo>
                  <a:pt x="73023" y="17591"/>
                </a:lnTo>
                <a:lnTo>
                  <a:pt x="72511" y="17591"/>
                </a:lnTo>
                <a:lnTo>
                  <a:pt x="72000" y="16875"/>
                </a:lnTo>
                <a:lnTo>
                  <a:pt x="70364" y="17080"/>
                </a:lnTo>
                <a:lnTo>
                  <a:pt x="70466" y="16977"/>
                </a:lnTo>
                <a:lnTo>
                  <a:pt x="68932" y="16875"/>
                </a:lnTo>
                <a:lnTo>
                  <a:pt x="68727" y="17693"/>
                </a:lnTo>
                <a:lnTo>
                  <a:pt x="67909" y="18307"/>
                </a:lnTo>
                <a:lnTo>
                  <a:pt x="68318" y="18307"/>
                </a:lnTo>
                <a:lnTo>
                  <a:pt x="67909" y="19023"/>
                </a:lnTo>
                <a:lnTo>
                  <a:pt x="68114" y="19125"/>
                </a:lnTo>
                <a:lnTo>
                  <a:pt x="66580" y="20250"/>
                </a:lnTo>
                <a:lnTo>
                  <a:pt x="67193" y="21784"/>
                </a:lnTo>
                <a:lnTo>
                  <a:pt x="63511" y="24239"/>
                </a:lnTo>
                <a:lnTo>
                  <a:pt x="63716" y="24750"/>
                </a:lnTo>
                <a:lnTo>
                  <a:pt x="63614" y="24750"/>
                </a:lnTo>
                <a:lnTo>
                  <a:pt x="63716" y="25057"/>
                </a:lnTo>
                <a:lnTo>
                  <a:pt x="63307" y="26591"/>
                </a:lnTo>
                <a:lnTo>
                  <a:pt x="62693" y="27000"/>
                </a:lnTo>
                <a:lnTo>
                  <a:pt x="62795" y="27307"/>
                </a:lnTo>
                <a:lnTo>
                  <a:pt x="62489" y="27614"/>
                </a:lnTo>
                <a:lnTo>
                  <a:pt x="62386" y="27205"/>
                </a:lnTo>
                <a:lnTo>
                  <a:pt x="61977" y="27511"/>
                </a:lnTo>
                <a:lnTo>
                  <a:pt x="61977" y="28023"/>
                </a:lnTo>
                <a:lnTo>
                  <a:pt x="60955" y="27716"/>
                </a:lnTo>
                <a:lnTo>
                  <a:pt x="61364" y="27000"/>
                </a:lnTo>
                <a:lnTo>
                  <a:pt x="60648" y="26591"/>
                </a:lnTo>
                <a:lnTo>
                  <a:pt x="61466" y="24341"/>
                </a:lnTo>
                <a:lnTo>
                  <a:pt x="60852" y="23625"/>
                </a:lnTo>
                <a:lnTo>
                  <a:pt x="59420" y="23830"/>
                </a:lnTo>
                <a:lnTo>
                  <a:pt x="59216" y="23216"/>
                </a:lnTo>
                <a:lnTo>
                  <a:pt x="57682" y="22091"/>
                </a:lnTo>
                <a:lnTo>
                  <a:pt x="55227" y="21989"/>
                </a:lnTo>
                <a:lnTo>
                  <a:pt x="55330" y="21886"/>
                </a:lnTo>
                <a:lnTo>
                  <a:pt x="54920" y="22091"/>
                </a:lnTo>
                <a:lnTo>
                  <a:pt x="55636" y="20761"/>
                </a:lnTo>
                <a:lnTo>
                  <a:pt x="55534" y="20250"/>
                </a:lnTo>
                <a:lnTo>
                  <a:pt x="54614" y="20761"/>
                </a:lnTo>
                <a:lnTo>
                  <a:pt x="54920" y="20352"/>
                </a:lnTo>
                <a:lnTo>
                  <a:pt x="54716" y="20045"/>
                </a:lnTo>
                <a:lnTo>
                  <a:pt x="57580" y="17489"/>
                </a:lnTo>
                <a:lnTo>
                  <a:pt x="57580" y="17284"/>
                </a:lnTo>
                <a:lnTo>
                  <a:pt x="58091" y="16875"/>
                </a:lnTo>
                <a:lnTo>
                  <a:pt x="58398" y="17080"/>
                </a:lnTo>
                <a:lnTo>
                  <a:pt x="58398" y="16875"/>
                </a:lnTo>
                <a:lnTo>
                  <a:pt x="59114" y="16670"/>
                </a:lnTo>
                <a:lnTo>
                  <a:pt x="59216" y="16466"/>
                </a:lnTo>
                <a:lnTo>
                  <a:pt x="60136" y="16364"/>
                </a:lnTo>
                <a:lnTo>
                  <a:pt x="60239" y="15852"/>
                </a:lnTo>
                <a:lnTo>
                  <a:pt x="59830" y="15648"/>
                </a:lnTo>
                <a:lnTo>
                  <a:pt x="59420" y="15852"/>
                </a:lnTo>
                <a:lnTo>
                  <a:pt x="59727" y="15648"/>
                </a:lnTo>
                <a:lnTo>
                  <a:pt x="59011" y="15443"/>
                </a:lnTo>
                <a:lnTo>
                  <a:pt x="58909" y="15239"/>
                </a:lnTo>
                <a:lnTo>
                  <a:pt x="59932" y="15545"/>
                </a:lnTo>
                <a:lnTo>
                  <a:pt x="59932" y="15648"/>
                </a:lnTo>
                <a:lnTo>
                  <a:pt x="64227" y="14318"/>
                </a:lnTo>
                <a:lnTo>
                  <a:pt x="61670" y="13602"/>
                </a:lnTo>
                <a:lnTo>
                  <a:pt x="62693" y="13705"/>
                </a:lnTo>
                <a:lnTo>
                  <a:pt x="64330" y="14114"/>
                </a:lnTo>
                <a:lnTo>
                  <a:pt x="65455" y="13602"/>
                </a:lnTo>
                <a:lnTo>
                  <a:pt x="65250" y="13193"/>
                </a:lnTo>
                <a:lnTo>
                  <a:pt x="66170" y="13091"/>
                </a:lnTo>
                <a:lnTo>
                  <a:pt x="66375" y="13398"/>
                </a:lnTo>
                <a:lnTo>
                  <a:pt x="66784" y="13295"/>
                </a:lnTo>
                <a:lnTo>
                  <a:pt x="67091" y="13091"/>
                </a:lnTo>
                <a:lnTo>
                  <a:pt x="66580" y="12784"/>
                </a:lnTo>
                <a:lnTo>
                  <a:pt x="66580" y="12784"/>
                </a:lnTo>
                <a:lnTo>
                  <a:pt x="67091" y="12886"/>
                </a:lnTo>
                <a:lnTo>
                  <a:pt x="67398" y="13295"/>
                </a:lnTo>
                <a:lnTo>
                  <a:pt x="69545" y="12273"/>
                </a:lnTo>
                <a:lnTo>
                  <a:pt x="69443" y="11659"/>
                </a:lnTo>
                <a:lnTo>
                  <a:pt x="69955" y="11045"/>
                </a:lnTo>
                <a:lnTo>
                  <a:pt x="70568" y="10841"/>
                </a:lnTo>
                <a:lnTo>
                  <a:pt x="69955" y="10739"/>
                </a:lnTo>
                <a:lnTo>
                  <a:pt x="69852" y="10534"/>
                </a:lnTo>
                <a:lnTo>
                  <a:pt x="70159" y="10432"/>
                </a:lnTo>
                <a:lnTo>
                  <a:pt x="68216" y="10227"/>
                </a:lnTo>
                <a:lnTo>
                  <a:pt x="67909" y="10739"/>
                </a:lnTo>
                <a:lnTo>
                  <a:pt x="68114" y="10943"/>
                </a:lnTo>
                <a:lnTo>
                  <a:pt x="67807" y="11045"/>
                </a:lnTo>
                <a:lnTo>
                  <a:pt x="68011" y="11148"/>
                </a:lnTo>
                <a:lnTo>
                  <a:pt x="65352" y="12580"/>
                </a:lnTo>
                <a:lnTo>
                  <a:pt x="65148" y="11761"/>
                </a:lnTo>
                <a:lnTo>
                  <a:pt x="65352" y="11557"/>
                </a:lnTo>
                <a:lnTo>
                  <a:pt x="65455" y="11557"/>
                </a:lnTo>
                <a:lnTo>
                  <a:pt x="65864" y="11045"/>
                </a:lnTo>
                <a:lnTo>
                  <a:pt x="64841" y="11045"/>
                </a:lnTo>
                <a:lnTo>
                  <a:pt x="64023" y="11557"/>
                </a:lnTo>
                <a:lnTo>
                  <a:pt x="64023" y="11557"/>
                </a:lnTo>
                <a:lnTo>
                  <a:pt x="64125" y="10739"/>
                </a:lnTo>
                <a:lnTo>
                  <a:pt x="64739" y="10534"/>
                </a:lnTo>
                <a:lnTo>
                  <a:pt x="64125" y="10534"/>
                </a:lnTo>
                <a:lnTo>
                  <a:pt x="64432" y="10432"/>
                </a:lnTo>
                <a:lnTo>
                  <a:pt x="63307" y="10330"/>
                </a:lnTo>
                <a:lnTo>
                  <a:pt x="64125" y="10023"/>
                </a:lnTo>
                <a:lnTo>
                  <a:pt x="63818" y="10023"/>
                </a:lnTo>
                <a:lnTo>
                  <a:pt x="64330" y="9920"/>
                </a:lnTo>
                <a:lnTo>
                  <a:pt x="64125" y="9409"/>
                </a:lnTo>
                <a:lnTo>
                  <a:pt x="64432" y="9000"/>
                </a:lnTo>
                <a:lnTo>
                  <a:pt x="64227" y="8591"/>
                </a:lnTo>
                <a:lnTo>
                  <a:pt x="63920" y="8386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1" name="Google Shape;571;p25"/>
          <p:cNvSpPr txBox="1"/>
          <p:nvPr>
            <p:ph idx="4294967295" type="title"/>
          </p:nvPr>
        </p:nvSpPr>
        <p:spPr>
          <a:xfrm>
            <a:off x="388375" y="0"/>
            <a:ext cx="6923400" cy="852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Sin </a:t>
            </a:r>
            <a:r>
              <a:rPr lang="en"/>
              <a:t>suscripción o sin collar</a:t>
            </a:r>
            <a:r>
              <a:rPr lang="en"/>
              <a:t> Finderz</a:t>
            </a:r>
            <a:endParaRPr/>
          </a:p>
        </p:txBody>
      </p:sp>
      <p:sp>
        <p:nvSpPr>
          <p:cNvPr id="572" name="Google Shape;572;p25"/>
          <p:cNvSpPr/>
          <p:nvPr/>
        </p:nvSpPr>
        <p:spPr>
          <a:xfrm>
            <a:off x="1709525" y="1625975"/>
            <a:ext cx="1160700" cy="202500"/>
          </a:xfrm>
          <a:prstGeom prst="wedgeRectCallout">
            <a:avLst>
              <a:gd fmla="val -21428" name="adj1"/>
              <a:gd fmla="val 84287" name="adj2"/>
            </a:avLst>
          </a:prstGeom>
          <a:solidFill>
            <a:srgbClr val="6D9E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  <a:latin typeface="Didact Gothic"/>
                <a:ea typeface="Didact Gothic"/>
                <a:cs typeface="Didact Gothic"/>
                <a:sym typeface="Didact Gothic"/>
              </a:rPr>
              <a:t>Por aqui me perdí</a:t>
            </a:r>
            <a:endParaRPr sz="1000">
              <a:solidFill>
                <a:srgbClr val="FFFFFF"/>
              </a:solidFill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sp>
        <p:nvSpPr>
          <p:cNvPr id="573" name="Google Shape;573;p25"/>
          <p:cNvSpPr/>
          <p:nvPr/>
        </p:nvSpPr>
        <p:spPr>
          <a:xfrm>
            <a:off x="1072250" y="2088025"/>
            <a:ext cx="202500" cy="202500"/>
          </a:xfrm>
          <a:prstGeom prst="mathMultiply">
            <a:avLst>
              <a:gd fmla="val 23520" name="adj1"/>
            </a:avLst>
          </a:prstGeom>
          <a:solidFill>
            <a:srgbClr val="6D9E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4" name="Google Shape;574;p25"/>
          <p:cNvSpPr/>
          <p:nvPr/>
        </p:nvSpPr>
        <p:spPr>
          <a:xfrm>
            <a:off x="2667725" y="3264300"/>
            <a:ext cx="202500" cy="202500"/>
          </a:xfrm>
          <a:prstGeom prst="mathMultiply">
            <a:avLst>
              <a:gd fmla="val 23520" name="adj1"/>
            </a:avLst>
          </a:prstGeom>
          <a:solidFill>
            <a:srgbClr val="6D9E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5" name="Google Shape;575;p25"/>
          <p:cNvSpPr/>
          <p:nvPr/>
        </p:nvSpPr>
        <p:spPr>
          <a:xfrm>
            <a:off x="3481200" y="1828475"/>
            <a:ext cx="202500" cy="202500"/>
          </a:xfrm>
          <a:prstGeom prst="mathMultiply">
            <a:avLst>
              <a:gd fmla="val 23520" name="adj1"/>
            </a:avLst>
          </a:prstGeom>
          <a:solidFill>
            <a:srgbClr val="6D9E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6" name="Google Shape;576;p25"/>
          <p:cNvSpPr/>
          <p:nvPr/>
        </p:nvSpPr>
        <p:spPr>
          <a:xfrm>
            <a:off x="4125375" y="3770625"/>
            <a:ext cx="202500" cy="202500"/>
          </a:xfrm>
          <a:prstGeom prst="mathMultiply">
            <a:avLst>
              <a:gd fmla="val 23520" name="adj1"/>
            </a:avLst>
          </a:prstGeom>
          <a:solidFill>
            <a:srgbClr val="6D9E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7" name="Google Shape;577;p25"/>
          <p:cNvSpPr/>
          <p:nvPr/>
        </p:nvSpPr>
        <p:spPr>
          <a:xfrm>
            <a:off x="6003025" y="2290525"/>
            <a:ext cx="202500" cy="202500"/>
          </a:xfrm>
          <a:prstGeom prst="mathMultiply">
            <a:avLst>
              <a:gd fmla="val 23520" name="adj1"/>
            </a:avLst>
          </a:prstGeom>
          <a:solidFill>
            <a:srgbClr val="6D9E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8" name="Google Shape;578;p25"/>
          <p:cNvSpPr/>
          <p:nvPr/>
        </p:nvSpPr>
        <p:spPr>
          <a:xfrm>
            <a:off x="6598850" y="3809400"/>
            <a:ext cx="202500" cy="202500"/>
          </a:xfrm>
          <a:prstGeom prst="mathMultiply">
            <a:avLst>
              <a:gd fmla="val 23520" name="adj1"/>
            </a:avLst>
          </a:prstGeom>
          <a:solidFill>
            <a:srgbClr val="6D9E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9" name="Google Shape;579;p25"/>
          <p:cNvSpPr txBox="1"/>
          <p:nvPr>
            <p:ph idx="12" type="sldNum"/>
          </p:nvPr>
        </p:nvSpPr>
        <p:spPr>
          <a:xfrm>
            <a:off x="8529670" y="32126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80" name="Google Shape;580;p25"/>
          <p:cNvSpPr txBox="1"/>
          <p:nvPr/>
        </p:nvSpPr>
        <p:spPr>
          <a:xfrm>
            <a:off x="377500" y="4641900"/>
            <a:ext cx="6990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Didact Gothic"/>
                <a:ea typeface="Didact Gothic"/>
                <a:cs typeface="Didact Gothic"/>
                <a:sym typeface="Didact Gothic"/>
              </a:rPr>
              <a:t>Mapa de huellitas perdidas y mapa de localización de tu lomito.</a:t>
            </a:r>
            <a:endParaRPr>
              <a:latin typeface="Didact Gothic"/>
              <a:ea typeface="Didact Gothic"/>
              <a:cs typeface="Didact Gothic"/>
              <a:sym typeface="Didact Gothic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4" name="Shape 5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5" name="Google Shape;585;p26"/>
          <p:cNvSpPr/>
          <p:nvPr/>
        </p:nvSpPr>
        <p:spPr>
          <a:xfrm>
            <a:off x="514725" y="942576"/>
            <a:ext cx="7280910" cy="3468465"/>
          </a:xfrm>
          <a:custGeom>
            <a:rect b="b" l="l" r="r" t="t"/>
            <a:pathLst>
              <a:path extrusionOk="0" h="136125" w="285750">
                <a:moveTo>
                  <a:pt x="74830" y="1313"/>
                </a:moveTo>
                <a:lnTo>
                  <a:pt x="74352" y="1330"/>
                </a:lnTo>
                <a:lnTo>
                  <a:pt x="74864" y="1330"/>
                </a:lnTo>
                <a:lnTo>
                  <a:pt x="74830" y="1313"/>
                </a:lnTo>
                <a:close/>
                <a:moveTo>
                  <a:pt x="77830" y="1739"/>
                </a:moveTo>
                <a:lnTo>
                  <a:pt x="77830" y="1739"/>
                </a:lnTo>
                <a:lnTo>
                  <a:pt x="77830" y="1739"/>
                </a:lnTo>
                <a:close/>
                <a:moveTo>
                  <a:pt x="176011" y="1432"/>
                </a:moveTo>
                <a:lnTo>
                  <a:pt x="176114" y="1636"/>
                </a:lnTo>
                <a:lnTo>
                  <a:pt x="175500" y="1841"/>
                </a:lnTo>
                <a:lnTo>
                  <a:pt x="175807" y="1943"/>
                </a:lnTo>
                <a:lnTo>
                  <a:pt x="178875" y="1943"/>
                </a:lnTo>
                <a:lnTo>
                  <a:pt x="178773" y="1636"/>
                </a:lnTo>
                <a:lnTo>
                  <a:pt x="176011" y="1432"/>
                </a:lnTo>
                <a:close/>
                <a:moveTo>
                  <a:pt x="135102" y="1841"/>
                </a:moveTo>
                <a:lnTo>
                  <a:pt x="134898" y="1943"/>
                </a:lnTo>
                <a:lnTo>
                  <a:pt x="135102" y="2045"/>
                </a:lnTo>
                <a:lnTo>
                  <a:pt x="134489" y="2045"/>
                </a:lnTo>
                <a:lnTo>
                  <a:pt x="134795" y="2148"/>
                </a:lnTo>
                <a:lnTo>
                  <a:pt x="134489" y="2148"/>
                </a:lnTo>
                <a:lnTo>
                  <a:pt x="135920" y="2352"/>
                </a:lnTo>
                <a:lnTo>
                  <a:pt x="135307" y="2455"/>
                </a:lnTo>
                <a:lnTo>
                  <a:pt x="137148" y="2557"/>
                </a:lnTo>
                <a:lnTo>
                  <a:pt x="137148" y="2659"/>
                </a:lnTo>
                <a:lnTo>
                  <a:pt x="139500" y="2148"/>
                </a:lnTo>
                <a:lnTo>
                  <a:pt x="137148" y="2045"/>
                </a:lnTo>
                <a:lnTo>
                  <a:pt x="137250" y="1841"/>
                </a:lnTo>
                <a:lnTo>
                  <a:pt x="136739" y="1841"/>
                </a:lnTo>
                <a:lnTo>
                  <a:pt x="136739" y="2045"/>
                </a:lnTo>
                <a:lnTo>
                  <a:pt x="135102" y="1841"/>
                </a:lnTo>
                <a:close/>
                <a:moveTo>
                  <a:pt x="178466" y="2045"/>
                </a:moveTo>
                <a:lnTo>
                  <a:pt x="177443" y="2148"/>
                </a:lnTo>
                <a:lnTo>
                  <a:pt x="177136" y="2455"/>
                </a:lnTo>
                <a:lnTo>
                  <a:pt x="181534" y="2864"/>
                </a:lnTo>
                <a:lnTo>
                  <a:pt x="181534" y="2864"/>
                </a:lnTo>
                <a:lnTo>
                  <a:pt x="180716" y="2659"/>
                </a:lnTo>
                <a:lnTo>
                  <a:pt x="181023" y="2659"/>
                </a:lnTo>
                <a:lnTo>
                  <a:pt x="180818" y="2250"/>
                </a:lnTo>
                <a:lnTo>
                  <a:pt x="178466" y="2045"/>
                </a:lnTo>
                <a:close/>
                <a:moveTo>
                  <a:pt x="75068" y="3170"/>
                </a:moveTo>
                <a:lnTo>
                  <a:pt x="74870" y="3225"/>
                </a:lnTo>
                <a:lnTo>
                  <a:pt x="75022" y="3201"/>
                </a:lnTo>
                <a:lnTo>
                  <a:pt x="75022" y="3201"/>
                </a:lnTo>
                <a:lnTo>
                  <a:pt x="75068" y="3170"/>
                </a:lnTo>
                <a:close/>
                <a:moveTo>
                  <a:pt x="72920" y="1227"/>
                </a:moveTo>
                <a:lnTo>
                  <a:pt x="72102" y="1330"/>
                </a:lnTo>
                <a:lnTo>
                  <a:pt x="72511" y="1330"/>
                </a:lnTo>
                <a:lnTo>
                  <a:pt x="70977" y="1534"/>
                </a:lnTo>
                <a:lnTo>
                  <a:pt x="71591" y="1739"/>
                </a:lnTo>
                <a:lnTo>
                  <a:pt x="70364" y="1739"/>
                </a:lnTo>
                <a:lnTo>
                  <a:pt x="70568" y="1841"/>
                </a:lnTo>
                <a:lnTo>
                  <a:pt x="70057" y="1943"/>
                </a:lnTo>
                <a:lnTo>
                  <a:pt x="71080" y="2045"/>
                </a:lnTo>
                <a:lnTo>
                  <a:pt x="69648" y="2045"/>
                </a:lnTo>
                <a:lnTo>
                  <a:pt x="69750" y="2352"/>
                </a:lnTo>
                <a:lnTo>
                  <a:pt x="70670" y="2352"/>
                </a:lnTo>
                <a:lnTo>
                  <a:pt x="69545" y="2557"/>
                </a:lnTo>
                <a:lnTo>
                  <a:pt x="70568" y="2557"/>
                </a:lnTo>
                <a:lnTo>
                  <a:pt x="70466" y="2659"/>
                </a:lnTo>
                <a:lnTo>
                  <a:pt x="72102" y="2557"/>
                </a:lnTo>
                <a:lnTo>
                  <a:pt x="70773" y="2761"/>
                </a:lnTo>
                <a:lnTo>
                  <a:pt x="70466" y="2966"/>
                </a:lnTo>
                <a:lnTo>
                  <a:pt x="70159" y="3068"/>
                </a:lnTo>
                <a:lnTo>
                  <a:pt x="70977" y="3170"/>
                </a:lnTo>
                <a:lnTo>
                  <a:pt x="70364" y="3273"/>
                </a:lnTo>
                <a:lnTo>
                  <a:pt x="72102" y="3477"/>
                </a:lnTo>
                <a:lnTo>
                  <a:pt x="72102" y="3170"/>
                </a:lnTo>
                <a:lnTo>
                  <a:pt x="72307" y="3273"/>
                </a:lnTo>
                <a:lnTo>
                  <a:pt x="73330" y="3170"/>
                </a:lnTo>
                <a:lnTo>
                  <a:pt x="73227" y="3068"/>
                </a:lnTo>
                <a:lnTo>
                  <a:pt x="73739" y="2864"/>
                </a:lnTo>
                <a:lnTo>
                  <a:pt x="73432" y="3068"/>
                </a:lnTo>
                <a:lnTo>
                  <a:pt x="75580" y="2557"/>
                </a:lnTo>
                <a:lnTo>
                  <a:pt x="74557" y="2455"/>
                </a:lnTo>
                <a:lnTo>
                  <a:pt x="74659" y="2045"/>
                </a:lnTo>
                <a:lnTo>
                  <a:pt x="74966" y="1841"/>
                </a:lnTo>
                <a:lnTo>
                  <a:pt x="74352" y="1943"/>
                </a:lnTo>
                <a:lnTo>
                  <a:pt x="74455" y="2045"/>
                </a:lnTo>
                <a:lnTo>
                  <a:pt x="73534" y="1739"/>
                </a:lnTo>
                <a:lnTo>
                  <a:pt x="73534" y="1636"/>
                </a:lnTo>
                <a:lnTo>
                  <a:pt x="72920" y="1227"/>
                </a:lnTo>
                <a:close/>
                <a:moveTo>
                  <a:pt x="74870" y="3225"/>
                </a:moveTo>
                <a:lnTo>
                  <a:pt x="73227" y="3477"/>
                </a:lnTo>
                <a:lnTo>
                  <a:pt x="74301" y="3380"/>
                </a:lnTo>
                <a:lnTo>
                  <a:pt x="74301" y="3380"/>
                </a:lnTo>
                <a:lnTo>
                  <a:pt x="74870" y="3225"/>
                </a:lnTo>
                <a:close/>
                <a:moveTo>
                  <a:pt x="74352" y="3375"/>
                </a:moveTo>
                <a:lnTo>
                  <a:pt x="74301" y="3380"/>
                </a:lnTo>
                <a:lnTo>
                  <a:pt x="74301" y="3380"/>
                </a:lnTo>
                <a:lnTo>
                  <a:pt x="73943" y="3477"/>
                </a:lnTo>
                <a:lnTo>
                  <a:pt x="74352" y="3375"/>
                </a:lnTo>
                <a:close/>
                <a:moveTo>
                  <a:pt x="182148" y="2557"/>
                </a:moveTo>
                <a:lnTo>
                  <a:pt x="182250" y="2966"/>
                </a:lnTo>
                <a:lnTo>
                  <a:pt x="182148" y="3170"/>
                </a:lnTo>
                <a:lnTo>
                  <a:pt x="182045" y="3580"/>
                </a:lnTo>
                <a:lnTo>
                  <a:pt x="185114" y="3170"/>
                </a:lnTo>
                <a:lnTo>
                  <a:pt x="183682" y="2761"/>
                </a:lnTo>
                <a:lnTo>
                  <a:pt x="183170" y="2864"/>
                </a:lnTo>
                <a:lnTo>
                  <a:pt x="182966" y="2761"/>
                </a:lnTo>
                <a:lnTo>
                  <a:pt x="183068" y="2659"/>
                </a:lnTo>
                <a:lnTo>
                  <a:pt x="182455" y="2557"/>
                </a:lnTo>
                <a:lnTo>
                  <a:pt x="182455" y="2557"/>
                </a:lnTo>
                <a:lnTo>
                  <a:pt x="182557" y="2659"/>
                </a:lnTo>
                <a:lnTo>
                  <a:pt x="182148" y="2557"/>
                </a:lnTo>
                <a:close/>
                <a:moveTo>
                  <a:pt x="64739" y="2557"/>
                </a:moveTo>
                <a:lnTo>
                  <a:pt x="63614" y="2864"/>
                </a:lnTo>
                <a:lnTo>
                  <a:pt x="64023" y="2864"/>
                </a:lnTo>
                <a:lnTo>
                  <a:pt x="63716" y="2966"/>
                </a:lnTo>
                <a:lnTo>
                  <a:pt x="63716" y="2966"/>
                </a:lnTo>
                <a:lnTo>
                  <a:pt x="64432" y="2864"/>
                </a:lnTo>
                <a:lnTo>
                  <a:pt x="64125" y="2966"/>
                </a:lnTo>
                <a:lnTo>
                  <a:pt x="64534" y="3068"/>
                </a:lnTo>
                <a:lnTo>
                  <a:pt x="64125" y="3068"/>
                </a:lnTo>
                <a:lnTo>
                  <a:pt x="64330" y="3170"/>
                </a:lnTo>
                <a:lnTo>
                  <a:pt x="63511" y="3375"/>
                </a:lnTo>
                <a:lnTo>
                  <a:pt x="65352" y="3477"/>
                </a:lnTo>
                <a:lnTo>
                  <a:pt x="65352" y="3580"/>
                </a:lnTo>
                <a:lnTo>
                  <a:pt x="66068" y="3682"/>
                </a:lnTo>
                <a:lnTo>
                  <a:pt x="66273" y="3375"/>
                </a:lnTo>
                <a:lnTo>
                  <a:pt x="66580" y="3170"/>
                </a:lnTo>
                <a:lnTo>
                  <a:pt x="65966" y="2966"/>
                </a:lnTo>
                <a:lnTo>
                  <a:pt x="66068" y="2864"/>
                </a:lnTo>
                <a:lnTo>
                  <a:pt x="65148" y="2966"/>
                </a:lnTo>
                <a:lnTo>
                  <a:pt x="65148" y="2864"/>
                </a:lnTo>
                <a:lnTo>
                  <a:pt x="64739" y="2557"/>
                </a:lnTo>
                <a:close/>
                <a:moveTo>
                  <a:pt x="67705" y="2966"/>
                </a:moveTo>
                <a:lnTo>
                  <a:pt x="67295" y="3273"/>
                </a:lnTo>
                <a:lnTo>
                  <a:pt x="67705" y="3477"/>
                </a:lnTo>
                <a:lnTo>
                  <a:pt x="67398" y="3682"/>
                </a:lnTo>
                <a:lnTo>
                  <a:pt x="69136" y="3273"/>
                </a:lnTo>
                <a:lnTo>
                  <a:pt x="67705" y="2966"/>
                </a:lnTo>
                <a:close/>
                <a:moveTo>
                  <a:pt x="136943" y="3170"/>
                </a:moveTo>
                <a:lnTo>
                  <a:pt x="135818" y="3273"/>
                </a:lnTo>
                <a:lnTo>
                  <a:pt x="136841" y="3682"/>
                </a:lnTo>
                <a:lnTo>
                  <a:pt x="136432" y="3886"/>
                </a:lnTo>
                <a:lnTo>
                  <a:pt x="137557" y="3886"/>
                </a:lnTo>
                <a:lnTo>
                  <a:pt x="137352" y="3989"/>
                </a:lnTo>
                <a:lnTo>
                  <a:pt x="137761" y="4091"/>
                </a:lnTo>
                <a:lnTo>
                  <a:pt x="138784" y="3784"/>
                </a:lnTo>
                <a:lnTo>
                  <a:pt x="137659" y="3477"/>
                </a:lnTo>
                <a:lnTo>
                  <a:pt x="137761" y="3477"/>
                </a:lnTo>
                <a:lnTo>
                  <a:pt x="137148" y="3375"/>
                </a:lnTo>
                <a:lnTo>
                  <a:pt x="136943" y="3170"/>
                </a:lnTo>
                <a:close/>
                <a:moveTo>
                  <a:pt x="131114" y="2250"/>
                </a:moveTo>
                <a:lnTo>
                  <a:pt x="131114" y="2352"/>
                </a:lnTo>
                <a:lnTo>
                  <a:pt x="130295" y="2352"/>
                </a:lnTo>
                <a:lnTo>
                  <a:pt x="131318" y="2864"/>
                </a:lnTo>
                <a:lnTo>
                  <a:pt x="130705" y="2864"/>
                </a:lnTo>
                <a:lnTo>
                  <a:pt x="131625" y="3375"/>
                </a:lnTo>
                <a:lnTo>
                  <a:pt x="132648" y="3273"/>
                </a:lnTo>
                <a:lnTo>
                  <a:pt x="132545" y="3170"/>
                </a:lnTo>
                <a:lnTo>
                  <a:pt x="132545" y="3068"/>
                </a:lnTo>
                <a:lnTo>
                  <a:pt x="132955" y="3068"/>
                </a:lnTo>
                <a:lnTo>
                  <a:pt x="133261" y="3273"/>
                </a:lnTo>
                <a:lnTo>
                  <a:pt x="133875" y="3068"/>
                </a:lnTo>
                <a:lnTo>
                  <a:pt x="133670" y="3170"/>
                </a:lnTo>
                <a:lnTo>
                  <a:pt x="134080" y="3273"/>
                </a:lnTo>
                <a:lnTo>
                  <a:pt x="132443" y="3580"/>
                </a:lnTo>
                <a:lnTo>
                  <a:pt x="132750" y="3784"/>
                </a:lnTo>
                <a:lnTo>
                  <a:pt x="134080" y="3784"/>
                </a:lnTo>
                <a:lnTo>
                  <a:pt x="132545" y="4091"/>
                </a:lnTo>
                <a:lnTo>
                  <a:pt x="134284" y="4602"/>
                </a:lnTo>
                <a:lnTo>
                  <a:pt x="134386" y="4398"/>
                </a:lnTo>
                <a:lnTo>
                  <a:pt x="134284" y="4295"/>
                </a:lnTo>
                <a:lnTo>
                  <a:pt x="134898" y="3886"/>
                </a:lnTo>
                <a:lnTo>
                  <a:pt x="134898" y="3580"/>
                </a:lnTo>
                <a:lnTo>
                  <a:pt x="135205" y="3477"/>
                </a:lnTo>
                <a:lnTo>
                  <a:pt x="135511" y="3170"/>
                </a:lnTo>
                <a:lnTo>
                  <a:pt x="136432" y="3068"/>
                </a:lnTo>
                <a:lnTo>
                  <a:pt x="135920" y="2864"/>
                </a:lnTo>
                <a:lnTo>
                  <a:pt x="136023" y="2761"/>
                </a:lnTo>
                <a:lnTo>
                  <a:pt x="134795" y="2659"/>
                </a:lnTo>
                <a:lnTo>
                  <a:pt x="134795" y="2455"/>
                </a:lnTo>
                <a:lnTo>
                  <a:pt x="134182" y="2557"/>
                </a:lnTo>
                <a:lnTo>
                  <a:pt x="134386" y="2352"/>
                </a:lnTo>
                <a:lnTo>
                  <a:pt x="133261" y="2250"/>
                </a:lnTo>
                <a:lnTo>
                  <a:pt x="133261" y="2250"/>
                </a:lnTo>
                <a:lnTo>
                  <a:pt x="133568" y="2864"/>
                </a:lnTo>
                <a:lnTo>
                  <a:pt x="133568" y="2864"/>
                </a:lnTo>
                <a:lnTo>
                  <a:pt x="132750" y="2455"/>
                </a:lnTo>
                <a:lnTo>
                  <a:pt x="131318" y="2455"/>
                </a:lnTo>
                <a:lnTo>
                  <a:pt x="131932" y="2250"/>
                </a:lnTo>
                <a:close/>
                <a:moveTo>
                  <a:pt x="66682" y="4398"/>
                </a:moveTo>
                <a:lnTo>
                  <a:pt x="66784" y="4500"/>
                </a:lnTo>
                <a:lnTo>
                  <a:pt x="66477" y="4500"/>
                </a:lnTo>
                <a:lnTo>
                  <a:pt x="67091" y="4705"/>
                </a:lnTo>
                <a:lnTo>
                  <a:pt x="66784" y="4705"/>
                </a:lnTo>
                <a:lnTo>
                  <a:pt x="68232" y="4795"/>
                </a:lnTo>
                <a:lnTo>
                  <a:pt x="68232" y="4795"/>
                </a:lnTo>
                <a:lnTo>
                  <a:pt x="68625" y="4500"/>
                </a:lnTo>
                <a:lnTo>
                  <a:pt x="66682" y="4398"/>
                </a:lnTo>
                <a:close/>
                <a:moveTo>
                  <a:pt x="68232" y="4795"/>
                </a:moveTo>
                <a:lnTo>
                  <a:pt x="68216" y="4807"/>
                </a:lnTo>
                <a:lnTo>
                  <a:pt x="68324" y="4801"/>
                </a:lnTo>
                <a:lnTo>
                  <a:pt x="68324" y="4801"/>
                </a:lnTo>
                <a:lnTo>
                  <a:pt x="68232" y="4795"/>
                </a:lnTo>
                <a:close/>
                <a:moveTo>
                  <a:pt x="71489" y="4500"/>
                </a:moveTo>
                <a:lnTo>
                  <a:pt x="70568" y="4705"/>
                </a:lnTo>
                <a:lnTo>
                  <a:pt x="71080" y="4807"/>
                </a:lnTo>
                <a:lnTo>
                  <a:pt x="71489" y="4500"/>
                </a:lnTo>
                <a:close/>
                <a:moveTo>
                  <a:pt x="81102" y="205"/>
                </a:moveTo>
                <a:lnTo>
                  <a:pt x="81614" y="409"/>
                </a:lnTo>
                <a:lnTo>
                  <a:pt x="80386" y="307"/>
                </a:lnTo>
                <a:lnTo>
                  <a:pt x="80489" y="409"/>
                </a:lnTo>
                <a:lnTo>
                  <a:pt x="79773" y="409"/>
                </a:lnTo>
                <a:lnTo>
                  <a:pt x="79977" y="511"/>
                </a:lnTo>
                <a:lnTo>
                  <a:pt x="79466" y="511"/>
                </a:lnTo>
                <a:lnTo>
                  <a:pt x="80693" y="920"/>
                </a:lnTo>
                <a:lnTo>
                  <a:pt x="80693" y="920"/>
                </a:lnTo>
                <a:lnTo>
                  <a:pt x="79159" y="716"/>
                </a:lnTo>
                <a:lnTo>
                  <a:pt x="77011" y="716"/>
                </a:lnTo>
                <a:lnTo>
                  <a:pt x="77727" y="818"/>
                </a:lnTo>
                <a:lnTo>
                  <a:pt x="73841" y="1023"/>
                </a:lnTo>
                <a:lnTo>
                  <a:pt x="73943" y="1125"/>
                </a:lnTo>
                <a:lnTo>
                  <a:pt x="74864" y="1023"/>
                </a:lnTo>
                <a:lnTo>
                  <a:pt x="74864" y="1023"/>
                </a:lnTo>
                <a:lnTo>
                  <a:pt x="74250" y="1125"/>
                </a:lnTo>
                <a:lnTo>
                  <a:pt x="75989" y="1125"/>
                </a:lnTo>
                <a:lnTo>
                  <a:pt x="74659" y="1227"/>
                </a:lnTo>
                <a:lnTo>
                  <a:pt x="74830" y="1313"/>
                </a:lnTo>
                <a:lnTo>
                  <a:pt x="74830" y="1313"/>
                </a:lnTo>
                <a:lnTo>
                  <a:pt x="77216" y="1227"/>
                </a:lnTo>
                <a:lnTo>
                  <a:pt x="74557" y="1534"/>
                </a:lnTo>
                <a:lnTo>
                  <a:pt x="74557" y="1534"/>
                </a:lnTo>
                <a:lnTo>
                  <a:pt x="78034" y="1330"/>
                </a:lnTo>
                <a:lnTo>
                  <a:pt x="75784" y="1739"/>
                </a:lnTo>
                <a:lnTo>
                  <a:pt x="75784" y="1739"/>
                </a:lnTo>
                <a:lnTo>
                  <a:pt x="78341" y="1636"/>
                </a:lnTo>
                <a:lnTo>
                  <a:pt x="78341" y="1636"/>
                </a:lnTo>
                <a:lnTo>
                  <a:pt x="77830" y="1739"/>
                </a:lnTo>
                <a:lnTo>
                  <a:pt x="81818" y="1125"/>
                </a:lnTo>
                <a:lnTo>
                  <a:pt x="81818" y="1125"/>
                </a:lnTo>
                <a:lnTo>
                  <a:pt x="80386" y="1534"/>
                </a:lnTo>
                <a:lnTo>
                  <a:pt x="81409" y="1534"/>
                </a:lnTo>
                <a:lnTo>
                  <a:pt x="77523" y="1943"/>
                </a:lnTo>
                <a:lnTo>
                  <a:pt x="78648" y="2352"/>
                </a:lnTo>
                <a:lnTo>
                  <a:pt x="78648" y="2352"/>
                </a:lnTo>
                <a:lnTo>
                  <a:pt x="75375" y="2045"/>
                </a:lnTo>
                <a:lnTo>
                  <a:pt x="75375" y="2352"/>
                </a:lnTo>
                <a:lnTo>
                  <a:pt x="76193" y="2761"/>
                </a:lnTo>
                <a:lnTo>
                  <a:pt x="75682" y="2761"/>
                </a:lnTo>
                <a:lnTo>
                  <a:pt x="77216" y="2864"/>
                </a:lnTo>
                <a:lnTo>
                  <a:pt x="75022" y="3201"/>
                </a:lnTo>
                <a:lnTo>
                  <a:pt x="75022" y="3201"/>
                </a:lnTo>
                <a:lnTo>
                  <a:pt x="74761" y="3375"/>
                </a:lnTo>
                <a:lnTo>
                  <a:pt x="75170" y="3477"/>
                </a:lnTo>
                <a:lnTo>
                  <a:pt x="74148" y="3682"/>
                </a:lnTo>
                <a:lnTo>
                  <a:pt x="74045" y="3886"/>
                </a:lnTo>
                <a:lnTo>
                  <a:pt x="75989" y="3580"/>
                </a:lnTo>
                <a:lnTo>
                  <a:pt x="73739" y="3989"/>
                </a:lnTo>
                <a:lnTo>
                  <a:pt x="73432" y="3682"/>
                </a:lnTo>
                <a:lnTo>
                  <a:pt x="72716" y="3682"/>
                </a:lnTo>
                <a:lnTo>
                  <a:pt x="72818" y="4193"/>
                </a:lnTo>
                <a:lnTo>
                  <a:pt x="71489" y="4500"/>
                </a:lnTo>
                <a:lnTo>
                  <a:pt x="71489" y="4500"/>
                </a:lnTo>
                <a:lnTo>
                  <a:pt x="71489" y="4500"/>
                </a:lnTo>
                <a:lnTo>
                  <a:pt x="71284" y="4807"/>
                </a:lnTo>
                <a:lnTo>
                  <a:pt x="71898" y="4705"/>
                </a:lnTo>
                <a:lnTo>
                  <a:pt x="71898" y="4807"/>
                </a:lnTo>
                <a:lnTo>
                  <a:pt x="75784" y="4807"/>
                </a:lnTo>
                <a:lnTo>
                  <a:pt x="75477" y="5011"/>
                </a:lnTo>
                <a:lnTo>
                  <a:pt x="75477" y="5011"/>
                </a:lnTo>
                <a:lnTo>
                  <a:pt x="77318" y="4705"/>
                </a:lnTo>
                <a:lnTo>
                  <a:pt x="77727" y="4398"/>
                </a:lnTo>
                <a:lnTo>
                  <a:pt x="77114" y="4398"/>
                </a:lnTo>
                <a:lnTo>
                  <a:pt x="77216" y="4193"/>
                </a:lnTo>
                <a:lnTo>
                  <a:pt x="75682" y="4091"/>
                </a:lnTo>
                <a:lnTo>
                  <a:pt x="76193" y="4091"/>
                </a:lnTo>
                <a:lnTo>
                  <a:pt x="76091" y="3989"/>
                </a:lnTo>
                <a:lnTo>
                  <a:pt x="78341" y="3886"/>
                </a:lnTo>
                <a:lnTo>
                  <a:pt x="78545" y="3580"/>
                </a:lnTo>
                <a:lnTo>
                  <a:pt x="80489" y="3375"/>
                </a:lnTo>
                <a:lnTo>
                  <a:pt x="79977" y="3170"/>
                </a:lnTo>
                <a:lnTo>
                  <a:pt x="81205" y="3068"/>
                </a:lnTo>
                <a:lnTo>
                  <a:pt x="79159" y="2761"/>
                </a:lnTo>
                <a:lnTo>
                  <a:pt x="81614" y="2659"/>
                </a:lnTo>
                <a:lnTo>
                  <a:pt x="80386" y="2455"/>
                </a:lnTo>
                <a:lnTo>
                  <a:pt x="82534" y="2352"/>
                </a:lnTo>
                <a:lnTo>
                  <a:pt x="81920" y="2250"/>
                </a:lnTo>
                <a:lnTo>
                  <a:pt x="83966" y="2250"/>
                </a:lnTo>
                <a:lnTo>
                  <a:pt x="83864" y="2148"/>
                </a:lnTo>
                <a:lnTo>
                  <a:pt x="84375" y="2045"/>
                </a:lnTo>
                <a:lnTo>
                  <a:pt x="83557" y="2045"/>
                </a:lnTo>
                <a:lnTo>
                  <a:pt x="84682" y="1943"/>
                </a:lnTo>
                <a:lnTo>
                  <a:pt x="84580" y="1739"/>
                </a:lnTo>
                <a:lnTo>
                  <a:pt x="88466" y="1125"/>
                </a:lnTo>
                <a:lnTo>
                  <a:pt x="86216" y="1330"/>
                </a:lnTo>
                <a:lnTo>
                  <a:pt x="90920" y="614"/>
                </a:lnTo>
                <a:lnTo>
                  <a:pt x="89898" y="511"/>
                </a:lnTo>
                <a:lnTo>
                  <a:pt x="90000" y="409"/>
                </a:lnTo>
                <a:lnTo>
                  <a:pt x="89795" y="409"/>
                </a:lnTo>
                <a:lnTo>
                  <a:pt x="89898" y="307"/>
                </a:lnTo>
                <a:lnTo>
                  <a:pt x="89898" y="307"/>
                </a:lnTo>
                <a:lnTo>
                  <a:pt x="87136" y="409"/>
                </a:lnTo>
                <a:lnTo>
                  <a:pt x="88466" y="205"/>
                </a:lnTo>
                <a:lnTo>
                  <a:pt x="84682" y="205"/>
                </a:lnTo>
                <a:lnTo>
                  <a:pt x="84989" y="409"/>
                </a:lnTo>
                <a:lnTo>
                  <a:pt x="82739" y="205"/>
                </a:lnTo>
                <a:lnTo>
                  <a:pt x="83352" y="409"/>
                </a:lnTo>
                <a:lnTo>
                  <a:pt x="83352" y="409"/>
                </a:lnTo>
                <a:lnTo>
                  <a:pt x="81102" y="205"/>
                </a:lnTo>
                <a:close/>
                <a:moveTo>
                  <a:pt x="62898" y="4909"/>
                </a:moveTo>
                <a:lnTo>
                  <a:pt x="63205" y="5011"/>
                </a:lnTo>
                <a:lnTo>
                  <a:pt x="63205" y="4909"/>
                </a:lnTo>
                <a:close/>
                <a:moveTo>
                  <a:pt x="55227" y="3989"/>
                </a:moveTo>
                <a:lnTo>
                  <a:pt x="55330" y="4091"/>
                </a:lnTo>
                <a:lnTo>
                  <a:pt x="50318" y="5011"/>
                </a:lnTo>
                <a:lnTo>
                  <a:pt x="50523" y="5011"/>
                </a:lnTo>
                <a:lnTo>
                  <a:pt x="50318" y="5216"/>
                </a:lnTo>
                <a:lnTo>
                  <a:pt x="50318" y="5216"/>
                </a:lnTo>
                <a:lnTo>
                  <a:pt x="51545" y="5011"/>
                </a:lnTo>
                <a:lnTo>
                  <a:pt x="51443" y="5318"/>
                </a:lnTo>
                <a:lnTo>
                  <a:pt x="54102" y="4500"/>
                </a:lnTo>
                <a:lnTo>
                  <a:pt x="53591" y="4909"/>
                </a:lnTo>
                <a:lnTo>
                  <a:pt x="53591" y="4909"/>
                </a:lnTo>
                <a:lnTo>
                  <a:pt x="56045" y="4091"/>
                </a:lnTo>
                <a:lnTo>
                  <a:pt x="55227" y="3989"/>
                </a:lnTo>
                <a:close/>
                <a:moveTo>
                  <a:pt x="65761" y="4705"/>
                </a:moveTo>
                <a:lnTo>
                  <a:pt x="63818" y="4807"/>
                </a:lnTo>
                <a:lnTo>
                  <a:pt x="64227" y="4909"/>
                </a:lnTo>
                <a:lnTo>
                  <a:pt x="63920" y="4909"/>
                </a:lnTo>
                <a:lnTo>
                  <a:pt x="64330" y="5011"/>
                </a:lnTo>
                <a:lnTo>
                  <a:pt x="64023" y="5216"/>
                </a:lnTo>
                <a:lnTo>
                  <a:pt x="63205" y="5011"/>
                </a:lnTo>
                <a:lnTo>
                  <a:pt x="62898" y="5114"/>
                </a:lnTo>
                <a:lnTo>
                  <a:pt x="63000" y="5114"/>
                </a:lnTo>
                <a:lnTo>
                  <a:pt x="63102" y="5318"/>
                </a:lnTo>
                <a:lnTo>
                  <a:pt x="63102" y="5318"/>
                </a:lnTo>
                <a:lnTo>
                  <a:pt x="62489" y="5216"/>
                </a:lnTo>
                <a:lnTo>
                  <a:pt x="61875" y="5420"/>
                </a:lnTo>
                <a:lnTo>
                  <a:pt x="64125" y="5420"/>
                </a:lnTo>
                <a:lnTo>
                  <a:pt x="62898" y="5625"/>
                </a:lnTo>
                <a:lnTo>
                  <a:pt x="63102" y="5727"/>
                </a:lnTo>
                <a:lnTo>
                  <a:pt x="63000" y="5932"/>
                </a:lnTo>
                <a:lnTo>
                  <a:pt x="63000" y="5932"/>
                </a:lnTo>
                <a:lnTo>
                  <a:pt x="65148" y="5420"/>
                </a:lnTo>
                <a:lnTo>
                  <a:pt x="64943" y="5318"/>
                </a:lnTo>
                <a:lnTo>
                  <a:pt x="65761" y="4705"/>
                </a:lnTo>
                <a:close/>
                <a:moveTo>
                  <a:pt x="209148" y="5011"/>
                </a:moveTo>
                <a:lnTo>
                  <a:pt x="209455" y="5420"/>
                </a:lnTo>
                <a:lnTo>
                  <a:pt x="207102" y="5216"/>
                </a:lnTo>
                <a:lnTo>
                  <a:pt x="207409" y="5318"/>
                </a:lnTo>
                <a:lnTo>
                  <a:pt x="207205" y="5318"/>
                </a:lnTo>
                <a:lnTo>
                  <a:pt x="207716" y="5625"/>
                </a:lnTo>
                <a:lnTo>
                  <a:pt x="207511" y="5625"/>
                </a:lnTo>
                <a:lnTo>
                  <a:pt x="211705" y="5932"/>
                </a:lnTo>
                <a:lnTo>
                  <a:pt x="210170" y="5420"/>
                </a:lnTo>
                <a:lnTo>
                  <a:pt x="210170" y="5420"/>
                </a:lnTo>
                <a:lnTo>
                  <a:pt x="212420" y="5727"/>
                </a:lnTo>
                <a:lnTo>
                  <a:pt x="212318" y="5523"/>
                </a:lnTo>
                <a:lnTo>
                  <a:pt x="209148" y="5011"/>
                </a:lnTo>
                <a:close/>
                <a:moveTo>
                  <a:pt x="65148" y="5932"/>
                </a:moveTo>
                <a:lnTo>
                  <a:pt x="65966" y="6239"/>
                </a:lnTo>
                <a:lnTo>
                  <a:pt x="66989" y="5932"/>
                </a:lnTo>
                <a:close/>
                <a:moveTo>
                  <a:pt x="59523" y="4500"/>
                </a:moveTo>
                <a:lnTo>
                  <a:pt x="58193" y="4807"/>
                </a:lnTo>
                <a:lnTo>
                  <a:pt x="58295" y="5011"/>
                </a:lnTo>
                <a:lnTo>
                  <a:pt x="57886" y="5216"/>
                </a:lnTo>
                <a:lnTo>
                  <a:pt x="58193" y="5420"/>
                </a:lnTo>
                <a:lnTo>
                  <a:pt x="56455" y="5216"/>
                </a:lnTo>
                <a:lnTo>
                  <a:pt x="56659" y="5216"/>
                </a:lnTo>
                <a:lnTo>
                  <a:pt x="55739" y="4909"/>
                </a:lnTo>
                <a:lnTo>
                  <a:pt x="55841" y="4807"/>
                </a:lnTo>
                <a:lnTo>
                  <a:pt x="54716" y="4909"/>
                </a:lnTo>
                <a:lnTo>
                  <a:pt x="55227" y="5011"/>
                </a:lnTo>
                <a:lnTo>
                  <a:pt x="53795" y="5216"/>
                </a:lnTo>
                <a:lnTo>
                  <a:pt x="54818" y="5216"/>
                </a:lnTo>
                <a:lnTo>
                  <a:pt x="53182" y="5420"/>
                </a:lnTo>
                <a:lnTo>
                  <a:pt x="54511" y="5318"/>
                </a:lnTo>
                <a:lnTo>
                  <a:pt x="52466" y="5727"/>
                </a:lnTo>
                <a:lnTo>
                  <a:pt x="53386" y="5932"/>
                </a:lnTo>
                <a:lnTo>
                  <a:pt x="53693" y="5830"/>
                </a:lnTo>
                <a:lnTo>
                  <a:pt x="53898" y="5932"/>
                </a:lnTo>
                <a:lnTo>
                  <a:pt x="54307" y="5830"/>
                </a:lnTo>
                <a:lnTo>
                  <a:pt x="54409" y="5727"/>
                </a:lnTo>
                <a:lnTo>
                  <a:pt x="55227" y="5625"/>
                </a:lnTo>
                <a:lnTo>
                  <a:pt x="54614" y="5830"/>
                </a:lnTo>
                <a:lnTo>
                  <a:pt x="56455" y="5727"/>
                </a:lnTo>
                <a:lnTo>
                  <a:pt x="56455" y="5727"/>
                </a:lnTo>
                <a:lnTo>
                  <a:pt x="54102" y="6136"/>
                </a:lnTo>
                <a:lnTo>
                  <a:pt x="54102" y="6341"/>
                </a:lnTo>
                <a:lnTo>
                  <a:pt x="57784" y="5932"/>
                </a:lnTo>
                <a:lnTo>
                  <a:pt x="57682" y="5932"/>
                </a:lnTo>
                <a:lnTo>
                  <a:pt x="59625" y="5727"/>
                </a:lnTo>
                <a:lnTo>
                  <a:pt x="60443" y="5114"/>
                </a:lnTo>
                <a:lnTo>
                  <a:pt x="58909" y="5318"/>
                </a:lnTo>
                <a:lnTo>
                  <a:pt x="59216" y="5114"/>
                </a:lnTo>
                <a:lnTo>
                  <a:pt x="58909" y="5114"/>
                </a:lnTo>
                <a:lnTo>
                  <a:pt x="59523" y="4500"/>
                </a:lnTo>
                <a:close/>
                <a:moveTo>
                  <a:pt x="70057" y="4705"/>
                </a:moveTo>
                <a:lnTo>
                  <a:pt x="68324" y="4801"/>
                </a:lnTo>
                <a:lnTo>
                  <a:pt x="68324" y="4801"/>
                </a:lnTo>
                <a:lnTo>
                  <a:pt x="68420" y="4807"/>
                </a:lnTo>
                <a:lnTo>
                  <a:pt x="68420" y="5318"/>
                </a:lnTo>
                <a:lnTo>
                  <a:pt x="67909" y="5625"/>
                </a:lnTo>
                <a:lnTo>
                  <a:pt x="67807" y="5830"/>
                </a:lnTo>
                <a:lnTo>
                  <a:pt x="68420" y="6034"/>
                </a:lnTo>
                <a:lnTo>
                  <a:pt x="68318" y="6136"/>
                </a:lnTo>
                <a:lnTo>
                  <a:pt x="69955" y="6136"/>
                </a:lnTo>
                <a:lnTo>
                  <a:pt x="69648" y="6341"/>
                </a:lnTo>
                <a:lnTo>
                  <a:pt x="75580" y="6034"/>
                </a:lnTo>
                <a:lnTo>
                  <a:pt x="75068" y="5932"/>
                </a:lnTo>
                <a:lnTo>
                  <a:pt x="75580" y="5523"/>
                </a:lnTo>
                <a:lnTo>
                  <a:pt x="74966" y="5420"/>
                </a:lnTo>
                <a:lnTo>
                  <a:pt x="75068" y="5318"/>
                </a:lnTo>
                <a:lnTo>
                  <a:pt x="71898" y="5523"/>
                </a:lnTo>
                <a:lnTo>
                  <a:pt x="72000" y="5625"/>
                </a:lnTo>
                <a:lnTo>
                  <a:pt x="70261" y="5420"/>
                </a:lnTo>
                <a:lnTo>
                  <a:pt x="70159" y="5523"/>
                </a:lnTo>
                <a:lnTo>
                  <a:pt x="69750" y="5523"/>
                </a:lnTo>
                <a:lnTo>
                  <a:pt x="70261" y="5318"/>
                </a:lnTo>
                <a:lnTo>
                  <a:pt x="69239" y="4909"/>
                </a:lnTo>
                <a:lnTo>
                  <a:pt x="70568" y="4909"/>
                </a:lnTo>
                <a:lnTo>
                  <a:pt x="69443" y="4807"/>
                </a:lnTo>
                <a:lnTo>
                  <a:pt x="70057" y="4705"/>
                </a:lnTo>
                <a:close/>
                <a:moveTo>
                  <a:pt x="165273" y="4705"/>
                </a:moveTo>
                <a:lnTo>
                  <a:pt x="160773" y="4909"/>
                </a:lnTo>
                <a:lnTo>
                  <a:pt x="160875" y="5011"/>
                </a:lnTo>
                <a:lnTo>
                  <a:pt x="160364" y="5114"/>
                </a:lnTo>
                <a:lnTo>
                  <a:pt x="159341" y="5420"/>
                </a:lnTo>
                <a:lnTo>
                  <a:pt x="158727" y="5625"/>
                </a:lnTo>
                <a:lnTo>
                  <a:pt x="158830" y="5727"/>
                </a:lnTo>
                <a:lnTo>
                  <a:pt x="158216" y="5830"/>
                </a:lnTo>
                <a:lnTo>
                  <a:pt x="158727" y="5932"/>
                </a:lnTo>
                <a:lnTo>
                  <a:pt x="158318" y="6239"/>
                </a:lnTo>
                <a:lnTo>
                  <a:pt x="158727" y="6341"/>
                </a:lnTo>
                <a:lnTo>
                  <a:pt x="158318" y="6443"/>
                </a:lnTo>
                <a:lnTo>
                  <a:pt x="158114" y="6648"/>
                </a:lnTo>
                <a:lnTo>
                  <a:pt x="157602" y="6955"/>
                </a:lnTo>
                <a:lnTo>
                  <a:pt x="158114" y="7261"/>
                </a:lnTo>
                <a:lnTo>
                  <a:pt x="160057" y="7057"/>
                </a:lnTo>
                <a:lnTo>
                  <a:pt x="159750" y="6852"/>
                </a:lnTo>
                <a:lnTo>
                  <a:pt x="160159" y="6341"/>
                </a:lnTo>
                <a:lnTo>
                  <a:pt x="160875" y="6239"/>
                </a:lnTo>
                <a:lnTo>
                  <a:pt x="160875" y="6136"/>
                </a:lnTo>
                <a:lnTo>
                  <a:pt x="161182" y="6034"/>
                </a:lnTo>
                <a:lnTo>
                  <a:pt x="160977" y="5932"/>
                </a:lnTo>
                <a:lnTo>
                  <a:pt x="165273" y="4705"/>
                </a:lnTo>
                <a:close/>
                <a:moveTo>
                  <a:pt x="212114" y="6852"/>
                </a:moveTo>
                <a:lnTo>
                  <a:pt x="211500" y="7261"/>
                </a:lnTo>
                <a:lnTo>
                  <a:pt x="214057" y="7364"/>
                </a:lnTo>
                <a:lnTo>
                  <a:pt x="212114" y="6852"/>
                </a:lnTo>
                <a:close/>
                <a:moveTo>
                  <a:pt x="177955" y="7159"/>
                </a:moveTo>
                <a:lnTo>
                  <a:pt x="178568" y="7466"/>
                </a:lnTo>
                <a:lnTo>
                  <a:pt x="177852" y="7261"/>
                </a:lnTo>
                <a:lnTo>
                  <a:pt x="177955" y="7159"/>
                </a:lnTo>
                <a:close/>
                <a:moveTo>
                  <a:pt x="58602" y="6955"/>
                </a:moveTo>
                <a:lnTo>
                  <a:pt x="57375" y="7159"/>
                </a:lnTo>
                <a:lnTo>
                  <a:pt x="57784" y="7568"/>
                </a:lnTo>
                <a:lnTo>
                  <a:pt x="58602" y="7261"/>
                </a:lnTo>
                <a:lnTo>
                  <a:pt x="58602" y="6955"/>
                </a:lnTo>
                <a:close/>
                <a:moveTo>
                  <a:pt x="108307" y="7568"/>
                </a:moveTo>
                <a:lnTo>
                  <a:pt x="108211" y="7587"/>
                </a:lnTo>
                <a:lnTo>
                  <a:pt x="108211" y="7587"/>
                </a:lnTo>
                <a:lnTo>
                  <a:pt x="108381" y="7603"/>
                </a:lnTo>
                <a:lnTo>
                  <a:pt x="108381" y="7603"/>
                </a:lnTo>
                <a:lnTo>
                  <a:pt x="108307" y="7568"/>
                </a:lnTo>
                <a:close/>
                <a:moveTo>
                  <a:pt x="73636" y="7159"/>
                </a:moveTo>
                <a:lnTo>
                  <a:pt x="74659" y="7670"/>
                </a:lnTo>
                <a:lnTo>
                  <a:pt x="76193" y="7670"/>
                </a:lnTo>
                <a:lnTo>
                  <a:pt x="76193" y="7466"/>
                </a:lnTo>
                <a:lnTo>
                  <a:pt x="75989" y="7261"/>
                </a:lnTo>
                <a:lnTo>
                  <a:pt x="73636" y="7159"/>
                </a:lnTo>
                <a:close/>
                <a:moveTo>
                  <a:pt x="108381" y="7603"/>
                </a:moveTo>
                <a:lnTo>
                  <a:pt x="109841" y="8284"/>
                </a:lnTo>
                <a:lnTo>
                  <a:pt x="110250" y="7773"/>
                </a:lnTo>
                <a:lnTo>
                  <a:pt x="108381" y="7603"/>
                </a:lnTo>
                <a:close/>
                <a:moveTo>
                  <a:pt x="68011" y="6852"/>
                </a:moveTo>
                <a:lnTo>
                  <a:pt x="64227" y="7364"/>
                </a:lnTo>
                <a:lnTo>
                  <a:pt x="63511" y="8386"/>
                </a:lnTo>
                <a:lnTo>
                  <a:pt x="63511" y="8386"/>
                </a:lnTo>
                <a:lnTo>
                  <a:pt x="64534" y="8182"/>
                </a:lnTo>
                <a:lnTo>
                  <a:pt x="64739" y="7773"/>
                </a:lnTo>
                <a:lnTo>
                  <a:pt x="65352" y="7773"/>
                </a:lnTo>
                <a:lnTo>
                  <a:pt x="68011" y="6852"/>
                </a:lnTo>
                <a:close/>
                <a:moveTo>
                  <a:pt x="216716" y="8182"/>
                </a:moveTo>
                <a:lnTo>
                  <a:pt x="217227" y="8489"/>
                </a:lnTo>
                <a:lnTo>
                  <a:pt x="217330" y="8182"/>
                </a:lnTo>
                <a:close/>
                <a:moveTo>
                  <a:pt x="62080" y="6852"/>
                </a:moveTo>
                <a:lnTo>
                  <a:pt x="60852" y="7159"/>
                </a:lnTo>
                <a:lnTo>
                  <a:pt x="61568" y="7364"/>
                </a:lnTo>
                <a:lnTo>
                  <a:pt x="61057" y="7466"/>
                </a:lnTo>
                <a:lnTo>
                  <a:pt x="61057" y="7568"/>
                </a:lnTo>
                <a:lnTo>
                  <a:pt x="60341" y="7773"/>
                </a:lnTo>
                <a:lnTo>
                  <a:pt x="60034" y="7466"/>
                </a:lnTo>
                <a:lnTo>
                  <a:pt x="59420" y="7773"/>
                </a:lnTo>
                <a:lnTo>
                  <a:pt x="59727" y="8182"/>
                </a:lnTo>
                <a:lnTo>
                  <a:pt x="60136" y="8284"/>
                </a:lnTo>
                <a:lnTo>
                  <a:pt x="60443" y="8898"/>
                </a:lnTo>
                <a:lnTo>
                  <a:pt x="61159" y="8898"/>
                </a:lnTo>
                <a:lnTo>
                  <a:pt x="61364" y="8489"/>
                </a:lnTo>
                <a:lnTo>
                  <a:pt x="62182" y="8591"/>
                </a:lnTo>
                <a:lnTo>
                  <a:pt x="63205" y="7773"/>
                </a:lnTo>
                <a:lnTo>
                  <a:pt x="62795" y="7875"/>
                </a:lnTo>
                <a:lnTo>
                  <a:pt x="62795" y="7670"/>
                </a:lnTo>
                <a:lnTo>
                  <a:pt x="62898" y="7670"/>
                </a:lnTo>
                <a:lnTo>
                  <a:pt x="62182" y="7568"/>
                </a:lnTo>
                <a:lnTo>
                  <a:pt x="63409" y="7261"/>
                </a:lnTo>
                <a:lnTo>
                  <a:pt x="63205" y="7159"/>
                </a:lnTo>
                <a:lnTo>
                  <a:pt x="63511" y="6852"/>
                </a:lnTo>
                <a:close/>
                <a:moveTo>
                  <a:pt x="47250" y="6443"/>
                </a:moveTo>
                <a:lnTo>
                  <a:pt x="47148" y="6852"/>
                </a:lnTo>
                <a:lnTo>
                  <a:pt x="43977" y="8386"/>
                </a:lnTo>
                <a:lnTo>
                  <a:pt x="44284" y="8386"/>
                </a:lnTo>
                <a:lnTo>
                  <a:pt x="44898" y="8693"/>
                </a:lnTo>
                <a:lnTo>
                  <a:pt x="44795" y="9102"/>
                </a:lnTo>
                <a:lnTo>
                  <a:pt x="44795" y="9102"/>
                </a:lnTo>
                <a:lnTo>
                  <a:pt x="51955" y="7159"/>
                </a:lnTo>
                <a:lnTo>
                  <a:pt x="51545" y="6545"/>
                </a:lnTo>
                <a:lnTo>
                  <a:pt x="50318" y="6750"/>
                </a:lnTo>
                <a:lnTo>
                  <a:pt x="50420" y="6545"/>
                </a:lnTo>
                <a:lnTo>
                  <a:pt x="50011" y="6648"/>
                </a:lnTo>
                <a:lnTo>
                  <a:pt x="50216" y="6545"/>
                </a:lnTo>
                <a:lnTo>
                  <a:pt x="47250" y="6443"/>
                </a:lnTo>
                <a:close/>
                <a:moveTo>
                  <a:pt x="158625" y="7261"/>
                </a:moveTo>
                <a:lnTo>
                  <a:pt x="157602" y="7875"/>
                </a:lnTo>
                <a:lnTo>
                  <a:pt x="157500" y="8182"/>
                </a:lnTo>
                <a:lnTo>
                  <a:pt x="156989" y="8284"/>
                </a:lnTo>
                <a:lnTo>
                  <a:pt x="159034" y="9102"/>
                </a:lnTo>
                <a:lnTo>
                  <a:pt x="158830" y="9102"/>
                </a:lnTo>
                <a:lnTo>
                  <a:pt x="158830" y="9205"/>
                </a:lnTo>
                <a:lnTo>
                  <a:pt x="158727" y="9205"/>
                </a:lnTo>
                <a:lnTo>
                  <a:pt x="158727" y="9307"/>
                </a:lnTo>
                <a:lnTo>
                  <a:pt x="158625" y="9307"/>
                </a:lnTo>
                <a:lnTo>
                  <a:pt x="160773" y="9614"/>
                </a:lnTo>
                <a:lnTo>
                  <a:pt x="160773" y="9614"/>
                </a:lnTo>
                <a:lnTo>
                  <a:pt x="160568" y="9511"/>
                </a:lnTo>
                <a:lnTo>
                  <a:pt x="161489" y="9511"/>
                </a:lnTo>
                <a:lnTo>
                  <a:pt x="159239" y="8080"/>
                </a:lnTo>
                <a:lnTo>
                  <a:pt x="159341" y="7773"/>
                </a:lnTo>
                <a:lnTo>
                  <a:pt x="159545" y="7670"/>
                </a:lnTo>
                <a:lnTo>
                  <a:pt x="159545" y="7466"/>
                </a:lnTo>
                <a:lnTo>
                  <a:pt x="158625" y="7261"/>
                </a:lnTo>
                <a:close/>
                <a:moveTo>
                  <a:pt x="18920" y="9818"/>
                </a:moveTo>
                <a:lnTo>
                  <a:pt x="18511" y="9920"/>
                </a:lnTo>
                <a:lnTo>
                  <a:pt x="18511" y="9920"/>
                </a:lnTo>
                <a:lnTo>
                  <a:pt x="18637" y="9901"/>
                </a:lnTo>
                <a:lnTo>
                  <a:pt x="18637" y="9901"/>
                </a:lnTo>
                <a:lnTo>
                  <a:pt x="18920" y="9818"/>
                </a:lnTo>
                <a:close/>
                <a:moveTo>
                  <a:pt x="137352" y="10125"/>
                </a:moveTo>
                <a:lnTo>
                  <a:pt x="137352" y="10125"/>
                </a:lnTo>
                <a:lnTo>
                  <a:pt x="137352" y="10125"/>
                </a:lnTo>
                <a:close/>
                <a:moveTo>
                  <a:pt x="88977" y="9818"/>
                </a:moveTo>
                <a:lnTo>
                  <a:pt x="88670" y="10125"/>
                </a:lnTo>
                <a:lnTo>
                  <a:pt x="88466" y="10125"/>
                </a:lnTo>
                <a:lnTo>
                  <a:pt x="88364" y="10432"/>
                </a:lnTo>
                <a:lnTo>
                  <a:pt x="88875" y="10534"/>
                </a:lnTo>
                <a:lnTo>
                  <a:pt x="88568" y="10636"/>
                </a:lnTo>
                <a:lnTo>
                  <a:pt x="89489" y="10636"/>
                </a:lnTo>
                <a:lnTo>
                  <a:pt x="90000" y="10227"/>
                </a:lnTo>
                <a:lnTo>
                  <a:pt x="88977" y="9818"/>
                </a:lnTo>
                <a:close/>
                <a:moveTo>
                  <a:pt x="52466" y="7261"/>
                </a:moveTo>
                <a:lnTo>
                  <a:pt x="48170" y="8591"/>
                </a:lnTo>
                <a:lnTo>
                  <a:pt x="48784" y="8693"/>
                </a:lnTo>
                <a:lnTo>
                  <a:pt x="48375" y="8898"/>
                </a:lnTo>
                <a:lnTo>
                  <a:pt x="50216" y="8795"/>
                </a:lnTo>
                <a:lnTo>
                  <a:pt x="50216" y="8795"/>
                </a:lnTo>
                <a:lnTo>
                  <a:pt x="49705" y="8898"/>
                </a:lnTo>
                <a:lnTo>
                  <a:pt x="49807" y="8898"/>
                </a:lnTo>
                <a:lnTo>
                  <a:pt x="47761" y="9307"/>
                </a:lnTo>
                <a:lnTo>
                  <a:pt x="51545" y="9818"/>
                </a:lnTo>
                <a:lnTo>
                  <a:pt x="48273" y="9920"/>
                </a:lnTo>
                <a:lnTo>
                  <a:pt x="47557" y="10534"/>
                </a:lnTo>
                <a:lnTo>
                  <a:pt x="49193" y="10739"/>
                </a:lnTo>
                <a:lnTo>
                  <a:pt x="48989" y="11352"/>
                </a:lnTo>
                <a:lnTo>
                  <a:pt x="54102" y="10534"/>
                </a:lnTo>
                <a:lnTo>
                  <a:pt x="54102" y="10739"/>
                </a:lnTo>
                <a:lnTo>
                  <a:pt x="54818" y="10841"/>
                </a:lnTo>
                <a:lnTo>
                  <a:pt x="54614" y="10943"/>
                </a:lnTo>
                <a:lnTo>
                  <a:pt x="56148" y="11045"/>
                </a:lnTo>
                <a:lnTo>
                  <a:pt x="57170" y="10534"/>
                </a:lnTo>
                <a:lnTo>
                  <a:pt x="56250" y="10739"/>
                </a:lnTo>
                <a:lnTo>
                  <a:pt x="56455" y="10534"/>
                </a:lnTo>
                <a:lnTo>
                  <a:pt x="56352" y="10432"/>
                </a:lnTo>
                <a:lnTo>
                  <a:pt x="58295" y="10023"/>
                </a:lnTo>
                <a:lnTo>
                  <a:pt x="57989" y="9920"/>
                </a:lnTo>
                <a:lnTo>
                  <a:pt x="57989" y="9818"/>
                </a:lnTo>
                <a:lnTo>
                  <a:pt x="56864" y="9409"/>
                </a:lnTo>
                <a:lnTo>
                  <a:pt x="57682" y="7670"/>
                </a:lnTo>
                <a:lnTo>
                  <a:pt x="56455" y="7364"/>
                </a:lnTo>
                <a:lnTo>
                  <a:pt x="55739" y="8489"/>
                </a:lnTo>
                <a:lnTo>
                  <a:pt x="55023" y="8693"/>
                </a:lnTo>
                <a:lnTo>
                  <a:pt x="55023" y="8693"/>
                </a:lnTo>
                <a:lnTo>
                  <a:pt x="55227" y="7875"/>
                </a:lnTo>
                <a:lnTo>
                  <a:pt x="54614" y="7773"/>
                </a:lnTo>
                <a:lnTo>
                  <a:pt x="53591" y="8080"/>
                </a:lnTo>
                <a:lnTo>
                  <a:pt x="53693" y="7977"/>
                </a:lnTo>
                <a:lnTo>
                  <a:pt x="53182" y="8080"/>
                </a:lnTo>
                <a:lnTo>
                  <a:pt x="53182" y="8080"/>
                </a:lnTo>
                <a:lnTo>
                  <a:pt x="53898" y="7773"/>
                </a:lnTo>
                <a:lnTo>
                  <a:pt x="51750" y="7875"/>
                </a:lnTo>
                <a:lnTo>
                  <a:pt x="52466" y="7261"/>
                </a:lnTo>
                <a:close/>
                <a:moveTo>
                  <a:pt x="60341" y="10330"/>
                </a:moveTo>
                <a:lnTo>
                  <a:pt x="58602" y="10841"/>
                </a:lnTo>
                <a:lnTo>
                  <a:pt x="59114" y="11148"/>
                </a:lnTo>
                <a:lnTo>
                  <a:pt x="60136" y="11352"/>
                </a:lnTo>
                <a:lnTo>
                  <a:pt x="61159" y="11045"/>
                </a:lnTo>
                <a:lnTo>
                  <a:pt x="60239" y="10432"/>
                </a:lnTo>
                <a:lnTo>
                  <a:pt x="60341" y="10330"/>
                </a:lnTo>
                <a:close/>
                <a:moveTo>
                  <a:pt x="175193" y="11250"/>
                </a:moveTo>
                <a:lnTo>
                  <a:pt x="176114" y="11557"/>
                </a:lnTo>
                <a:lnTo>
                  <a:pt x="176114" y="12068"/>
                </a:lnTo>
                <a:lnTo>
                  <a:pt x="177136" y="12170"/>
                </a:lnTo>
                <a:lnTo>
                  <a:pt x="177136" y="12170"/>
                </a:lnTo>
                <a:lnTo>
                  <a:pt x="176011" y="12068"/>
                </a:lnTo>
                <a:lnTo>
                  <a:pt x="175193" y="11250"/>
                </a:lnTo>
                <a:close/>
                <a:moveTo>
                  <a:pt x="73023" y="11557"/>
                </a:moveTo>
                <a:lnTo>
                  <a:pt x="72307" y="12375"/>
                </a:lnTo>
                <a:lnTo>
                  <a:pt x="73432" y="12375"/>
                </a:lnTo>
                <a:lnTo>
                  <a:pt x="74148" y="11659"/>
                </a:lnTo>
                <a:lnTo>
                  <a:pt x="73023" y="11557"/>
                </a:lnTo>
                <a:close/>
                <a:moveTo>
                  <a:pt x="108409" y="13295"/>
                </a:moveTo>
                <a:lnTo>
                  <a:pt x="108716" y="13398"/>
                </a:lnTo>
                <a:lnTo>
                  <a:pt x="108818" y="13398"/>
                </a:lnTo>
                <a:lnTo>
                  <a:pt x="108409" y="13295"/>
                </a:lnTo>
                <a:close/>
                <a:moveTo>
                  <a:pt x="9205" y="13807"/>
                </a:moveTo>
                <a:lnTo>
                  <a:pt x="9102" y="13909"/>
                </a:lnTo>
                <a:lnTo>
                  <a:pt x="9205" y="13909"/>
                </a:lnTo>
                <a:lnTo>
                  <a:pt x="9205" y="13807"/>
                </a:lnTo>
                <a:close/>
                <a:moveTo>
                  <a:pt x="5420" y="11045"/>
                </a:moveTo>
                <a:lnTo>
                  <a:pt x="0" y="14420"/>
                </a:lnTo>
                <a:lnTo>
                  <a:pt x="511" y="14318"/>
                </a:lnTo>
                <a:lnTo>
                  <a:pt x="1227" y="13909"/>
                </a:lnTo>
                <a:lnTo>
                  <a:pt x="1227" y="13705"/>
                </a:lnTo>
                <a:lnTo>
                  <a:pt x="1739" y="13398"/>
                </a:lnTo>
                <a:lnTo>
                  <a:pt x="1636" y="13500"/>
                </a:lnTo>
                <a:lnTo>
                  <a:pt x="2352" y="13295"/>
                </a:lnTo>
                <a:lnTo>
                  <a:pt x="2148" y="13398"/>
                </a:lnTo>
                <a:lnTo>
                  <a:pt x="2761" y="13193"/>
                </a:lnTo>
                <a:lnTo>
                  <a:pt x="2761" y="13193"/>
                </a:lnTo>
                <a:lnTo>
                  <a:pt x="1636" y="14011"/>
                </a:lnTo>
                <a:lnTo>
                  <a:pt x="3273" y="14114"/>
                </a:lnTo>
                <a:lnTo>
                  <a:pt x="3068" y="14625"/>
                </a:lnTo>
                <a:lnTo>
                  <a:pt x="3375" y="15034"/>
                </a:lnTo>
                <a:lnTo>
                  <a:pt x="3989" y="14932"/>
                </a:lnTo>
                <a:lnTo>
                  <a:pt x="3682" y="15136"/>
                </a:lnTo>
                <a:lnTo>
                  <a:pt x="4295" y="14932"/>
                </a:lnTo>
                <a:lnTo>
                  <a:pt x="4193" y="15034"/>
                </a:lnTo>
                <a:lnTo>
                  <a:pt x="4193" y="15034"/>
                </a:lnTo>
                <a:lnTo>
                  <a:pt x="4602" y="14727"/>
                </a:lnTo>
                <a:lnTo>
                  <a:pt x="4500" y="14625"/>
                </a:lnTo>
                <a:lnTo>
                  <a:pt x="5523" y="14318"/>
                </a:lnTo>
                <a:lnTo>
                  <a:pt x="5318" y="14318"/>
                </a:lnTo>
                <a:lnTo>
                  <a:pt x="5830" y="14114"/>
                </a:lnTo>
                <a:lnTo>
                  <a:pt x="5727" y="14114"/>
                </a:lnTo>
                <a:lnTo>
                  <a:pt x="5727" y="13909"/>
                </a:lnTo>
                <a:lnTo>
                  <a:pt x="6136" y="14011"/>
                </a:lnTo>
                <a:lnTo>
                  <a:pt x="6750" y="14011"/>
                </a:lnTo>
                <a:lnTo>
                  <a:pt x="6852" y="13807"/>
                </a:lnTo>
                <a:lnTo>
                  <a:pt x="7159" y="13909"/>
                </a:lnTo>
                <a:lnTo>
                  <a:pt x="8386" y="13500"/>
                </a:lnTo>
                <a:lnTo>
                  <a:pt x="8080" y="13398"/>
                </a:lnTo>
                <a:lnTo>
                  <a:pt x="7977" y="13398"/>
                </a:lnTo>
                <a:lnTo>
                  <a:pt x="8080" y="13193"/>
                </a:lnTo>
                <a:lnTo>
                  <a:pt x="8080" y="12886"/>
                </a:lnTo>
                <a:lnTo>
                  <a:pt x="7364" y="12682"/>
                </a:lnTo>
                <a:lnTo>
                  <a:pt x="7364" y="12682"/>
                </a:lnTo>
                <a:lnTo>
                  <a:pt x="7568" y="12784"/>
                </a:lnTo>
                <a:lnTo>
                  <a:pt x="6852" y="12886"/>
                </a:lnTo>
                <a:lnTo>
                  <a:pt x="7261" y="12682"/>
                </a:lnTo>
                <a:lnTo>
                  <a:pt x="6341" y="12682"/>
                </a:lnTo>
                <a:lnTo>
                  <a:pt x="6034" y="12989"/>
                </a:lnTo>
                <a:lnTo>
                  <a:pt x="6034" y="13193"/>
                </a:lnTo>
                <a:lnTo>
                  <a:pt x="5625" y="13398"/>
                </a:lnTo>
                <a:lnTo>
                  <a:pt x="5625" y="13398"/>
                </a:lnTo>
                <a:lnTo>
                  <a:pt x="5932" y="13193"/>
                </a:lnTo>
                <a:lnTo>
                  <a:pt x="5523" y="13295"/>
                </a:lnTo>
                <a:lnTo>
                  <a:pt x="5523" y="13091"/>
                </a:lnTo>
                <a:lnTo>
                  <a:pt x="6545" y="12375"/>
                </a:lnTo>
                <a:lnTo>
                  <a:pt x="6136" y="12375"/>
                </a:lnTo>
                <a:lnTo>
                  <a:pt x="6648" y="12068"/>
                </a:lnTo>
                <a:lnTo>
                  <a:pt x="5830" y="11659"/>
                </a:lnTo>
                <a:lnTo>
                  <a:pt x="5932" y="11557"/>
                </a:lnTo>
                <a:lnTo>
                  <a:pt x="5727" y="11352"/>
                </a:lnTo>
                <a:lnTo>
                  <a:pt x="5523" y="11557"/>
                </a:lnTo>
                <a:lnTo>
                  <a:pt x="5523" y="11352"/>
                </a:lnTo>
                <a:lnTo>
                  <a:pt x="5625" y="11250"/>
                </a:lnTo>
                <a:lnTo>
                  <a:pt x="5420" y="11045"/>
                </a:lnTo>
                <a:close/>
                <a:moveTo>
                  <a:pt x="113011" y="13193"/>
                </a:moveTo>
                <a:lnTo>
                  <a:pt x="112807" y="13398"/>
                </a:lnTo>
                <a:lnTo>
                  <a:pt x="112500" y="13398"/>
                </a:lnTo>
                <a:lnTo>
                  <a:pt x="112193" y="13602"/>
                </a:lnTo>
                <a:lnTo>
                  <a:pt x="111682" y="13500"/>
                </a:lnTo>
                <a:lnTo>
                  <a:pt x="111682" y="13500"/>
                </a:lnTo>
                <a:lnTo>
                  <a:pt x="111784" y="13807"/>
                </a:lnTo>
                <a:lnTo>
                  <a:pt x="111170" y="13500"/>
                </a:lnTo>
                <a:lnTo>
                  <a:pt x="110864" y="13500"/>
                </a:lnTo>
                <a:lnTo>
                  <a:pt x="110864" y="13807"/>
                </a:lnTo>
                <a:lnTo>
                  <a:pt x="110250" y="13602"/>
                </a:lnTo>
                <a:lnTo>
                  <a:pt x="110148" y="14011"/>
                </a:lnTo>
                <a:lnTo>
                  <a:pt x="109739" y="14011"/>
                </a:lnTo>
                <a:lnTo>
                  <a:pt x="109636" y="14216"/>
                </a:lnTo>
                <a:lnTo>
                  <a:pt x="109432" y="14114"/>
                </a:lnTo>
                <a:lnTo>
                  <a:pt x="109534" y="14011"/>
                </a:lnTo>
                <a:lnTo>
                  <a:pt x="109330" y="13807"/>
                </a:lnTo>
                <a:lnTo>
                  <a:pt x="109534" y="13602"/>
                </a:lnTo>
                <a:lnTo>
                  <a:pt x="108716" y="13398"/>
                </a:lnTo>
                <a:lnTo>
                  <a:pt x="108511" y="13398"/>
                </a:lnTo>
                <a:lnTo>
                  <a:pt x="108716" y="13705"/>
                </a:lnTo>
                <a:lnTo>
                  <a:pt x="108102" y="13500"/>
                </a:lnTo>
                <a:lnTo>
                  <a:pt x="108102" y="13500"/>
                </a:lnTo>
                <a:lnTo>
                  <a:pt x="108205" y="13602"/>
                </a:lnTo>
                <a:lnTo>
                  <a:pt x="108102" y="13705"/>
                </a:lnTo>
                <a:lnTo>
                  <a:pt x="107898" y="13705"/>
                </a:lnTo>
                <a:lnTo>
                  <a:pt x="108205" y="13807"/>
                </a:lnTo>
                <a:lnTo>
                  <a:pt x="107693" y="13807"/>
                </a:lnTo>
                <a:lnTo>
                  <a:pt x="107795" y="14011"/>
                </a:lnTo>
                <a:lnTo>
                  <a:pt x="107386" y="14011"/>
                </a:lnTo>
                <a:lnTo>
                  <a:pt x="109125" y="14114"/>
                </a:lnTo>
                <a:lnTo>
                  <a:pt x="108614" y="14318"/>
                </a:lnTo>
                <a:lnTo>
                  <a:pt x="109125" y="14318"/>
                </a:lnTo>
                <a:lnTo>
                  <a:pt x="109125" y="14420"/>
                </a:lnTo>
                <a:lnTo>
                  <a:pt x="107898" y="14523"/>
                </a:lnTo>
                <a:lnTo>
                  <a:pt x="107795" y="14727"/>
                </a:lnTo>
                <a:lnTo>
                  <a:pt x="109227" y="14830"/>
                </a:lnTo>
                <a:lnTo>
                  <a:pt x="108818" y="15136"/>
                </a:lnTo>
                <a:lnTo>
                  <a:pt x="109227" y="15034"/>
                </a:lnTo>
                <a:lnTo>
                  <a:pt x="108307" y="15341"/>
                </a:lnTo>
                <a:lnTo>
                  <a:pt x="108716" y="15545"/>
                </a:lnTo>
                <a:lnTo>
                  <a:pt x="109432" y="15443"/>
                </a:lnTo>
                <a:lnTo>
                  <a:pt x="111375" y="15852"/>
                </a:lnTo>
                <a:lnTo>
                  <a:pt x="114648" y="14625"/>
                </a:lnTo>
                <a:lnTo>
                  <a:pt x="114648" y="14216"/>
                </a:lnTo>
                <a:lnTo>
                  <a:pt x="114034" y="13807"/>
                </a:lnTo>
                <a:lnTo>
                  <a:pt x="113830" y="13500"/>
                </a:lnTo>
                <a:lnTo>
                  <a:pt x="114239" y="13295"/>
                </a:lnTo>
                <a:lnTo>
                  <a:pt x="113011" y="13193"/>
                </a:lnTo>
                <a:close/>
                <a:moveTo>
                  <a:pt x="65557" y="13705"/>
                </a:moveTo>
                <a:lnTo>
                  <a:pt x="63102" y="15750"/>
                </a:lnTo>
                <a:lnTo>
                  <a:pt x="63818" y="15750"/>
                </a:lnTo>
                <a:lnTo>
                  <a:pt x="64023" y="16159"/>
                </a:lnTo>
                <a:lnTo>
                  <a:pt x="66309" y="15364"/>
                </a:lnTo>
                <a:lnTo>
                  <a:pt x="66309" y="15364"/>
                </a:lnTo>
                <a:lnTo>
                  <a:pt x="67091" y="15852"/>
                </a:lnTo>
                <a:lnTo>
                  <a:pt x="68114" y="15545"/>
                </a:lnTo>
                <a:lnTo>
                  <a:pt x="67091" y="15443"/>
                </a:lnTo>
                <a:lnTo>
                  <a:pt x="67295" y="14830"/>
                </a:lnTo>
                <a:lnTo>
                  <a:pt x="65659" y="14011"/>
                </a:lnTo>
                <a:lnTo>
                  <a:pt x="65557" y="13705"/>
                </a:lnTo>
                <a:close/>
                <a:moveTo>
                  <a:pt x="128864" y="16773"/>
                </a:moveTo>
                <a:lnTo>
                  <a:pt x="128455" y="16875"/>
                </a:lnTo>
                <a:lnTo>
                  <a:pt x="128455" y="16875"/>
                </a:lnTo>
                <a:lnTo>
                  <a:pt x="128785" y="16804"/>
                </a:lnTo>
                <a:lnTo>
                  <a:pt x="128785" y="16804"/>
                </a:lnTo>
                <a:lnTo>
                  <a:pt x="128864" y="16773"/>
                </a:lnTo>
                <a:close/>
                <a:moveTo>
                  <a:pt x="73227" y="6955"/>
                </a:moveTo>
                <a:lnTo>
                  <a:pt x="70773" y="7364"/>
                </a:lnTo>
                <a:lnTo>
                  <a:pt x="71080" y="7670"/>
                </a:lnTo>
                <a:lnTo>
                  <a:pt x="70159" y="7773"/>
                </a:lnTo>
                <a:lnTo>
                  <a:pt x="70466" y="8080"/>
                </a:lnTo>
                <a:lnTo>
                  <a:pt x="70466" y="8386"/>
                </a:lnTo>
                <a:lnTo>
                  <a:pt x="69443" y="8386"/>
                </a:lnTo>
                <a:lnTo>
                  <a:pt x="69955" y="8693"/>
                </a:lnTo>
                <a:lnTo>
                  <a:pt x="69545" y="9205"/>
                </a:lnTo>
                <a:lnTo>
                  <a:pt x="68318" y="9205"/>
                </a:lnTo>
                <a:lnTo>
                  <a:pt x="69545" y="8898"/>
                </a:lnTo>
                <a:lnTo>
                  <a:pt x="69136" y="8489"/>
                </a:lnTo>
                <a:lnTo>
                  <a:pt x="69443" y="7773"/>
                </a:lnTo>
                <a:lnTo>
                  <a:pt x="71284" y="6955"/>
                </a:lnTo>
                <a:lnTo>
                  <a:pt x="71284" y="6955"/>
                </a:lnTo>
                <a:lnTo>
                  <a:pt x="67193" y="8284"/>
                </a:lnTo>
                <a:lnTo>
                  <a:pt x="66682" y="8898"/>
                </a:lnTo>
                <a:lnTo>
                  <a:pt x="67909" y="9205"/>
                </a:lnTo>
                <a:lnTo>
                  <a:pt x="66477" y="9205"/>
                </a:lnTo>
                <a:lnTo>
                  <a:pt x="68114" y="9716"/>
                </a:lnTo>
                <a:lnTo>
                  <a:pt x="67909" y="9920"/>
                </a:lnTo>
                <a:lnTo>
                  <a:pt x="70875" y="10125"/>
                </a:lnTo>
                <a:lnTo>
                  <a:pt x="70875" y="10023"/>
                </a:lnTo>
                <a:lnTo>
                  <a:pt x="72205" y="10227"/>
                </a:lnTo>
                <a:lnTo>
                  <a:pt x="72614" y="9716"/>
                </a:lnTo>
                <a:lnTo>
                  <a:pt x="73534" y="9920"/>
                </a:lnTo>
                <a:lnTo>
                  <a:pt x="73432" y="10227"/>
                </a:lnTo>
                <a:lnTo>
                  <a:pt x="73841" y="10330"/>
                </a:lnTo>
                <a:lnTo>
                  <a:pt x="73636" y="10432"/>
                </a:lnTo>
                <a:lnTo>
                  <a:pt x="74148" y="10330"/>
                </a:lnTo>
                <a:lnTo>
                  <a:pt x="74250" y="10739"/>
                </a:lnTo>
                <a:lnTo>
                  <a:pt x="73432" y="11148"/>
                </a:lnTo>
                <a:lnTo>
                  <a:pt x="74685" y="10969"/>
                </a:lnTo>
                <a:lnTo>
                  <a:pt x="74761" y="11045"/>
                </a:lnTo>
                <a:lnTo>
                  <a:pt x="74557" y="11148"/>
                </a:lnTo>
                <a:lnTo>
                  <a:pt x="75375" y="11557"/>
                </a:lnTo>
                <a:lnTo>
                  <a:pt x="75477" y="12273"/>
                </a:lnTo>
                <a:lnTo>
                  <a:pt x="73534" y="13398"/>
                </a:lnTo>
                <a:lnTo>
                  <a:pt x="73636" y="13807"/>
                </a:lnTo>
                <a:lnTo>
                  <a:pt x="72000" y="14216"/>
                </a:lnTo>
                <a:lnTo>
                  <a:pt x="72000" y="14318"/>
                </a:lnTo>
                <a:lnTo>
                  <a:pt x="72000" y="14420"/>
                </a:lnTo>
                <a:lnTo>
                  <a:pt x="71898" y="14625"/>
                </a:lnTo>
                <a:lnTo>
                  <a:pt x="72000" y="14318"/>
                </a:lnTo>
                <a:lnTo>
                  <a:pt x="71080" y="14114"/>
                </a:lnTo>
                <a:lnTo>
                  <a:pt x="70057" y="14727"/>
                </a:lnTo>
                <a:lnTo>
                  <a:pt x="70977" y="15136"/>
                </a:lnTo>
                <a:lnTo>
                  <a:pt x="72307" y="14727"/>
                </a:lnTo>
                <a:lnTo>
                  <a:pt x="72818" y="14830"/>
                </a:lnTo>
                <a:lnTo>
                  <a:pt x="72716" y="15034"/>
                </a:lnTo>
                <a:lnTo>
                  <a:pt x="72716" y="15034"/>
                </a:lnTo>
                <a:lnTo>
                  <a:pt x="73330" y="14830"/>
                </a:lnTo>
                <a:lnTo>
                  <a:pt x="73125" y="15034"/>
                </a:lnTo>
                <a:lnTo>
                  <a:pt x="73739" y="15545"/>
                </a:lnTo>
                <a:lnTo>
                  <a:pt x="73636" y="15648"/>
                </a:lnTo>
                <a:lnTo>
                  <a:pt x="74148" y="15750"/>
                </a:lnTo>
                <a:lnTo>
                  <a:pt x="73636" y="15955"/>
                </a:lnTo>
                <a:lnTo>
                  <a:pt x="74250" y="16261"/>
                </a:lnTo>
                <a:lnTo>
                  <a:pt x="74045" y="16364"/>
                </a:lnTo>
                <a:lnTo>
                  <a:pt x="76909" y="17386"/>
                </a:lnTo>
                <a:lnTo>
                  <a:pt x="77318" y="17080"/>
                </a:lnTo>
                <a:lnTo>
                  <a:pt x="76398" y="16364"/>
                </a:lnTo>
                <a:lnTo>
                  <a:pt x="76500" y="16261"/>
                </a:lnTo>
                <a:lnTo>
                  <a:pt x="75989" y="15648"/>
                </a:lnTo>
                <a:lnTo>
                  <a:pt x="76705" y="15648"/>
                </a:lnTo>
                <a:lnTo>
                  <a:pt x="78034" y="16568"/>
                </a:lnTo>
                <a:lnTo>
                  <a:pt x="78239" y="16364"/>
                </a:lnTo>
                <a:lnTo>
                  <a:pt x="78545" y="16364"/>
                </a:lnTo>
                <a:lnTo>
                  <a:pt x="78545" y="15648"/>
                </a:lnTo>
                <a:lnTo>
                  <a:pt x="78955" y="15955"/>
                </a:lnTo>
                <a:lnTo>
                  <a:pt x="78955" y="15443"/>
                </a:lnTo>
                <a:lnTo>
                  <a:pt x="79057" y="15341"/>
                </a:lnTo>
                <a:lnTo>
                  <a:pt x="78750" y="15341"/>
                </a:lnTo>
                <a:lnTo>
                  <a:pt x="78545" y="15136"/>
                </a:lnTo>
                <a:lnTo>
                  <a:pt x="78955" y="14932"/>
                </a:lnTo>
                <a:lnTo>
                  <a:pt x="78648" y="14932"/>
                </a:lnTo>
                <a:lnTo>
                  <a:pt x="78955" y="14830"/>
                </a:lnTo>
                <a:lnTo>
                  <a:pt x="78648" y="14625"/>
                </a:lnTo>
                <a:lnTo>
                  <a:pt x="78034" y="14625"/>
                </a:lnTo>
                <a:lnTo>
                  <a:pt x="77830" y="14216"/>
                </a:lnTo>
                <a:lnTo>
                  <a:pt x="78034" y="14114"/>
                </a:lnTo>
                <a:lnTo>
                  <a:pt x="77523" y="14011"/>
                </a:lnTo>
                <a:lnTo>
                  <a:pt x="77727" y="13807"/>
                </a:lnTo>
                <a:lnTo>
                  <a:pt x="77318" y="13398"/>
                </a:lnTo>
                <a:lnTo>
                  <a:pt x="78341" y="13602"/>
                </a:lnTo>
                <a:lnTo>
                  <a:pt x="78136" y="13193"/>
                </a:lnTo>
                <a:lnTo>
                  <a:pt x="78545" y="13091"/>
                </a:lnTo>
                <a:lnTo>
                  <a:pt x="79466" y="13398"/>
                </a:lnTo>
                <a:lnTo>
                  <a:pt x="79159" y="13602"/>
                </a:lnTo>
                <a:lnTo>
                  <a:pt x="79159" y="13602"/>
                </a:lnTo>
                <a:lnTo>
                  <a:pt x="80284" y="13295"/>
                </a:lnTo>
                <a:lnTo>
                  <a:pt x="79466" y="13909"/>
                </a:lnTo>
                <a:lnTo>
                  <a:pt x="79568" y="14318"/>
                </a:lnTo>
                <a:lnTo>
                  <a:pt x="79977" y="14114"/>
                </a:lnTo>
                <a:lnTo>
                  <a:pt x="80182" y="14420"/>
                </a:lnTo>
                <a:lnTo>
                  <a:pt x="80489" y="14420"/>
                </a:lnTo>
                <a:lnTo>
                  <a:pt x="80693" y="13909"/>
                </a:lnTo>
                <a:lnTo>
                  <a:pt x="80489" y="13909"/>
                </a:lnTo>
                <a:lnTo>
                  <a:pt x="81818" y="13602"/>
                </a:lnTo>
                <a:lnTo>
                  <a:pt x="81511" y="13398"/>
                </a:lnTo>
                <a:lnTo>
                  <a:pt x="81716" y="13295"/>
                </a:lnTo>
                <a:lnTo>
                  <a:pt x="81614" y="13193"/>
                </a:lnTo>
                <a:lnTo>
                  <a:pt x="82023" y="13295"/>
                </a:lnTo>
                <a:lnTo>
                  <a:pt x="82023" y="12989"/>
                </a:lnTo>
                <a:lnTo>
                  <a:pt x="82227" y="12989"/>
                </a:lnTo>
                <a:lnTo>
                  <a:pt x="82227" y="12682"/>
                </a:lnTo>
                <a:lnTo>
                  <a:pt x="81000" y="12886"/>
                </a:lnTo>
                <a:lnTo>
                  <a:pt x="81716" y="12477"/>
                </a:lnTo>
                <a:lnTo>
                  <a:pt x="80591" y="12375"/>
                </a:lnTo>
                <a:lnTo>
                  <a:pt x="81307" y="12170"/>
                </a:lnTo>
                <a:lnTo>
                  <a:pt x="80591" y="11966"/>
                </a:lnTo>
                <a:lnTo>
                  <a:pt x="80795" y="11864"/>
                </a:lnTo>
                <a:lnTo>
                  <a:pt x="80284" y="12068"/>
                </a:lnTo>
                <a:lnTo>
                  <a:pt x="80386" y="11864"/>
                </a:lnTo>
                <a:lnTo>
                  <a:pt x="80080" y="11864"/>
                </a:lnTo>
                <a:lnTo>
                  <a:pt x="80182" y="11761"/>
                </a:lnTo>
                <a:lnTo>
                  <a:pt x="79670" y="11966"/>
                </a:lnTo>
                <a:lnTo>
                  <a:pt x="80080" y="11557"/>
                </a:lnTo>
                <a:lnTo>
                  <a:pt x="79670" y="11761"/>
                </a:lnTo>
                <a:lnTo>
                  <a:pt x="79466" y="11761"/>
                </a:lnTo>
                <a:lnTo>
                  <a:pt x="79568" y="11557"/>
                </a:lnTo>
                <a:lnTo>
                  <a:pt x="79773" y="11455"/>
                </a:lnTo>
                <a:lnTo>
                  <a:pt x="79057" y="11352"/>
                </a:lnTo>
                <a:lnTo>
                  <a:pt x="78955" y="11148"/>
                </a:lnTo>
                <a:lnTo>
                  <a:pt x="78239" y="11045"/>
                </a:lnTo>
                <a:lnTo>
                  <a:pt x="79466" y="10943"/>
                </a:lnTo>
                <a:lnTo>
                  <a:pt x="78648" y="10841"/>
                </a:lnTo>
                <a:lnTo>
                  <a:pt x="80284" y="10739"/>
                </a:lnTo>
                <a:lnTo>
                  <a:pt x="78648" y="10534"/>
                </a:lnTo>
                <a:lnTo>
                  <a:pt x="80080" y="10330"/>
                </a:lnTo>
                <a:lnTo>
                  <a:pt x="79670" y="10023"/>
                </a:lnTo>
                <a:lnTo>
                  <a:pt x="79057" y="10125"/>
                </a:lnTo>
                <a:lnTo>
                  <a:pt x="79364" y="9920"/>
                </a:lnTo>
                <a:lnTo>
                  <a:pt x="78443" y="10023"/>
                </a:lnTo>
                <a:lnTo>
                  <a:pt x="79568" y="9716"/>
                </a:lnTo>
                <a:lnTo>
                  <a:pt x="79466" y="9409"/>
                </a:lnTo>
                <a:lnTo>
                  <a:pt x="78750" y="9409"/>
                </a:lnTo>
                <a:lnTo>
                  <a:pt x="77625" y="10023"/>
                </a:lnTo>
                <a:lnTo>
                  <a:pt x="77420" y="9716"/>
                </a:lnTo>
                <a:lnTo>
                  <a:pt x="78545" y="9205"/>
                </a:lnTo>
                <a:lnTo>
                  <a:pt x="77216" y="9409"/>
                </a:lnTo>
                <a:lnTo>
                  <a:pt x="77216" y="9409"/>
                </a:lnTo>
                <a:lnTo>
                  <a:pt x="78341" y="8898"/>
                </a:lnTo>
                <a:lnTo>
                  <a:pt x="76500" y="8898"/>
                </a:lnTo>
                <a:lnTo>
                  <a:pt x="77011" y="8591"/>
                </a:lnTo>
                <a:lnTo>
                  <a:pt x="75886" y="9000"/>
                </a:lnTo>
                <a:lnTo>
                  <a:pt x="76398" y="8693"/>
                </a:lnTo>
                <a:lnTo>
                  <a:pt x="76091" y="8693"/>
                </a:lnTo>
                <a:lnTo>
                  <a:pt x="76807" y="8386"/>
                </a:lnTo>
                <a:lnTo>
                  <a:pt x="76807" y="8386"/>
                </a:lnTo>
                <a:lnTo>
                  <a:pt x="75580" y="8591"/>
                </a:lnTo>
                <a:lnTo>
                  <a:pt x="75580" y="8591"/>
                </a:lnTo>
                <a:lnTo>
                  <a:pt x="76500" y="8182"/>
                </a:lnTo>
                <a:lnTo>
                  <a:pt x="74761" y="7875"/>
                </a:lnTo>
                <a:lnTo>
                  <a:pt x="74761" y="7875"/>
                </a:lnTo>
                <a:lnTo>
                  <a:pt x="74864" y="8182"/>
                </a:lnTo>
                <a:lnTo>
                  <a:pt x="74045" y="8489"/>
                </a:lnTo>
                <a:lnTo>
                  <a:pt x="73739" y="8080"/>
                </a:lnTo>
                <a:lnTo>
                  <a:pt x="72511" y="8489"/>
                </a:lnTo>
                <a:lnTo>
                  <a:pt x="72818" y="8284"/>
                </a:lnTo>
                <a:lnTo>
                  <a:pt x="72716" y="8182"/>
                </a:lnTo>
                <a:lnTo>
                  <a:pt x="73125" y="7977"/>
                </a:lnTo>
                <a:lnTo>
                  <a:pt x="72614" y="8182"/>
                </a:lnTo>
                <a:lnTo>
                  <a:pt x="73534" y="7773"/>
                </a:lnTo>
                <a:lnTo>
                  <a:pt x="73227" y="6955"/>
                </a:lnTo>
                <a:close/>
                <a:moveTo>
                  <a:pt x="103500" y="0"/>
                </a:moveTo>
                <a:lnTo>
                  <a:pt x="103807" y="102"/>
                </a:lnTo>
                <a:lnTo>
                  <a:pt x="99205" y="205"/>
                </a:lnTo>
                <a:lnTo>
                  <a:pt x="101864" y="307"/>
                </a:lnTo>
                <a:lnTo>
                  <a:pt x="99614" y="409"/>
                </a:lnTo>
                <a:lnTo>
                  <a:pt x="100125" y="511"/>
                </a:lnTo>
                <a:lnTo>
                  <a:pt x="99818" y="818"/>
                </a:lnTo>
                <a:lnTo>
                  <a:pt x="97057" y="511"/>
                </a:lnTo>
                <a:lnTo>
                  <a:pt x="97057" y="818"/>
                </a:lnTo>
                <a:lnTo>
                  <a:pt x="94705" y="1023"/>
                </a:lnTo>
                <a:lnTo>
                  <a:pt x="94705" y="614"/>
                </a:lnTo>
                <a:lnTo>
                  <a:pt x="91841" y="818"/>
                </a:lnTo>
                <a:lnTo>
                  <a:pt x="92966" y="1227"/>
                </a:lnTo>
                <a:lnTo>
                  <a:pt x="90716" y="920"/>
                </a:lnTo>
                <a:lnTo>
                  <a:pt x="86625" y="1841"/>
                </a:lnTo>
                <a:lnTo>
                  <a:pt x="86932" y="2148"/>
                </a:lnTo>
                <a:lnTo>
                  <a:pt x="87955" y="2045"/>
                </a:lnTo>
                <a:lnTo>
                  <a:pt x="87955" y="2045"/>
                </a:lnTo>
                <a:lnTo>
                  <a:pt x="81818" y="3477"/>
                </a:lnTo>
                <a:lnTo>
                  <a:pt x="83148" y="3682"/>
                </a:lnTo>
                <a:lnTo>
                  <a:pt x="82841" y="3784"/>
                </a:lnTo>
                <a:lnTo>
                  <a:pt x="85091" y="3989"/>
                </a:lnTo>
                <a:lnTo>
                  <a:pt x="82023" y="4295"/>
                </a:lnTo>
                <a:lnTo>
                  <a:pt x="82125" y="4398"/>
                </a:lnTo>
                <a:lnTo>
                  <a:pt x="82125" y="4500"/>
                </a:lnTo>
                <a:lnTo>
                  <a:pt x="83557" y="4602"/>
                </a:lnTo>
                <a:lnTo>
                  <a:pt x="82534" y="4807"/>
                </a:lnTo>
                <a:lnTo>
                  <a:pt x="88568" y="5318"/>
                </a:lnTo>
                <a:lnTo>
                  <a:pt x="88568" y="5625"/>
                </a:lnTo>
                <a:lnTo>
                  <a:pt x="89489" y="6341"/>
                </a:lnTo>
                <a:lnTo>
                  <a:pt x="88670" y="6648"/>
                </a:lnTo>
                <a:lnTo>
                  <a:pt x="89386" y="6750"/>
                </a:lnTo>
                <a:lnTo>
                  <a:pt x="89182" y="7057"/>
                </a:lnTo>
                <a:lnTo>
                  <a:pt x="89386" y="7466"/>
                </a:lnTo>
                <a:lnTo>
                  <a:pt x="89386" y="7568"/>
                </a:lnTo>
                <a:lnTo>
                  <a:pt x="89591" y="7773"/>
                </a:lnTo>
                <a:lnTo>
                  <a:pt x="88977" y="7977"/>
                </a:lnTo>
                <a:lnTo>
                  <a:pt x="89080" y="8080"/>
                </a:lnTo>
                <a:lnTo>
                  <a:pt x="88773" y="8182"/>
                </a:lnTo>
                <a:lnTo>
                  <a:pt x="88773" y="8182"/>
                </a:lnTo>
                <a:lnTo>
                  <a:pt x="89386" y="8080"/>
                </a:lnTo>
                <a:lnTo>
                  <a:pt x="88568" y="8795"/>
                </a:lnTo>
                <a:lnTo>
                  <a:pt x="90102" y="8489"/>
                </a:lnTo>
                <a:lnTo>
                  <a:pt x="90102" y="8591"/>
                </a:lnTo>
                <a:lnTo>
                  <a:pt x="90205" y="8591"/>
                </a:lnTo>
                <a:lnTo>
                  <a:pt x="90205" y="8693"/>
                </a:lnTo>
                <a:lnTo>
                  <a:pt x="91023" y="8693"/>
                </a:lnTo>
                <a:lnTo>
                  <a:pt x="90000" y="9102"/>
                </a:lnTo>
                <a:lnTo>
                  <a:pt x="91227" y="9205"/>
                </a:lnTo>
                <a:lnTo>
                  <a:pt x="90716" y="9205"/>
                </a:lnTo>
                <a:lnTo>
                  <a:pt x="91023" y="9409"/>
                </a:lnTo>
                <a:lnTo>
                  <a:pt x="91227" y="9716"/>
                </a:lnTo>
                <a:lnTo>
                  <a:pt x="88875" y="9614"/>
                </a:lnTo>
                <a:lnTo>
                  <a:pt x="91330" y="10125"/>
                </a:lnTo>
                <a:lnTo>
                  <a:pt x="90511" y="10739"/>
                </a:lnTo>
                <a:lnTo>
                  <a:pt x="91023" y="10739"/>
                </a:lnTo>
                <a:lnTo>
                  <a:pt x="90511" y="10841"/>
                </a:lnTo>
                <a:lnTo>
                  <a:pt x="90205" y="11148"/>
                </a:lnTo>
                <a:lnTo>
                  <a:pt x="90511" y="11148"/>
                </a:lnTo>
                <a:lnTo>
                  <a:pt x="88568" y="11557"/>
                </a:lnTo>
                <a:lnTo>
                  <a:pt x="90102" y="11455"/>
                </a:lnTo>
                <a:lnTo>
                  <a:pt x="88057" y="12170"/>
                </a:lnTo>
                <a:lnTo>
                  <a:pt x="90102" y="11966"/>
                </a:lnTo>
                <a:lnTo>
                  <a:pt x="89898" y="12068"/>
                </a:lnTo>
                <a:lnTo>
                  <a:pt x="90205" y="12273"/>
                </a:lnTo>
                <a:lnTo>
                  <a:pt x="88261" y="12273"/>
                </a:lnTo>
                <a:lnTo>
                  <a:pt x="87955" y="12784"/>
                </a:lnTo>
                <a:lnTo>
                  <a:pt x="88773" y="12784"/>
                </a:lnTo>
                <a:lnTo>
                  <a:pt x="87648" y="13500"/>
                </a:lnTo>
                <a:lnTo>
                  <a:pt x="89489" y="12784"/>
                </a:lnTo>
                <a:lnTo>
                  <a:pt x="89489" y="12784"/>
                </a:lnTo>
                <a:lnTo>
                  <a:pt x="87750" y="13602"/>
                </a:lnTo>
                <a:lnTo>
                  <a:pt x="87852" y="13602"/>
                </a:lnTo>
                <a:lnTo>
                  <a:pt x="87750" y="14011"/>
                </a:lnTo>
                <a:lnTo>
                  <a:pt x="89182" y="13807"/>
                </a:lnTo>
                <a:lnTo>
                  <a:pt x="88261" y="14114"/>
                </a:lnTo>
                <a:lnTo>
                  <a:pt x="88057" y="15239"/>
                </a:lnTo>
                <a:lnTo>
                  <a:pt x="88773" y="14727"/>
                </a:lnTo>
                <a:lnTo>
                  <a:pt x="89080" y="14318"/>
                </a:lnTo>
                <a:lnTo>
                  <a:pt x="89489" y="15034"/>
                </a:lnTo>
                <a:lnTo>
                  <a:pt x="88466" y="15034"/>
                </a:lnTo>
                <a:lnTo>
                  <a:pt x="88364" y="15341"/>
                </a:lnTo>
                <a:lnTo>
                  <a:pt x="89080" y="15136"/>
                </a:lnTo>
                <a:lnTo>
                  <a:pt x="88977" y="15239"/>
                </a:lnTo>
                <a:lnTo>
                  <a:pt x="89182" y="15239"/>
                </a:lnTo>
                <a:lnTo>
                  <a:pt x="88261" y="15443"/>
                </a:lnTo>
                <a:lnTo>
                  <a:pt x="88568" y="16466"/>
                </a:lnTo>
                <a:lnTo>
                  <a:pt x="89080" y="16261"/>
                </a:lnTo>
                <a:lnTo>
                  <a:pt x="88568" y="16773"/>
                </a:lnTo>
                <a:lnTo>
                  <a:pt x="89386" y="17182"/>
                </a:lnTo>
                <a:lnTo>
                  <a:pt x="88977" y="17591"/>
                </a:lnTo>
                <a:lnTo>
                  <a:pt x="89386" y="18205"/>
                </a:lnTo>
                <a:lnTo>
                  <a:pt x="89795" y="18205"/>
                </a:lnTo>
                <a:lnTo>
                  <a:pt x="89386" y="18409"/>
                </a:lnTo>
                <a:lnTo>
                  <a:pt x="89795" y="18409"/>
                </a:lnTo>
                <a:lnTo>
                  <a:pt x="89795" y="18307"/>
                </a:lnTo>
                <a:lnTo>
                  <a:pt x="91227" y="18000"/>
                </a:lnTo>
                <a:lnTo>
                  <a:pt x="91023" y="18614"/>
                </a:lnTo>
                <a:lnTo>
                  <a:pt x="91943" y="18511"/>
                </a:lnTo>
                <a:lnTo>
                  <a:pt x="91943" y="18511"/>
                </a:lnTo>
                <a:lnTo>
                  <a:pt x="91330" y="18920"/>
                </a:lnTo>
                <a:lnTo>
                  <a:pt x="91330" y="18920"/>
                </a:lnTo>
                <a:lnTo>
                  <a:pt x="92148" y="18818"/>
                </a:lnTo>
                <a:lnTo>
                  <a:pt x="92148" y="19227"/>
                </a:lnTo>
                <a:lnTo>
                  <a:pt x="92455" y="19227"/>
                </a:lnTo>
                <a:lnTo>
                  <a:pt x="92250" y="19125"/>
                </a:lnTo>
                <a:lnTo>
                  <a:pt x="92966" y="18920"/>
                </a:lnTo>
                <a:lnTo>
                  <a:pt x="92455" y="18614"/>
                </a:lnTo>
                <a:lnTo>
                  <a:pt x="93375" y="18409"/>
                </a:lnTo>
                <a:lnTo>
                  <a:pt x="93989" y="17591"/>
                </a:lnTo>
                <a:lnTo>
                  <a:pt x="93784" y="17489"/>
                </a:lnTo>
                <a:lnTo>
                  <a:pt x="94091" y="17386"/>
                </a:lnTo>
                <a:lnTo>
                  <a:pt x="94295" y="16670"/>
                </a:lnTo>
                <a:lnTo>
                  <a:pt x="93784" y="16568"/>
                </a:lnTo>
                <a:lnTo>
                  <a:pt x="94807" y="16364"/>
                </a:lnTo>
                <a:lnTo>
                  <a:pt x="94500" y="16159"/>
                </a:lnTo>
                <a:lnTo>
                  <a:pt x="95830" y="15648"/>
                </a:lnTo>
                <a:lnTo>
                  <a:pt x="95830" y="15239"/>
                </a:lnTo>
                <a:lnTo>
                  <a:pt x="95216" y="15136"/>
                </a:lnTo>
                <a:lnTo>
                  <a:pt x="96136" y="15034"/>
                </a:lnTo>
                <a:lnTo>
                  <a:pt x="95830" y="14625"/>
                </a:lnTo>
                <a:lnTo>
                  <a:pt x="96955" y="14216"/>
                </a:lnTo>
                <a:lnTo>
                  <a:pt x="96545" y="14011"/>
                </a:lnTo>
                <a:lnTo>
                  <a:pt x="98489" y="13398"/>
                </a:lnTo>
                <a:lnTo>
                  <a:pt x="98182" y="13295"/>
                </a:lnTo>
                <a:lnTo>
                  <a:pt x="98795" y="13295"/>
                </a:lnTo>
                <a:lnTo>
                  <a:pt x="98386" y="13909"/>
                </a:lnTo>
                <a:lnTo>
                  <a:pt x="99205" y="13602"/>
                </a:lnTo>
                <a:lnTo>
                  <a:pt x="99307" y="13705"/>
                </a:lnTo>
                <a:lnTo>
                  <a:pt x="102580" y="11659"/>
                </a:lnTo>
                <a:lnTo>
                  <a:pt x="102682" y="11455"/>
                </a:lnTo>
                <a:lnTo>
                  <a:pt x="109125" y="10227"/>
                </a:lnTo>
                <a:lnTo>
                  <a:pt x="109023" y="10227"/>
                </a:lnTo>
                <a:lnTo>
                  <a:pt x="109636" y="10023"/>
                </a:lnTo>
                <a:lnTo>
                  <a:pt x="106159" y="10023"/>
                </a:lnTo>
                <a:lnTo>
                  <a:pt x="106977" y="9716"/>
                </a:lnTo>
                <a:lnTo>
                  <a:pt x="105239" y="9716"/>
                </a:lnTo>
                <a:lnTo>
                  <a:pt x="105852" y="9205"/>
                </a:lnTo>
                <a:lnTo>
                  <a:pt x="107386" y="9205"/>
                </a:lnTo>
                <a:lnTo>
                  <a:pt x="106773" y="8693"/>
                </a:lnTo>
                <a:lnTo>
                  <a:pt x="108409" y="9102"/>
                </a:lnTo>
                <a:lnTo>
                  <a:pt x="109023" y="9716"/>
                </a:lnTo>
                <a:lnTo>
                  <a:pt x="109636" y="9307"/>
                </a:lnTo>
                <a:lnTo>
                  <a:pt x="109636" y="9716"/>
                </a:lnTo>
                <a:lnTo>
                  <a:pt x="110148" y="9307"/>
                </a:lnTo>
                <a:lnTo>
                  <a:pt x="110148" y="8795"/>
                </a:lnTo>
                <a:lnTo>
                  <a:pt x="109739" y="9000"/>
                </a:lnTo>
                <a:lnTo>
                  <a:pt x="110148" y="8591"/>
                </a:lnTo>
                <a:lnTo>
                  <a:pt x="108205" y="8080"/>
                </a:lnTo>
                <a:lnTo>
                  <a:pt x="108511" y="7977"/>
                </a:lnTo>
                <a:lnTo>
                  <a:pt x="108307" y="7670"/>
                </a:lnTo>
                <a:lnTo>
                  <a:pt x="107284" y="7773"/>
                </a:lnTo>
                <a:lnTo>
                  <a:pt x="107284" y="7773"/>
                </a:lnTo>
                <a:lnTo>
                  <a:pt x="108211" y="7587"/>
                </a:lnTo>
                <a:lnTo>
                  <a:pt x="108211" y="7587"/>
                </a:lnTo>
                <a:lnTo>
                  <a:pt x="106875" y="7466"/>
                </a:lnTo>
                <a:lnTo>
                  <a:pt x="107489" y="7364"/>
                </a:lnTo>
                <a:lnTo>
                  <a:pt x="107080" y="7159"/>
                </a:lnTo>
                <a:lnTo>
                  <a:pt x="108716" y="7159"/>
                </a:lnTo>
                <a:lnTo>
                  <a:pt x="108307" y="6852"/>
                </a:lnTo>
                <a:lnTo>
                  <a:pt x="111375" y="7159"/>
                </a:lnTo>
                <a:lnTo>
                  <a:pt x="111068" y="6750"/>
                </a:lnTo>
                <a:lnTo>
                  <a:pt x="110352" y="6750"/>
                </a:lnTo>
                <a:lnTo>
                  <a:pt x="110352" y="6545"/>
                </a:lnTo>
                <a:lnTo>
                  <a:pt x="110659" y="6239"/>
                </a:lnTo>
                <a:lnTo>
                  <a:pt x="110557" y="6545"/>
                </a:lnTo>
                <a:lnTo>
                  <a:pt x="112295" y="6443"/>
                </a:lnTo>
                <a:lnTo>
                  <a:pt x="111989" y="6034"/>
                </a:lnTo>
                <a:lnTo>
                  <a:pt x="111273" y="6239"/>
                </a:lnTo>
                <a:lnTo>
                  <a:pt x="111273" y="5830"/>
                </a:lnTo>
                <a:lnTo>
                  <a:pt x="110557" y="5830"/>
                </a:lnTo>
                <a:lnTo>
                  <a:pt x="111784" y="5727"/>
                </a:lnTo>
                <a:lnTo>
                  <a:pt x="112091" y="5830"/>
                </a:lnTo>
                <a:lnTo>
                  <a:pt x="112193" y="5011"/>
                </a:lnTo>
                <a:lnTo>
                  <a:pt x="111375" y="4909"/>
                </a:lnTo>
                <a:lnTo>
                  <a:pt x="111068" y="4705"/>
                </a:lnTo>
                <a:lnTo>
                  <a:pt x="110659" y="4602"/>
                </a:lnTo>
                <a:lnTo>
                  <a:pt x="113011" y="4500"/>
                </a:lnTo>
                <a:lnTo>
                  <a:pt x="113216" y="4091"/>
                </a:lnTo>
                <a:lnTo>
                  <a:pt x="111989" y="3886"/>
                </a:lnTo>
                <a:lnTo>
                  <a:pt x="112807" y="3886"/>
                </a:lnTo>
                <a:lnTo>
                  <a:pt x="111580" y="3784"/>
                </a:lnTo>
                <a:lnTo>
                  <a:pt x="112091" y="3170"/>
                </a:lnTo>
                <a:lnTo>
                  <a:pt x="111989" y="3068"/>
                </a:lnTo>
                <a:lnTo>
                  <a:pt x="113114" y="2557"/>
                </a:lnTo>
                <a:lnTo>
                  <a:pt x="112909" y="2352"/>
                </a:lnTo>
                <a:lnTo>
                  <a:pt x="113216" y="1943"/>
                </a:lnTo>
                <a:lnTo>
                  <a:pt x="115261" y="1841"/>
                </a:lnTo>
                <a:lnTo>
                  <a:pt x="114750" y="1739"/>
                </a:lnTo>
                <a:lnTo>
                  <a:pt x="116284" y="1534"/>
                </a:lnTo>
                <a:lnTo>
                  <a:pt x="116080" y="1432"/>
                </a:lnTo>
                <a:lnTo>
                  <a:pt x="117818" y="1125"/>
                </a:lnTo>
                <a:lnTo>
                  <a:pt x="111273" y="1636"/>
                </a:lnTo>
                <a:lnTo>
                  <a:pt x="111273" y="1636"/>
                </a:lnTo>
                <a:lnTo>
                  <a:pt x="112398" y="1125"/>
                </a:lnTo>
                <a:lnTo>
                  <a:pt x="107898" y="818"/>
                </a:lnTo>
                <a:lnTo>
                  <a:pt x="112500" y="409"/>
                </a:lnTo>
                <a:lnTo>
                  <a:pt x="106977" y="205"/>
                </a:lnTo>
                <a:lnTo>
                  <a:pt x="110352" y="0"/>
                </a:lnTo>
                <a:close/>
                <a:moveTo>
                  <a:pt x="5114" y="22807"/>
                </a:moveTo>
                <a:lnTo>
                  <a:pt x="5069" y="22823"/>
                </a:lnTo>
                <a:lnTo>
                  <a:pt x="5069" y="22823"/>
                </a:lnTo>
                <a:lnTo>
                  <a:pt x="5011" y="22909"/>
                </a:lnTo>
                <a:lnTo>
                  <a:pt x="5114" y="22807"/>
                </a:lnTo>
                <a:close/>
                <a:moveTo>
                  <a:pt x="133057" y="23011"/>
                </a:moveTo>
                <a:lnTo>
                  <a:pt x="132955" y="23216"/>
                </a:lnTo>
                <a:lnTo>
                  <a:pt x="132443" y="23216"/>
                </a:lnTo>
                <a:lnTo>
                  <a:pt x="132955" y="23727"/>
                </a:lnTo>
                <a:lnTo>
                  <a:pt x="133261" y="23727"/>
                </a:lnTo>
                <a:lnTo>
                  <a:pt x="133568" y="23216"/>
                </a:lnTo>
                <a:lnTo>
                  <a:pt x="133057" y="23011"/>
                </a:lnTo>
                <a:close/>
                <a:moveTo>
                  <a:pt x="1125" y="23625"/>
                </a:moveTo>
                <a:lnTo>
                  <a:pt x="102" y="24034"/>
                </a:lnTo>
                <a:lnTo>
                  <a:pt x="1120" y="23634"/>
                </a:lnTo>
                <a:lnTo>
                  <a:pt x="1120" y="23634"/>
                </a:lnTo>
                <a:lnTo>
                  <a:pt x="1125" y="23625"/>
                </a:lnTo>
                <a:close/>
                <a:moveTo>
                  <a:pt x="102" y="24034"/>
                </a:moveTo>
                <a:lnTo>
                  <a:pt x="102" y="24034"/>
                </a:lnTo>
                <a:lnTo>
                  <a:pt x="102" y="24034"/>
                </a:lnTo>
                <a:close/>
                <a:moveTo>
                  <a:pt x="138170" y="24136"/>
                </a:moveTo>
                <a:lnTo>
                  <a:pt x="138375" y="24239"/>
                </a:lnTo>
                <a:lnTo>
                  <a:pt x="138477" y="24239"/>
                </a:lnTo>
                <a:lnTo>
                  <a:pt x="138170" y="24136"/>
                </a:lnTo>
                <a:close/>
                <a:moveTo>
                  <a:pt x="118534" y="23523"/>
                </a:moveTo>
                <a:lnTo>
                  <a:pt x="118636" y="23625"/>
                </a:lnTo>
                <a:lnTo>
                  <a:pt x="118330" y="23932"/>
                </a:lnTo>
                <a:lnTo>
                  <a:pt x="118330" y="23727"/>
                </a:lnTo>
                <a:lnTo>
                  <a:pt x="117818" y="23830"/>
                </a:lnTo>
                <a:lnTo>
                  <a:pt x="117511" y="24239"/>
                </a:lnTo>
                <a:lnTo>
                  <a:pt x="117920" y="24239"/>
                </a:lnTo>
                <a:lnTo>
                  <a:pt x="117614" y="24648"/>
                </a:lnTo>
                <a:lnTo>
                  <a:pt x="116489" y="24750"/>
                </a:lnTo>
                <a:lnTo>
                  <a:pt x="116591" y="24852"/>
                </a:lnTo>
                <a:lnTo>
                  <a:pt x="116591" y="25057"/>
                </a:lnTo>
                <a:lnTo>
                  <a:pt x="116795" y="24955"/>
                </a:lnTo>
                <a:lnTo>
                  <a:pt x="116693" y="25261"/>
                </a:lnTo>
                <a:lnTo>
                  <a:pt x="116386" y="25364"/>
                </a:lnTo>
                <a:lnTo>
                  <a:pt x="116386" y="25466"/>
                </a:lnTo>
                <a:lnTo>
                  <a:pt x="116591" y="25466"/>
                </a:lnTo>
                <a:lnTo>
                  <a:pt x="116591" y="25568"/>
                </a:lnTo>
                <a:lnTo>
                  <a:pt x="117307" y="25670"/>
                </a:lnTo>
                <a:lnTo>
                  <a:pt x="116489" y="26284"/>
                </a:lnTo>
                <a:lnTo>
                  <a:pt x="116489" y="26284"/>
                </a:lnTo>
                <a:lnTo>
                  <a:pt x="117409" y="26182"/>
                </a:lnTo>
                <a:lnTo>
                  <a:pt x="116489" y="26489"/>
                </a:lnTo>
                <a:lnTo>
                  <a:pt x="116591" y="26591"/>
                </a:lnTo>
                <a:lnTo>
                  <a:pt x="116080" y="26693"/>
                </a:lnTo>
                <a:lnTo>
                  <a:pt x="116489" y="26693"/>
                </a:lnTo>
                <a:lnTo>
                  <a:pt x="116080" y="27000"/>
                </a:lnTo>
                <a:lnTo>
                  <a:pt x="116693" y="27000"/>
                </a:lnTo>
                <a:lnTo>
                  <a:pt x="116284" y="27205"/>
                </a:lnTo>
                <a:lnTo>
                  <a:pt x="116284" y="27205"/>
                </a:lnTo>
                <a:lnTo>
                  <a:pt x="116693" y="27102"/>
                </a:lnTo>
                <a:lnTo>
                  <a:pt x="116489" y="27307"/>
                </a:lnTo>
                <a:lnTo>
                  <a:pt x="119250" y="26591"/>
                </a:lnTo>
                <a:lnTo>
                  <a:pt x="119148" y="26489"/>
                </a:lnTo>
                <a:lnTo>
                  <a:pt x="119455" y="24852"/>
                </a:lnTo>
                <a:lnTo>
                  <a:pt x="119352" y="24750"/>
                </a:lnTo>
                <a:lnTo>
                  <a:pt x="119966" y="24545"/>
                </a:lnTo>
                <a:lnTo>
                  <a:pt x="119864" y="24341"/>
                </a:lnTo>
                <a:lnTo>
                  <a:pt x="119659" y="24239"/>
                </a:lnTo>
                <a:lnTo>
                  <a:pt x="119455" y="23727"/>
                </a:lnTo>
                <a:lnTo>
                  <a:pt x="118636" y="23830"/>
                </a:lnTo>
                <a:lnTo>
                  <a:pt x="118841" y="23625"/>
                </a:lnTo>
                <a:lnTo>
                  <a:pt x="118534" y="23523"/>
                </a:lnTo>
                <a:close/>
                <a:moveTo>
                  <a:pt x="121398" y="20455"/>
                </a:moveTo>
                <a:lnTo>
                  <a:pt x="120477" y="20761"/>
                </a:lnTo>
                <a:lnTo>
                  <a:pt x="119966" y="21682"/>
                </a:lnTo>
                <a:lnTo>
                  <a:pt x="119761" y="22091"/>
                </a:lnTo>
                <a:lnTo>
                  <a:pt x="119864" y="22091"/>
                </a:lnTo>
                <a:lnTo>
                  <a:pt x="119557" y="22295"/>
                </a:lnTo>
                <a:lnTo>
                  <a:pt x="120273" y="22193"/>
                </a:lnTo>
                <a:lnTo>
                  <a:pt x="119966" y="23523"/>
                </a:lnTo>
                <a:lnTo>
                  <a:pt x="120170" y="23011"/>
                </a:lnTo>
                <a:lnTo>
                  <a:pt x="120580" y="22807"/>
                </a:lnTo>
                <a:lnTo>
                  <a:pt x="120682" y="23011"/>
                </a:lnTo>
                <a:lnTo>
                  <a:pt x="120375" y="24239"/>
                </a:lnTo>
                <a:lnTo>
                  <a:pt x="121807" y="23932"/>
                </a:lnTo>
                <a:lnTo>
                  <a:pt x="122011" y="25568"/>
                </a:lnTo>
                <a:lnTo>
                  <a:pt x="120580" y="26080"/>
                </a:lnTo>
                <a:lnTo>
                  <a:pt x="120580" y="26080"/>
                </a:lnTo>
                <a:lnTo>
                  <a:pt x="120989" y="25977"/>
                </a:lnTo>
                <a:lnTo>
                  <a:pt x="121091" y="26284"/>
                </a:lnTo>
                <a:lnTo>
                  <a:pt x="120068" y="27000"/>
                </a:lnTo>
                <a:lnTo>
                  <a:pt x="120989" y="27205"/>
                </a:lnTo>
                <a:lnTo>
                  <a:pt x="120886" y="27307"/>
                </a:lnTo>
                <a:lnTo>
                  <a:pt x="121602" y="27409"/>
                </a:lnTo>
                <a:lnTo>
                  <a:pt x="122216" y="27102"/>
                </a:lnTo>
                <a:lnTo>
                  <a:pt x="121602" y="27614"/>
                </a:lnTo>
                <a:lnTo>
                  <a:pt x="120989" y="27614"/>
                </a:lnTo>
                <a:lnTo>
                  <a:pt x="119761" y="28739"/>
                </a:lnTo>
                <a:lnTo>
                  <a:pt x="120068" y="28841"/>
                </a:lnTo>
                <a:lnTo>
                  <a:pt x="120375" y="28534"/>
                </a:lnTo>
                <a:lnTo>
                  <a:pt x="121091" y="28534"/>
                </a:lnTo>
                <a:lnTo>
                  <a:pt x="121807" y="28125"/>
                </a:lnTo>
                <a:lnTo>
                  <a:pt x="122625" y="28227"/>
                </a:lnTo>
                <a:lnTo>
                  <a:pt x="122523" y="28125"/>
                </a:lnTo>
                <a:lnTo>
                  <a:pt x="123136" y="28023"/>
                </a:lnTo>
                <a:lnTo>
                  <a:pt x="123034" y="27920"/>
                </a:lnTo>
                <a:lnTo>
                  <a:pt x="124773" y="27920"/>
                </a:lnTo>
                <a:lnTo>
                  <a:pt x="125182" y="27409"/>
                </a:lnTo>
                <a:lnTo>
                  <a:pt x="124466" y="27409"/>
                </a:lnTo>
                <a:lnTo>
                  <a:pt x="125080" y="26898"/>
                </a:lnTo>
                <a:lnTo>
                  <a:pt x="125284" y="25977"/>
                </a:lnTo>
                <a:lnTo>
                  <a:pt x="124159" y="25977"/>
                </a:lnTo>
                <a:lnTo>
                  <a:pt x="123648" y="25159"/>
                </a:lnTo>
                <a:lnTo>
                  <a:pt x="124261" y="25261"/>
                </a:lnTo>
                <a:lnTo>
                  <a:pt x="124261" y="25261"/>
                </a:lnTo>
                <a:lnTo>
                  <a:pt x="124057" y="24750"/>
                </a:lnTo>
                <a:lnTo>
                  <a:pt x="123239" y="24239"/>
                </a:lnTo>
                <a:lnTo>
                  <a:pt x="122932" y="23420"/>
                </a:lnTo>
                <a:lnTo>
                  <a:pt x="121295" y="22807"/>
                </a:lnTo>
                <a:lnTo>
                  <a:pt x="122011" y="22705"/>
                </a:lnTo>
                <a:lnTo>
                  <a:pt x="121705" y="22602"/>
                </a:lnTo>
                <a:lnTo>
                  <a:pt x="122318" y="22295"/>
                </a:lnTo>
                <a:lnTo>
                  <a:pt x="122830" y="21580"/>
                </a:lnTo>
                <a:lnTo>
                  <a:pt x="121091" y="21375"/>
                </a:lnTo>
                <a:lnTo>
                  <a:pt x="121295" y="21170"/>
                </a:lnTo>
                <a:lnTo>
                  <a:pt x="121193" y="21170"/>
                </a:lnTo>
                <a:lnTo>
                  <a:pt x="121807" y="20659"/>
                </a:lnTo>
                <a:lnTo>
                  <a:pt x="121398" y="20455"/>
                </a:lnTo>
                <a:close/>
                <a:moveTo>
                  <a:pt x="23830" y="27920"/>
                </a:moveTo>
                <a:lnTo>
                  <a:pt x="23523" y="28330"/>
                </a:lnTo>
                <a:lnTo>
                  <a:pt x="24034" y="28227"/>
                </a:lnTo>
                <a:lnTo>
                  <a:pt x="23932" y="28432"/>
                </a:lnTo>
                <a:lnTo>
                  <a:pt x="23523" y="28534"/>
                </a:lnTo>
                <a:lnTo>
                  <a:pt x="23625" y="28534"/>
                </a:lnTo>
                <a:lnTo>
                  <a:pt x="23420" y="28739"/>
                </a:lnTo>
                <a:lnTo>
                  <a:pt x="23830" y="28739"/>
                </a:lnTo>
                <a:lnTo>
                  <a:pt x="23932" y="28636"/>
                </a:lnTo>
                <a:lnTo>
                  <a:pt x="24034" y="28943"/>
                </a:lnTo>
                <a:lnTo>
                  <a:pt x="24443" y="29148"/>
                </a:lnTo>
                <a:lnTo>
                  <a:pt x="24034" y="29455"/>
                </a:lnTo>
                <a:lnTo>
                  <a:pt x="24443" y="29455"/>
                </a:lnTo>
                <a:lnTo>
                  <a:pt x="24341" y="29557"/>
                </a:lnTo>
                <a:lnTo>
                  <a:pt x="24545" y="29659"/>
                </a:lnTo>
                <a:lnTo>
                  <a:pt x="24341" y="29761"/>
                </a:lnTo>
                <a:lnTo>
                  <a:pt x="25261" y="29557"/>
                </a:lnTo>
                <a:lnTo>
                  <a:pt x="25057" y="30273"/>
                </a:lnTo>
                <a:lnTo>
                  <a:pt x="25057" y="30273"/>
                </a:lnTo>
                <a:lnTo>
                  <a:pt x="25875" y="30170"/>
                </a:lnTo>
                <a:lnTo>
                  <a:pt x="25466" y="28534"/>
                </a:lnTo>
                <a:lnTo>
                  <a:pt x="23830" y="27920"/>
                </a:lnTo>
                <a:close/>
                <a:moveTo>
                  <a:pt x="25875" y="30170"/>
                </a:moveTo>
                <a:lnTo>
                  <a:pt x="25875" y="30273"/>
                </a:lnTo>
                <a:lnTo>
                  <a:pt x="25977" y="30170"/>
                </a:lnTo>
                <a:close/>
                <a:moveTo>
                  <a:pt x="72102" y="30989"/>
                </a:moveTo>
                <a:lnTo>
                  <a:pt x="72146" y="31003"/>
                </a:lnTo>
                <a:lnTo>
                  <a:pt x="72146" y="31003"/>
                </a:lnTo>
                <a:lnTo>
                  <a:pt x="72205" y="30989"/>
                </a:lnTo>
                <a:close/>
                <a:moveTo>
                  <a:pt x="25568" y="31398"/>
                </a:moveTo>
                <a:lnTo>
                  <a:pt x="25364" y="31500"/>
                </a:lnTo>
                <a:lnTo>
                  <a:pt x="25364" y="31500"/>
                </a:lnTo>
                <a:lnTo>
                  <a:pt x="25466" y="31398"/>
                </a:lnTo>
                <a:close/>
                <a:moveTo>
                  <a:pt x="80386" y="31500"/>
                </a:moveTo>
                <a:lnTo>
                  <a:pt x="80386" y="31500"/>
                </a:lnTo>
                <a:lnTo>
                  <a:pt x="80386" y="31500"/>
                </a:lnTo>
                <a:close/>
                <a:moveTo>
                  <a:pt x="80693" y="27307"/>
                </a:moveTo>
                <a:lnTo>
                  <a:pt x="80182" y="27409"/>
                </a:lnTo>
                <a:lnTo>
                  <a:pt x="78136" y="29864"/>
                </a:lnTo>
                <a:lnTo>
                  <a:pt x="77625" y="29966"/>
                </a:lnTo>
                <a:lnTo>
                  <a:pt x="77318" y="30170"/>
                </a:lnTo>
                <a:lnTo>
                  <a:pt x="77420" y="30068"/>
                </a:lnTo>
                <a:lnTo>
                  <a:pt x="77011" y="30273"/>
                </a:lnTo>
                <a:lnTo>
                  <a:pt x="77727" y="30273"/>
                </a:lnTo>
                <a:lnTo>
                  <a:pt x="76705" y="30989"/>
                </a:lnTo>
                <a:lnTo>
                  <a:pt x="79466" y="30989"/>
                </a:lnTo>
                <a:lnTo>
                  <a:pt x="79159" y="31295"/>
                </a:lnTo>
                <a:lnTo>
                  <a:pt x="80284" y="31193"/>
                </a:lnTo>
                <a:lnTo>
                  <a:pt x="79261" y="32011"/>
                </a:lnTo>
                <a:lnTo>
                  <a:pt x="80489" y="31295"/>
                </a:lnTo>
                <a:lnTo>
                  <a:pt x="80386" y="31500"/>
                </a:lnTo>
                <a:lnTo>
                  <a:pt x="80795" y="30989"/>
                </a:lnTo>
                <a:lnTo>
                  <a:pt x="81000" y="31398"/>
                </a:lnTo>
                <a:lnTo>
                  <a:pt x="80591" y="32011"/>
                </a:lnTo>
                <a:lnTo>
                  <a:pt x="81102" y="31705"/>
                </a:lnTo>
                <a:lnTo>
                  <a:pt x="81000" y="32216"/>
                </a:lnTo>
                <a:lnTo>
                  <a:pt x="81000" y="32216"/>
                </a:lnTo>
                <a:lnTo>
                  <a:pt x="81409" y="32114"/>
                </a:lnTo>
                <a:lnTo>
                  <a:pt x="81920" y="31091"/>
                </a:lnTo>
                <a:lnTo>
                  <a:pt x="81511" y="31398"/>
                </a:lnTo>
                <a:lnTo>
                  <a:pt x="81920" y="30682"/>
                </a:lnTo>
                <a:lnTo>
                  <a:pt x="81205" y="31193"/>
                </a:lnTo>
                <a:lnTo>
                  <a:pt x="81205" y="31193"/>
                </a:lnTo>
                <a:lnTo>
                  <a:pt x="81307" y="30784"/>
                </a:lnTo>
                <a:lnTo>
                  <a:pt x="81102" y="30784"/>
                </a:lnTo>
                <a:lnTo>
                  <a:pt x="81920" y="30170"/>
                </a:lnTo>
                <a:lnTo>
                  <a:pt x="81920" y="30170"/>
                </a:lnTo>
                <a:lnTo>
                  <a:pt x="81000" y="30477"/>
                </a:lnTo>
                <a:lnTo>
                  <a:pt x="81409" y="30170"/>
                </a:lnTo>
                <a:lnTo>
                  <a:pt x="81205" y="30068"/>
                </a:lnTo>
                <a:lnTo>
                  <a:pt x="81307" y="29966"/>
                </a:lnTo>
                <a:lnTo>
                  <a:pt x="81102" y="30068"/>
                </a:lnTo>
                <a:lnTo>
                  <a:pt x="81716" y="29557"/>
                </a:lnTo>
                <a:lnTo>
                  <a:pt x="81000" y="29455"/>
                </a:lnTo>
                <a:lnTo>
                  <a:pt x="81102" y="29250"/>
                </a:lnTo>
                <a:lnTo>
                  <a:pt x="80284" y="29761"/>
                </a:lnTo>
                <a:lnTo>
                  <a:pt x="80489" y="29250"/>
                </a:lnTo>
                <a:lnTo>
                  <a:pt x="80489" y="29250"/>
                </a:lnTo>
                <a:lnTo>
                  <a:pt x="80284" y="29455"/>
                </a:lnTo>
                <a:lnTo>
                  <a:pt x="80386" y="29352"/>
                </a:lnTo>
                <a:lnTo>
                  <a:pt x="79773" y="29352"/>
                </a:lnTo>
                <a:lnTo>
                  <a:pt x="79977" y="29148"/>
                </a:lnTo>
                <a:lnTo>
                  <a:pt x="79773" y="29250"/>
                </a:lnTo>
                <a:lnTo>
                  <a:pt x="80386" y="28841"/>
                </a:lnTo>
                <a:lnTo>
                  <a:pt x="79261" y="29250"/>
                </a:lnTo>
                <a:lnTo>
                  <a:pt x="80489" y="27716"/>
                </a:lnTo>
                <a:lnTo>
                  <a:pt x="80591" y="27511"/>
                </a:lnTo>
                <a:lnTo>
                  <a:pt x="80898" y="27307"/>
                </a:lnTo>
                <a:close/>
                <a:moveTo>
                  <a:pt x="239523" y="32216"/>
                </a:moveTo>
                <a:lnTo>
                  <a:pt x="240239" y="32830"/>
                </a:lnTo>
                <a:lnTo>
                  <a:pt x="239727" y="32318"/>
                </a:lnTo>
                <a:lnTo>
                  <a:pt x="239523" y="32216"/>
                </a:lnTo>
                <a:close/>
                <a:moveTo>
                  <a:pt x="232875" y="24443"/>
                </a:moveTo>
                <a:lnTo>
                  <a:pt x="232773" y="24648"/>
                </a:lnTo>
                <a:lnTo>
                  <a:pt x="233591" y="25159"/>
                </a:lnTo>
                <a:lnTo>
                  <a:pt x="233489" y="25261"/>
                </a:lnTo>
                <a:lnTo>
                  <a:pt x="233386" y="25364"/>
                </a:lnTo>
                <a:lnTo>
                  <a:pt x="234511" y="27102"/>
                </a:lnTo>
                <a:lnTo>
                  <a:pt x="239216" y="32932"/>
                </a:lnTo>
                <a:lnTo>
                  <a:pt x="239114" y="32114"/>
                </a:lnTo>
                <a:lnTo>
                  <a:pt x="239523" y="32216"/>
                </a:lnTo>
                <a:lnTo>
                  <a:pt x="239523" y="32216"/>
                </a:lnTo>
                <a:lnTo>
                  <a:pt x="238193" y="31091"/>
                </a:lnTo>
                <a:lnTo>
                  <a:pt x="237784" y="29557"/>
                </a:lnTo>
                <a:lnTo>
                  <a:pt x="239318" y="30170"/>
                </a:lnTo>
                <a:lnTo>
                  <a:pt x="232875" y="24443"/>
                </a:lnTo>
                <a:close/>
                <a:moveTo>
                  <a:pt x="244841" y="33341"/>
                </a:moveTo>
                <a:lnTo>
                  <a:pt x="244330" y="33443"/>
                </a:lnTo>
                <a:lnTo>
                  <a:pt x="244432" y="33648"/>
                </a:lnTo>
                <a:lnTo>
                  <a:pt x="244125" y="34364"/>
                </a:lnTo>
                <a:lnTo>
                  <a:pt x="244125" y="34466"/>
                </a:lnTo>
                <a:lnTo>
                  <a:pt x="244330" y="33955"/>
                </a:lnTo>
                <a:lnTo>
                  <a:pt x="245045" y="33545"/>
                </a:lnTo>
                <a:lnTo>
                  <a:pt x="244841" y="33341"/>
                </a:lnTo>
                <a:close/>
                <a:moveTo>
                  <a:pt x="243409" y="34466"/>
                </a:moveTo>
                <a:lnTo>
                  <a:pt x="243409" y="35080"/>
                </a:lnTo>
                <a:lnTo>
                  <a:pt x="243614" y="35284"/>
                </a:lnTo>
                <a:lnTo>
                  <a:pt x="243920" y="34466"/>
                </a:lnTo>
                <a:close/>
                <a:moveTo>
                  <a:pt x="54102" y="29864"/>
                </a:moveTo>
                <a:lnTo>
                  <a:pt x="56352" y="30886"/>
                </a:lnTo>
                <a:lnTo>
                  <a:pt x="56045" y="31193"/>
                </a:lnTo>
                <a:lnTo>
                  <a:pt x="56250" y="31602"/>
                </a:lnTo>
                <a:lnTo>
                  <a:pt x="56045" y="31807"/>
                </a:lnTo>
                <a:lnTo>
                  <a:pt x="56250" y="32011"/>
                </a:lnTo>
                <a:lnTo>
                  <a:pt x="56045" y="32114"/>
                </a:lnTo>
                <a:lnTo>
                  <a:pt x="56148" y="32114"/>
                </a:lnTo>
                <a:lnTo>
                  <a:pt x="55943" y="32318"/>
                </a:lnTo>
                <a:lnTo>
                  <a:pt x="58193" y="32727"/>
                </a:lnTo>
                <a:lnTo>
                  <a:pt x="58091" y="32830"/>
                </a:lnTo>
                <a:lnTo>
                  <a:pt x="58500" y="32830"/>
                </a:lnTo>
                <a:lnTo>
                  <a:pt x="58500" y="32932"/>
                </a:lnTo>
                <a:lnTo>
                  <a:pt x="58909" y="33239"/>
                </a:lnTo>
                <a:lnTo>
                  <a:pt x="59114" y="34057"/>
                </a:lnTo>
                <a:lnTo>
                  <a:pt x="59216" y="34057"/>
                </a:lnTo>
                <a:lnTo>
                  <a:pt x="59216" y="34159"/>
                </a:lnTo>
                <a:lnTo>
                  <a:pt x="59011" y="34057"/>
                </a:lnTo>
                <a:lnTo>
                  <a:pt x="58807" y="34364"/>
                </a:lnTo>
                <a:lnTo>
                  <a:pt x="58091" y="34261"/>
                </a:lnTo>
                <a:lnTo>
                  <a:pt x="57989" y="34159"/>
                </a:lnTo>
                <a:lnTo>
                  <a:pt x="58193" y="33955"/>
                </a:lnTo>
                <a:lnTo>
                  <a:pt x="58091" y="33955"/>
                </a:lnTo>
                <a:lnTo>
                  <a:pt x="58091" y="33648"/>
                </a:lnTo>
                <a:lnTo>
                  <a:pt x="57682" y="33648"/>
                </a:lnTo>
                <a:lnTo>
                  <a:pt x="56250" y="35898"/>
                </a:lnTo>
                <a:lnTo>
                  <a:pt x="56045" y="34875"/>
                </a:lnTo>
                <a:lnTo>
                  <a:pt x="55330" y="35182"/>
                </a:lnTo>
                <a:lnTo>
                  <a:pt x="55330" y="35182"/>
                </a:lnTo>
                <a:lnTo>
                  <a:pt x="56352" y="33750"/>
                </a:lnTo>
                <a:lnTo>
                  <a:pt x="56250" y="33443"/>
                </a:lnTo>
                <a:lnTo>
                  <a:pt x="55330" y="33136"/>
                </a:lnTo>
                <a:lnTo>
                  <a:pt x="54409" y="34159"/>
                </a:lnTo>
                <a:lnTo>
                  <a:pt x="54614" y="33648"/>
                </a:lnTo>
                <a:lnTo>
                  <a:pt x="52568" y="36818"/>
                </a:lnTo>
                <a:lnTo>
                  <a:pt x="51545" y="37125"/>
                </a:lnTo>
                <a:lnTo>
                  <a:pt x="52773" y="34364"/>
                </a:lnTo>
                <a:lnTo>
                  <a:pt x="52364" y="34364"/>
                </a:lnTo>
                <a:lnTo>
                  <a:pt x="53693" y="32932"/>
                </a:lnTo>
                <a:lnTo>
                  <a:pt x="53693" y="33136"/>
                </a:lnTo>
                <a:lnTo>
                  <a:pt x="54102" y="32932"/>
                </a:lnTo>
                <a:lnTo>
                  <a:pt x="53898" y="33239"/>
                </a:lnTo>
                <a:lnTo>
                  <a:pt x="53898" y="33239"/>
                </a:lnTo>
                <a:lnTo>
                  <a:pt x="55125" y="32727"/>
                </a:lnTo>
                <a:lnTo>
                  <a:pt x="55534" y="32932"/>
                </a:lnTo>
                <a:lnTo>
                  <a:pt x="55636" y="32830"/>
                </a:lnTo>
                <a:lnTo>
                  <a:pt x="56250" y="32830"/>
                </a:lnTo>
                <a:lnTo>
                  <a:pt x="55534" y="32318"/>
                </a:lnTo>
                <a:lnTo>
                  <a:pt x="55739" y="32114"/>
                </a:lnTo>
                <a:lnTo>
                  <a:pt x="53693" y="32318"/>
                </a:lnTo>
                <a:lnTo>
                  <a:pt x="53591" y="32011"/>
                </a:lnTo>
                <a:lnTo>
                  <a:pt x="52977" y="32011"/>
                </a:lnTo>
                <a:lnTo>
                  <a:pt x="52977" y="31602"/>
                </a:lnTo>
                <a:lnTo>
                  <a:pt x="50830" y="32216"/>
                </a:lnTo>
                <a:lnTo>
                  <a:pt x="50830" y="31909"/>
                </a:lnTo>
                <a:lnTo>
                  <a:pt x="50011" y="32011"/>
                </a:lnTo>
                <a:lnTo>
                  <a:pt x="53489" y="30273"/>
                </a:lnTo>
                <a:lnTo>
                  <a:pt x="53489" y="30273"/>
                </a:lnTo>
                <a:lnTo>
                  <a:pt x="53693" y="30068"/>
                </a:lnTo>
                <a:lnTo>
                  <a:pt x="53898" y="30068"/>
                </a:lnTo>
                <a:lnTo>
                  <a:pt x="53591" y="30375"/>
                </a:lnTo>
                <a:lnTo>
                  <a:pt x="54102" y="30068"/>
                </a:lnTo>
                <a:lnTo>
                  <a:pt x="54102" y="29864"/>
                </a:lnTo>
                <a:close/>
                <a:moveTo>
                  <a:pt x="131932" y="36000"/>
                </a:moveTo>
                <a:lnTo>
                  <a:pt x="131830" y="36205"/>
                </a:lnTo>
                <a:lnTo>
                  <a:pt x="131216" y="36511"/>
                </a:lnTo>
                <a:lnTo>
                  <a:pt x="131318" y="36614"/>
                </a:lnTo>
                <a:lnTo>
                  <a:pt x="131318" y="37023"/>
                </a:lnTo>
                <a:lnTo>
                  <a:pt x="131830" y="37432"/>
                </a:lnTo>
                <a:lnTo>
                  <a:pt x="131932" y="36000"/>
                </a:lnTo>
                <a:close/>
                <a:moveTo>
                  <a:pt x="239216" y="33443"/>
                </a:moveTo>
                <a:lnTo>
                  <a:pt x="240341" y="35693"/>
                </a:lnTo>
                <a:lnTo>
                  <a:pt x="239625" y="35591"/>
                </a:lnTo>
                <a:lnTo>
                  <a:pt x="239625" y="36205"/>
                </a:lnTo>
                <a:lnTo>
                  <a:pt x="240750" y="37432"/>
                </a:lnTo>
                <a:lnTo>
                  <a:pt x="240750" y="37125"/>
                </a:lnTo>
                <a:lnTo>
                  <a:pt x="241159" y="37125"/>
                </a:lnTo>
                <a:lnTo>
                  <a:pt x="240239" y="36614"/>
                </a:lnTo>
                <a:lnTo>
                  <a:pt x="240341" y="36307"/>
                </a:lnTo>
                <a:lnTo>
                  <a:pt x="240750" y="36511"/>
                </a:lnTo>
                <a:lnTo>
                  <a:pt x="241364" y="36409"/>
                </a:lnTo>
                <a:lnTo>
                  <a:pt x="242795" y="36920"/>
                </a:lnTo>
                <a:lnTo>
                  <a:pt x="242693" y="36409"/>
                </a:lnTo>
                <a:lnTo>
                  <a:pt x="244023" y="35489"/>
                </a:lnTo>
                <a:lnTo>
                  <a:pt x="243716" y="35591"/>
                </a:lnTo>
                <a:lnTo>
                  <a:pt x="243205" y="35284"/>
                </a:lnTo>
                <a:lnTo>
                  <a:pt x="242898" y="34568"/>
                </a:lnTo>
                <a:lnTo>
                  <a:pt x="242284" y="34875"/>
                </a:lnTo>
                <a:lnTo>
                  <a:pt x="239216" y="33443"/>
                </a:lnTo>
                <a:close/>
                <a:moveTo>
                  <a:pt x="143693" y="38659"/>
                </a:moveTo>
                <a:lnTo>
                  <a:pt x="144000" y="38864"/>
                </a:lnTo>
                <a:lnTo>
                  <a:pt x="143740" y="38678"/>
                </a:lnTo>
                <a:lnTo>
                  <a:pt x="143740" y="38678"/>
                </a:lnTo>
                <a:lnTo>
                  <a:pt x="143693" y="38659"/>
                </a:lnTo>
                <a:close/>
                <a:moveTo>
                  <a:pt x="155250" y="31602"/>
                </a:moveTo>
                <a:lnTo>
                  <a:pt x="155148" y="31705"/>
                </a:lnTo>
                <a:lnTo>
                  <a:pt x="155659" y="31705"/>
                </a:lnTo>
                <a:lnTo>
                  <a:pt x="155148" y="32011"/>
                </a:lnTo>
                <a:lnTo>
                  <a:pt x="155148" y="32216"/>
                </a:lnTo>
                <a:lnTo>
                  <a:pt x="154636" y="32216"/>
                </a:lnTo>
                <a:lnTo>
                  <a:pt x="155250" y="32727"/>
                </a:lnTo>
                <a:lnTo>
                  <a:pt x="154943" y="32932"/>
                </a:lnTo>
                <a:lnTo>
                  <a:pt x="154739" y="33341"/>
                </a:lnTo>
                <a:lnTo>
                  <a:pt x="154023" y="33443"/>
                </a:lnTo>
                <a:lnTo>
                  <a:pt x="154125" y="33545"/>
                </a:lnTo>
                <a:lnTo>
                  <a:pt x="153920" y="33648"/>
                </a:lnTo>
                <a:lnTo>
                  <a:pt x="158318" y="36205"/>
                </a:lnTo>
                <a:lnTo>
                  <a:pt x="158318" y="37636"/>
                </a:lnTo>
                <a:lnTo>
                  <a:pt x="148398" y="37636"/>
                </a:lnTo>
                <a:lnTo>
                  <a:pt x="149011" y="38148"/>
                </a:lnTo>
                <a:lnTo>
                  <a:pt x="148193" y="38352"/>
                </a:lnTo>
                <a:lnTo>
                  <a:pt x="148398" y="38455"/>
                </a:lnTo>
                <a:lnTo>
                  <a:pt x="147477" y="38557"/>
                </a:lnTo>
                <a:lnTo>
                  <a:pt x="147273" y="38455"/>
                </a:lnTo>
                <a:lnTo>
                  <a:pt x="147273" y="38455"/>
                </a:lnTo>
                <a:lnTo>
                  <a:pt x="147375" y="38557"/>
                </a:lnTo>
                <a:lnTo>
                  <a:pt x="146761" y="38455"/>
                </a:lnTo>
                <a:lnTo>
                  <a:pt x="146045" y="38864"/>
                </a:lnTo>
                <a:lnTo>
                  <a:pt x="146045" y="38864"/>
                </a:lnTo>
                <a:lnTo>
                  <a:pt x="147580" y="37841"/>
                </a:lnTo>
                <a:lnTo>
                  <a:pt x="148091" y="37943"/>
                </a:lnTo>
                <a:lnTo>
                  <a:pt x="148091" y="37943"/>
                </a:lnTo>
                <a:lnTo>
                  <a:pt x="146864" y="36409"/>
                </a:lnTo>
                <a:lnTo>
                  <a:pt x="147682" y="34364"/>
                </a:lnTo>
                <a:lnTo>
                  <a:pt x="147886" y="33955"/>
                </a:lnTo>
                <a:lnTo>
                  <a:pt x="147886" y="34159"/>
                </a:lnTo>
                <a:lnTo>
                  <a:pt x="148295" y="33545"/>
                </a:lnTo>
                <a:lnTo>
                  <a:pt x="148193" y="33239"/>
                </a:lnTo>
                <a:lnTo>
                  <a:pt x="149523" y="32011"/>
                </a:lnTo>
                <a:lnTo>
                  <a:pt x="149830" y="32114"/>
                </a:lnTo>
                <a:lnTo>
                  <a:pt x="149625" y="31602"/>
                </a:lnTo>
                <a:lnTo>
                  <a:pt x="150443" y="32216"/>
                </a:lnTo>
                <a:lnTo>
                  <a:pt x="149625" y="32318"/>
                </a:lnTo>
                <a:lnTo>
                  <a:pt x="150341" y="32727"/>
                </a:lnTo>
                <a:lnTo>
                  <a:pt x="151159" y="32727"/>
                </a:lnTo>
                <a:lnTo>
                  <a:pt x="151261" y="33034"/>
                </a:lnTo>
                <a:lnTo>
                  <a:pt x="150545" y="33443"/>
                </a:lnTo>
                <a:lnTo>
                  <a:pt x="151466" y="33852"/>
                </a:lnTo>
                <a:lnTo>
                  <a:pt x="151466" y="34364"/>
                </a:lnTo>
                <a:lnTo>
                  <a:pt x="152080" y="34364"/>
                </a:lnTo>
                <a:lnTo>
                  <a:pt x="153102" y="33750"/>
                </a:lnTo>
                <a:lnTo>
                  <a:pt x="153614" y="33852"/>
                </a:lnTo>
                <a:lnTo>
                  <a:pt x="153818" y="33443"/>
                </a:lnTo>
                <a:lnTo>
                  <a:pt x="152795" y="33443"/>
                </a:lnTo>
                <a:lnTo>
                  <a:pt x="152386" y="32830"/>
                </a:lnTo>
                <a:lnTo>
                  <a:pt x="152591" y="32420"/>
                </a:lnTo>
                <a:lnTo>
                  <a:pt x="152489" y="32727"/>
                </a:lnTo>
                <a:lnTo>
                  <a:pt x="152489" y="32727"/>
                </a:lnTo>
                <a:lnTo>
                  <a:pt x="155250" y="31602"/>
                </a:lnTo>
                <a:close/>
                <a:moveTo>
                  <a:pt x="144000" y="38864"/>
                </a:moveTo>
                <a:lnTo>
                  <a:pt x="144000" y="38864"/>
                </a:lnTo>
                <a:lnTo>
                  <a:pt x="144000" y="38864"/>
                </a:lnTo>
                <a:close/>
                <a:moveTo>
                  <a:pt x="144000" y="38864"/>
                </a:moveTo>
                <a:lnTo>
                  <a:pt x="144000" y="38864"/>
                </a:lnTo>
                <a:lnTo>
                  <a:pt x="144000" y="38864"/>
                </a:lnTo>
                <a:close/>
                <a:moveTo>
                  <a:pt x="131011" y="37943"/>
                </a:moveTo>
                <a:lnTo>
                  <a:pt x="131011" y="38250"/>
                </a:lnTo>
                <a:lnTo>
                  <a:pt x="131216" y="39580"/>
                </a:lnTo>
                <a:lnTo>
                  <a:pt x="132136" y="39682"/>
                </a:lnTo>
                <a:lnTo>
                  <a:pt x="132136" y="37943"/>
                </a:lnTo>
                <a:close/>
                <a:moveTo>
                  <a:pt x="165580" y="31807"/>
                </a:moveTo>
                <a:lnTo>
                  <a:pt x="166091" y="32011"/>
                </a:lnTo>
                <a:lnTo>
                  <a:pt x="166295" y="31909"/>
                </a:lnTo>
                <a:lnTo>
                  <a:pt x="166705" y="31909"/>
                </a:lnTo>
                <a:lnTo>
                  <a:pt x="167420" y="33545"/>
                </a:lnTo>
                <a:lnTo>
                  <a:pt x="165886" y="33545"/>
                </a:lnTo>
                <a:lnTo>
                  <a:pt x="166193" y="34364"/>
                </a:lnTo>
                <a:lnTo>
                  <a:pt x="165273" y="34568"/>
                </a:lnTo>
                <a:lnTo>
                  <a:pt x="165682" y="34670"/>
                </a:lnTo>
                <a:lnTo>
                  <a:pt x="166398" y="35693"/>
                </a:lnTo>
                <a:lnTo>
                  <a:pt x="166705" y="35795"/>
                </a:lnTo>
                <a:lnTo>
                  <a:pt x="166909" y="36000"/>
                </a:lnTo>
                <a:lnTo>
                  <a:pt x="167420" y="36102"/>
                </a:lnTo>
                <a:lnTo>
                  <a:pt x="168136" y="37739"/>
                </a:lnTo>
                <a:lnTo>
                  <a:pt x="168136" y="36818"/>
                </a:lnTo>
                <a:lnTo>
                  <a:pt x="169670" y="37841"/>
                </a:lnTo>
                <a:lnTo>
                  <a:pt x="169466" y="38250"/>
                </a:lnTo>
                <a:lnTo>
                  <a:pt x="168239" y="37841"/>
                </a:lnTo>
                <a:lnTo>
                  <a:pt x="168648" y="39068"/>
                </a:lnTo>
                <a:lnTo>
                  <a:pt x="168955" y="38864"/>
                </a:lnTo>
                <a:lnTo>
                  <a:pt x="169159" y="39273"/>
                </a:lnTo>
                <a:lnTo>
                  <a:pt x="168852" y="39273"/>
                </a:lnTo>
                <a:lnTo>
                  <a:pt x="168852" y="39580"/>
                </a:lnTo>
                <a:lnTo>
                  <a:pt x="169261" y="39682"/>
                </a:lnTo>
                <a:lnTo>
                  <a:pt x="169773" y="42034"/>
                </a:lnTo>
                <a:lnTo>
                  <a:pt x="169977" y="42034"/>
                </a:lnTo>
                <a:lnTo>
                  <a:pt x="169773" y="42136"/>
                </a:lnTo>
                <a:lnTo>
                  <a:pt x="169773" y="42034"/>
                </a:lnTo>
                <a:lnTo>
                  <a:pt x="167420" y="42136"/>
                </a:lnTo>
                <a:lnTo>
                  <a:pt x="165580" y="41114"/>
                </a:lnTo>
                <a:lnTo>
                  <a:pt x="165375" y="39682"/>
                </a:lnTo>
                <a:lnTo>
                  <a:pt x="165375" y="39682"/>
                </a:lnTo>
                <a:lnTo>
                  <a:pt x="165477" y="39886"/>
                </a:lnTo>
                <a:lnTo>
                  <a:pt x="166295" y="38659"/>
                </a:lnTo>
                <a:lnTo>
                  <a:pt x="163227" y="35693"/>
                </a:lnTo>
                <a:lnTo>
                  <a:pt x="163227" y="35080"/>
                </a:lnTo>
                <a:lnTo>
                  <a:pt x="163125" y="35386"/>
                </a:lnTo>
                <a:lnTo>
                  <a:pt x="162307" y="34261"/>
                </a:lnTo>
                <a:lnTo>
                  <a:pt x="162409" y="34057"/>
                </a:lnTo>
                <a:lnTo>
                  <a:pt x="162511" y="34057"/>
                </a:lnTo>
                <a:lnTo>
                  <a:pt x="162614" y="33136"/>
                </a:lnTo>
                <a:lnTo>
                  <a:pt x="162818" y="33239"/>
                </a:lnTo>
                <a:lnTo>
                  <a:pt x="163636" y="32932"/>
                </a:lnTo>
                <a:lnTo>
                  <a:pt x="163534" y="32727"/>
                </a:lnTo>
                <a:lnTo>
                  <a:pt x="163943" y="32523"/>
                </a:lnTo>
                <a:lnTo>
                  <a:pt x="164045" y="32420"/>
                </a:lnTo>
                <a:lnTo>
                  <a:pt x="163943" y="32318"/>
                </a:lnTo>
                <a:lnTo>
                  <a:pt x="165580" y="31807"/>
                </a:lnTo>
                <a:close/>
                <a:moveTo>
                  <a:pt x="137352" y="40602"/>
                </a:moveTo>
                <a:lnTo>
                  <a:pt x="135511" y="40807"/>
                </a:lnTo>
                <a:lnTo>
                  <a:pt x="134898" y="40705"/>
                </a:lnTo>
                <a:lnTo>
                  <a:pt x="137045" y="42239"/>
                </a:lnTo>
                <a:lnTo>
                  <a:pt x="137148" y="41932"/>
                </a:lnTo>
                <a:lnTo>
                  <a:pt x="137045" y="41625"/>
                </a:lnTo>
                <a:lnTo>
                  <a:pt x="137352" y="40602"/>
                </a:lnTo>
                <a:close/>
                <a:moveTo>
                  <a:pt x="146659" y="43670"/>
                </a:moveTo>
                <a:lnTo>
                  <a:pt x="146148" y="43875"/>
                </a:lnTo>
                <a:lnTo>
                  <a:pt x="146250" y="43875"/>
                </a:lnTo>
                <a:lnTo>
                  <a:pt x="146659" y="43670"/>
                </a:lnTo>
                <a:close/>
                <a:moveTo>
                  <a:pt x="144409" y="43364"/>
                </a:moveTo>
                <a:lnTo>
                  <a:pt x="144307" y="43466"/>
                </a:lnTo>
                <a:lnTo>
                  <a:pt x="144307" y="43773"/>
                </a:lnTo>
                <a:lnTo>
                  <a:pt x="145330" y="44080"/>
                </a:lnTo>
                <a:lnTo>
                  <a:pt x="146148" y="43875"/>
                </a:lnTo>
                <a:lnTo>
                  <a:pt x="146045" y="43670"/>
                </a:lnTo>
                <a:lnTo>
                  <a:pt x="144716" y="43568"/>
                </a:lnTo>
                <a:lnTo>
                  <a:pt x="144818" y="43466"/>
                </a:lnTo>
                <a:lnTo>
                  <a:pt x="144409" y="43364"/>
                </a:lnTo>
                <a:close/>
                <a:moveTo>
                  <a:pt x="153614" y="43364"/>
                </a:moveTo>
                <a:lnTo>
                  <a:pt x="151773" y="43977"/>
                </a:lnTo>
                <a:lnTo>
                  <a:pt x="152489" y="44489"/>
                </a:lnTo>
                <a:lnTo>
                  <a:pt x="153307" y="44080"/>
                </a:lnTo>
                <a:lnTo>
                  <a:pt x="153614" y="43466"/>
                </a:lnTo>
                <a:lnTo>
                  <a:pt x="153614" y="43364"/>
                </a:lnTo>
                <a:close/>
                <a:moveTo>
                  <a:pt x="241568" y="37534"/>
                </a:moveTo>
                <a:lnTo>
                  <a:pt x="241261" y="37636"/>
                </a:lnTo>
                <a:lnTo>
                  <a:pt x="241670" y="37739"/>
                </a:lnTo>
                <a:lnTo>
                  <a:pt x="241466" y="38045"/>
                </a:lnTo>
                <a:lnTo>
                  <a:pt x="240955" y="37636"/>
                </a:lnTo>
                <a:lnTo>
                  <a:pt x="241057" y="37943"/>
                </a:lnTo>
                <a:lnTo>
                  <a:pt x="240955" y="38148"/>
                </a:lnTo>
                <a:lnTo>
                  <a:pt x="241261" y="38864"/>
                </a:lnTo>
                <a:lnTo>
                  <a:pt x="241159" y="38864"/>
                </a:lnTo>
                <a:lnTo>
                  <a:pt x="241875" y="40807"/>
                </a:lnTo>
                <a:lnTo>
                  <a:pt x="241670" y="41114"/>
                </a:lnTo>
                <a:lnTo>
                  <a:pt x="241466" y="41727"/>
                </a:lnTo>
                <a:lnTo>
                  <a:pt x="240955" y="42136"/>
                </a:lnTo>
                <a:lnTo>
                  <a:pt x="240443" y="41932"/>
                </a:lnTo>
                <a:lnTo>
                  <a:pt x="240545" y="41420"/>
                </a:lnTo>
                <a:lnTo>
                  <a:pt x="240545" y="41420"/>
                </a:lnTo>
                <a:lnTo>
                  <a:pt x="240136" y="41727"/>
                </a:lnTo>
                <a:lnTo>
                  <a:pt x="240341" y="43261"/>
                </a:lnTo>
                <a:lnTo>
                  <a:pt x="239727" y="43466"/>
                </a:lnTo>
                <a:lnTo>
                  <a:pt x="239420" y="43364"/>
                </a:lnTo>
                <a:lnTo>
                  <a:pt x="237477" y="43977"/>
                </a:lnTo>
                <a:lnTo>
                  <a:pt x="236761" y="45102"/>
                </a:lnTo>
                <a:lnTo>
                  <a:pt x="237886" y="45205"/>
                </a:lnTo>
                <a:lnTo>
                  <a:pt x="237784" y="44795"/>
                </a:lnTo>
                <a:lnTo>
                  <a:pt x="240341" y="44489"/>
                </a:lnTo>
                <a:lnTo>
                  <a:pt x="240239" y="44795"/>
                </a:lnTo>
                <a:lnTo>
                  <a:pt x="240955" y="45614"/>
                </a:lnTo>
                <a:lnTo>
                  <a:pt x="241670" y="44795"/>
                </a:lnTo>
                <a:lnTo>
                  <a:pt x="241261" y="44080"/>
                </a:lnTo>
                <a:lnTo>
                  <a:pt x="241568" y="44386"/>
                </a:lnTo>
                <a:lnTo>
                  <a:pt x="241568" y="44182"/>
                </a:lnTo>
                <a:lnTo>
                  <a:pt x="241670" y="44489"/>
                </a:lnTo>
                <a:lnTo>
                  <a:pt x="242693" y="44489"/>
                </a:lnTo>
                <a:lnTo>
                  <a:pt x="243102" y="43977"/>
                </a:lnTo>
                <a:lnTo>
                  <a:pt x="243307" y="43977"/>
                </a:lnTo>
                <a:lnTo>
                  <a:pt x="243409" y="43773"/>
                </a:lnTo>
                <a:lnTo>
                  <a:pt x="243614" y="43773"/>
                </a:lnTo>
                <a:lnTo>
                  <a:pt x="243511" y="43364"/>
                </a:lnTo>
                <a:lnTo>
                  <a:pt x="243818" y="43466"/>
                </a:lnTo>
                <a:lnTo>
                  <a:pt x="243818" y="43773"/>
                </a:lnTo>
                <a:lnTo>
                  <a:pt x="244023" y="44182"/>
                </a:lnTo>
                <a:lnTo>
                  <a:pt x="244432" y="43261"/>
                </a:lnTo>
                <a:lnTo>
                  <a:pt x="244023" y="42852"/>
                </a:lnTo>
                <a:lnTo>
                  <a:pt x="243205" y="40602"/>
                </a:lnTo>
                <a:lnTo>
                  <a:pt x="243511" y="40500"/>
                </a:lnTo>
                <a:lnTo>
                  <a:pt x="243409" y="39886"/>
                </a:lnTo>
                <a:lnTo>
                  <a:pt x="243409" y="39784"/>
                </a:lnTo>
                <a:lnTo>
                  <a:pt x="241568" y="37534"/>
                </a:lnTo>
                <a:close/>
                <a:moveTo>
                  <a:pt x="238909" y="44795"/>
                </a:moveTo>
                <a:lnTo>
                  <a:pt x="238807" y="45102"/>
                </a:lnTo>
                <a:lnTo>
                  <a:pt x="238398" y="45000"/>
                </a:lnTo>
                <a:lnTo>
                  <a:pt x="238295" y="45307"/>
                </a:lnTo>
                <a:lnTo>
                  <a:pt x="237989" y="45716"/>
                </a:lnTo>
                <a:lnTo>
                  <a:pt x="238398" y="45920"/>
                </a:lnTo>
                <a:lnTo>
                  <a:pt x="238705" y="46330"/>
                </a:lnTo>
                <a:lnTo>
                  <a:pt x="239523" y="45614"/>
                </a:lnTo>
                <a:lnTo>
                  <a:pt x="239830" y="45818"/>
                </a:lnTo>
                <a:lnTo>
                  <a:pt x="240034" y="45307"/>
                </a:lnTo>
                <a:lnTo>
                  <a:pt x="239625" y="44795"/>
                </a:lnTo>
                <a:close/>
                <a:moveTo>
                  <a:pt x="151875" y="47659"/>
                </a:moveTo>
                <a:lnTo>
                  <a:pt x="151773" y="47761"/>
                </a:lnTo>
                <a:lnTo>
                  <a:pt x="152080" y="47864"/>
                </a:lnTo>
                <a:lnTo>
                  <a:pt x="151875" y="47659"/>
                </a:lnTo>
                <a:close/>
                <a:moveTo>
                  <a:pt x="236455" y="45307"/>
                </a:moveTo>
                <a:lnTo>
                  <a:pt x="236045" y="45614"/>
                </a:lnTo>
                <a:lnTo>
                  <a:pt x="236045" y="45818"/>
                </a:lnTo>
                <a:lnTo>
                  <a:pt x="235943" y="45716"/>
                </a:lnTo>
                <a:lnTo>
                  <a:pt x="236352" y="46227"/>
                </a:lnTo>
                <a:lnTo>
                  <a:pt x="236045" y="46023"/>
                </a:lnTo>
                <a:lnTo>
                  <a:pt x="236352" y="46534"/>
                </a:lnTo>
                <a:lnTo>
                  <a:pt x="236659" y="46227"/>
                </a:lnTo>
                <a:lnTo>
                  <a:pt x="236455" y="46023"/>
                </a:lnTo>
                <a:lnTo>
                  <a:pt x="236659" y="46125"/>
                </a:lnTo>
                <a:lnTo>
                  <a:pt x="236966" y="46534"/>
                </a:lnTo>
                <a:lnTo>
                  <a:pt x="237068" y="47761"/>
                </a:lnTo>
                <a:lnTo>
                  <a:pt x="237580" y="47966"/>
                </a:lnTo>
                <a:lnTo>
                  <a:pt x="237580" y="47455"/>
                </a:lnTo>
                <a:lnTo>
                  <a:pt x="237784" y="48170"/>
                </a:lnTo>
                <a:lnTo>
                  <a:pt x="237886" y="47966"/>
                </a:lnTo>
                <a:lnTo>
                  <a:pt x="237886" y="47761"/>
                </a:lnTo>
                <a:lnTo>
                  <a:pt x="238193" y="47761"/>
                </a:lnTo>
                <a:lnTo>
                  <a:pt x="237886" y="45818"/>
                </a:lnTo>
                <a:lnTo>
                  <a:pt x="237580" y="45818"/>
                </a:lnTo>
                <a:lnTo>
                  <a:pt x="237477" y="45409"/>
                </a:lnTo>
                <a:lnTo>
                  <a:pt x="237273" y="45511"/>
                </a:lnTo>
                <a:lnTo>
                  <a:pt x="236864" y="45307"/>
                </a:lnTo>
                <a:close/>
                <a:moveTo>
                  <a:pt x="49602" y="49398"/>
                </a:moveTo>
                <a:lnTo>
                  <a:pt x="49705" y="49500"/>
                </a:lnTo>
                <a:lnTo>
                  <a:pt x="49655" y="49401"/>
                </a:lnTo>
                <a:lnTo>
                  <a:pt x="49655" y="49401"/>
                </a:lnTo>
                <a:lnTo>
                  <a:pt x="49602" y="49398"/>
                </a:lnTo>
                <a:close/>
                <a:moveTo>
                  <a:pt x="53489" y="53386"/>
                </a:moveTo>
                <a:lnTo>
                  <a:pt x="53485" y="53390"/>
                </a:lnTo>
                <a:lnTo>
                  <a:pt x="53485" y="53390"/>
                </a:lnTo>
                <a:lnTo>
                  <a:pt x="53489" y="53489"/>
                </a:lnTo>
                <a:lnTo>
                  <a:pt x="53489" y="53386"/>
                </a:lnTo>
                <a:close/>
                <a:moveTo>
                  <a:pt x="231648" y="54102"/>
                </a:moveTo>
                <a:lnTo>
                  <a:pt x="231239" y="54205"/>
                </a:lnTo>
                <a:lnTo>
                  <a:pt x="230625" y="55739"/>
                </a:lnTo>
                <a:lnTo>
                  <a:pt x="231648" y="57477"/>
                </a:lnTo>
                <a:lnTo>
                  <a:pt x="231852" y="54511"/>
                </a:lnTo>
                <a:lnTo>
                  <a:pt x="231648" y="54102"/>
                </a:lnTo>
                <a:close/>
                <a:moveTo>
                  <a:pt x="46432" y="57886"/>
                </a:moveTo>
                <a:lnTo>
                  <a:pt x="46432" y="57989"/>
                </a:lnTo>
                <a:lnTo>
                  <a:pt x="46636" y="57886"/>
                </a:lnTo>
                <a:close/>
                <a:moveTo>
                  <a:pt x="176216" y="59114"/>
                </a:moveTo>
                <a:lnTo>
                  <a:pt x="176216" y="59114"/>
                </a:lnTo>
                <a:lnTo>
                  <a:pt x="176216" y="59114"/>
                </a:lnTo>
                <a:close/>
                <a:moveTo>
                  <a:pt x="52057" y="56250"/>
                </a:moveTo>
                <a:lnTo>
                  <a:pt x="49193" y="57170"/>
                </a:lnTo>
                <a:lnTo>
                  <a:pt x="49091" y="57375"/>
                </a:lnTo>
                <a:lnTo>
                  <a:pt x="48682" y="57580"/>
                </a:lnTo>
                <a:lnTo>
                  <a:pt x="48989" y="57477"/>
                </a:lnTo>
                <a:lnTo>
                  <a:pt x="48989" y="57682"/>
                </a:lnTo>
                <a:lnTo>
                  <a:pt x="51443" y="56761"/>
                </a:lnTo>
                <a:lnTo>
                  <a:pt x="51443" y="56761"/>
                </a:lnTo>
                <a:lnTo>
                  <a:pt x="51239" y="56966"/>
                </a:lnTo>
                <a:lnTo>
                  <a:pt x="54205" y="57886"/>
                </a:lnTo>
                <a:lnTo>
                  <a:pt x="54307" y="58500"/>
                </a:lnTo>
                <a:lnTo>
                  <a:pt x="55330" y="58807"/>
                </a:lnTo>
                <a:lnTo>
                  <a:pt x="54818" y="59625"/>
                </a:lnTo>
                <a:lnTo>
                  <a:pt x="54818" y="59625"/>
                </a:lnTo>
                <a:lnTo>
                  <a:pt x="57068" y="59420"/>
                </a:lnTo>
                <a:lnTo>
                  <a:pt x="57170" y="59523"/>
                </a:lnTo>
                <a:lnTo>
                  <a:pt x="57886" y="59420"/>
                </a:lnTo>
                <a:lnTo>
                  <a:pt x="57886" y="59114"/>
                </a:lnTo>
                <a:lnTo>
                  <a:pt x="55739" y="58091"/>
                </a:lnTo>
                <a:lnTo>
                  <a:pt x="55534" y="57886"/>
                </a:lnTo>
                <a:lnTo>
                  <a:pt x="55330" y="57784"/>
                </a:lnTo>
                <a:lnTo>
                  <a:pt x="55534" y="57784"/>
                </a:lnTo>
                <a:lnTo>
                  <a:pt x="55125" y="57580"/>
                </a:lnTo>
                <a:lnTo>
                  <a:pt x="55227" y="57682"/>
                </a:lnTo>
                <a:lnTo>
                  <a:pt x="52057" y="56250"/>
                </a:lnTo>
                <a:close/>
                <a:moveTo>
                  <a:pt x="207307" y="59625"/>
                </a:moveTo>
                <a:lnTo>
                  <a:pt x="207307" y="59625"/>
                </a:lnTo>
                <a:lnTo>
                  <a:pt x="207307" y="59625"/>
                </a:lnTo>
                <a:close/>
                <a:moveTo>
                  <a:pt x="222648" y="59420"/>
                </a:moveTo>
                <a:lnTo>
                  <a:pt x="222648" y="59523"/>
                </a:lnTo>
                <a:lnTo>
                  <a:pt x="221625" y="59727"/>
                </a:lnTo>
                <a:lnTo>
                  <a:pt x="221727" y="59727"/>
                </a:lnTo>
                <a:lnTo>
                  <a:pt x="221216" y="60341"/>
                </a:lnTo>
                <a:lnTo>
                  <a:pt x="221727" y="61159"/>
                </a:lnTo>
                <a:lnTo>
                  <a:pt x="222750" y="60852"/>
                </a:lnTo>
                <a:lnTo>
                  <a:pt x="223159" y="59932"/>
                </a:lnTo>
                <a:lnTo>
                  <a:pt x="222648" y="59420"/>
                </a:lnTo>
                <a:close/>
                <a:moveTo>
                  <a:pt x="54511" y="60955"/>
                </a:moveTo>
                <a:lnTo>
                  <a:pt x="54205" y="61057"/>
                </a:lnTo>
                <a:lnTo>
                  <a:pt x="54614" y="61670"/>
                </a:lnTo>
                <a:lnTo>
                  <a:pt x="55023" y="61773"/>
                </a:lnTo>
                <a:lnTo>
                  <a:pt x="55534" y="61568"/>
                </a:lnTo>
                <a:lnTo>
                  <a:pt x="55943" y="61568"/>
                </a:lnTo>
                <a:lnTo>
                  <a:pt x="54511" y="60955"/>
                </a:lnTo>
                <a:close/>
                <a:moveTo>
                  <a:pt x="58602" y="59727"/>
                </a:moveTo>
                <a:lnTo>
                  <a:pt x="59114" y="60034"/>
                </a:lnTo>
                <a:lnTo>
                  <a:pt x="59114" y="60443"/>
                </a:lnTo>
                <a:lnTo>
                  <a:pt x="59420" y="60955"/>
                </a:lnTo>
                <a:lnTo>
                  <a:pt x="59114" y="61057"/>
                </a:lnTo>
                <a:lnTo>
                  <a:pt x="57784" y="60852"/>
                </a:lnTo>
                <a:lnTo>
                  <a:pt x="57580" y="61159"/>
                </a:lnTo>
                <a:lnTo>
                  <a:pt x="57989" y="61466"/>
                </a:lnTo>
                <a:lnTo>
                  <a:pt x="59420" y="61261"/>
                </a:lnTo>
                <a:lnTo>
                  <a:pt x="59932" y="61568"/>
                </a:lnTo>
                <a:lnTo>
                  <a:pt x="60239" y="61875"/>
                </a:lnTo>
                <a:lnTo>
                  <a:pt x="60545" y="61261"/>
                </a:lnTo>
                <a:lnTo>
                  <a:pt x="62693" y="61261"/>
                </a:lnTo>
                <a:lnTo>
                  <a:pt x="63000" y="60750"/>
                </a:lnTo>
                <a:lnTo>
                  <a:pt x="61977" y="60341"/>
                </a:lnTo>
                <a:lnTo>
                  <a:pt x="62284" y="60239"/>
                </a:lnTo>
                <a:lnTo>
                  <a:pt x="58602" y="59727"/>
                </a:lnTo>
                <a:close/>
                <a:moveTo>
                  <a:pt x="208739" y="63614"/>
                </a:moveTo>
                <a:lnTo>
                  <a:pt x="208739" y="63614"/>
                </a:lnTo>
                <a:lnTo>
                  <a:pt x="208739" y="63614"/>
                </a:lnTo>
                <a:close/>
                <a:moveTo>
                  <a:pt x="48989" y="64227"/>
                </a:moveTo>
                <a:lnTo>
                  <a:pt x="48989" y="64330"/>
                </a:lnTo>
                <a:lnTo>
                  <a:pt x="49091" y="64432"/>
                </a:lnTo>
                <a:lnTo>
                  <a:pt x="49091" y="64432"/>
                </a:lnTo>
                <a:lnTo>
                  <a:pt x="48989" y="64227"/>
                </a:lnTo>
                <a:close/>
                <a:moveTo>
                  <a:pt x="44182" y="66375"/>
                </a:moveTo>
                <a:lnTo>
                  <a:pt x="44386" y="66477"/>
                </a:lnTo>
                <a:lnTo>
                  <a:pt x="44386" y="66477"/>
                </a:lnTo>
                <a:lnTo>
                  <a:pt x="44284" y="66375"/>
                </a:lnTo>
                <a:close/>
                <a:moveTo>
                  <a:pt x="232261" y="60955"/>
                </a:moveTo>
                <a:lnTo>
                  <a:pt x="231955" y="61670"/>
                </a:lnTo>
                <a:lnTo>
                  <a:pt x="232159" y="63511"/>
                </a:lnTo>
                <a:lnTo>
                  <a:pt x="231648" y="63307"/>
                </a:lnTo>
                <a:lnTo>
                  <a:pt x="232364" y="64943"/>
                </a:lnTo>
                <a:lnTo>
                  <a:pt x="232568" y="64739"/>
                </a:lnTo>
                <a:lnTo>
                  <a:pt x="232977" y="65148"/>
                </a:lnTo>
                <a:lnTo>
                  <a:pt x="232773" y="65864"/>
                </a:lnTo>
                <a:lnTo>
                  <a:pt x="233591" y="65966"/>
                </a:lnTo>
                <a:lnTo>
                  <a:pt x="233795" y="65659"/>
                </a:lnTo>
                <a:lnTo>
                  <a:pt x="234716" y="66375"/>
                </a:lnTo>
                <a:lnTo>
                  <a:pt x="234409" y="65761"/>
                </a:lnTo>
                <a:lnTo>
                  <a:pt x="236045" y="67091"/>
                </a:lnTo>
                <a:lnTo>
                  <a:pt x="235432" y="65966"/>
                </a:lnTo>
                <a:lnTo>
                  <a:pt x="235739" y="65864"/>
                </a:lnTo>
                <a:lnTo>
                  <a:pt x="235125" y="65659"/>
                </a:lnTo>
                <a:lnTo>
                  <a:pt x="235125" y="65864"/>
                </a:lnTo>
                <a:lnTo>
                  <a:pt x="234511" y="65352"/>
                </a:lnTo>
                <a:lnTo>
                  <a:pt x="234205" y="65455"/>
                </a:lnTo>
                <a:lnTo>
                  <a:pt x="234307" y="65659"/>
                </a:lnTo>
                <a:lnTo>
                  <a:pt x="233284" y="64330"/>
                </a:lnTo>
                <a:lnTo>
                  <a:pt x="233489" y="63511"/>
                </a:lnTo>
                <a:lnTo>
                  <a:pt x="233795" y="63205"/>
                </a:lnTo>
                <a:lnTo>
                  <a:pt x="233591" y="61159"/>
                </a:lnTo>
                <a:lnTo>
                  <a:pt x="233284" y="61261"/>
                </a:lnTo>
                <a:lnTo>
                  <a:pt x="232261" y="60955"/>
                </a:lnTo>
                <a:close/>
                <a:moveTo>
                  <a:pt x="236045" y="67091"/>
                </a:moveTo>
                <a:lnTo>
                  <a:pt x="236045" y="67091"/>
                </a:lnTo>
                <a:lnTo>
                  <a:pt x="236045" y="67091"/>
                </a:lnTo>
                <a:close/>
                <a:moveTo>
                  <a:pt x="232670" y="66170"/>
                </a:moveTo>
                <a:lnTo>
                  <a:pt x="233693" y="67398"/>
                </a:lnTo>
                <a:lnTo>
                  <a:pt x="233693" y="66580"/>
                </a:lnTo>
                <a:lnTo>
                  <a:pt x="233080" y="66170"/>
                </a:lnTo>
                <a:close/>
                <a:moveTo>
                  <a:pt x="222750" y="67705"/>
                </a:moveTo>
                <a:lnTo>
                  <a:pt x="222750" y="67705"/>
                </a:lnTo>
                <a:lnTo>
                  <a:pt x="222750" y="67705"/>
                </a:lnTo>
                <a:close/>
                <a:moveTo>
                  <a:pt x="222750" y="67705"/>
                </a:moveTo>
                <a:lnTo>
                  <a:pt x="222737" y="67743"/>
                </a:lnTo>
                <a:lnTo>
                  <a:pt x="222750" y="67807"/>
                </a:lnTo>
                <a:lnTo>
                  <a:pt x="222750" y="67705"/>
                </a:lnTo>
                <a:close/>
                <a:moveTo>
                  <a:pt x="235330" y="67091"/>
                </a:moveTo>
                <a:lnTo>
                  <a:pt x="235330" y="67807"/>
                </a:lnTo>
                <a:lnTo>
                  <a:pt x="235739" y="67602"/>
                </a:lnTo>
                <a:lnTo>
                  <a:pt x="236148" y="67909"/>
                </a:lnTo>
                <a:lnTo>
                  <a:pt x="235534" y="67193"/>
                </a:lnTo>
                <a:lnTo>
                  <a:pt x="235330" y="67091"/>
                </a:lnTo>
                <a:close/>
                <a:moveTo>
                  <a:pt x="236250" y="67091"/>
                </a:moveTo>
                <a:lnTo>
                  <a:pt x="237068" y="68420"/>
                </a:lnTo>
                <a:lnTo>
                  <a:pt x="237682" y="68625"/>
                </a:lnTo>
                <a:lnTo>
                  <a:pt x="237784" y="68625"/>
                </a:lnTo>
                <a:lnTo>
                  <a:pt x="237170" y="67295"/>
                </a:lnTo>
                <a:lnTo>
                  <a:pt x="236250" y="67091"/>
                </a:lnTo>
                <a:close/>
                <a:moveTo>
                  <a:pt x="234307" y="67807"/>
                </a:moveTo>
                <a:lnTo>
                  <a:pt x="234205" y="67909"/>
                </a:lnTo>
                <a:lnTo>
                  <a:pt x="234409" y="68011"/>
                </a:lnTo>
                <a:lnTo>
                  <a:pt x="234409" y="69341"/>
                </a:lnTo>
                <a:lnTo>
                  <a:pt x="235330" y="68420"/>
                </a:lnTo>
                <a:lnTo>
                  <a:pt x="234307" y="67807"/>
                </a:lnTo>
                <a:close/>
                <a:moveTo>
                  <a:pt x="236455" y="68216"/>
                </a:moveTo>
                <a:lnTo>
                  <a:pt x="236557" y="68625"/>
                </a:lnTo>
                <a:lnTo>
                  <a:pt x="236864" y="68932"/>
                </a:lnTo>
                <a:lnTo>
                  <a:pt x="237170" y="69750"/>
                </a:lnTo>
                <a:lnTo>
                  <a:pt x="237170" y="69341"/>
                </a:lnTo>
                <a:lnTo>
                  <a:pt x="237273" y="69545"/>
                </a:lnTo>
                <a:lnTo>
                  <a:pt x="237273" y="69443"/>
                </a:lnTo>
                <a:lnTo>
                  <a:pt x="237273" y="69136"/>
                </a:lnTo>
                <a:lnTo>
                  <a:pt x="237170" y="68932"/>
                </a:lnTo>
                <a:lnTo>
                  <a:pt x="236966" y="68318"/>
                </a:lnTo>
                <a:lnTo>
                  <a:pt x="236761" y="68420"/>
                </a:lnTo>
                <a:lnTo>
                  <a:pt x="236455" y="68216"/>
                </a:lnTo>
                <a:close/>
                <a:moveTo>
                  <a:pt x="193091" y="69852"/>
                </a:moveTo>
                <a:lnTo>
                  <a:pt x="193295" y="70261"/>
                </a:lnTo>
                <a:lnTo>
                  <a:pt x="193160" y="69965"/>
                </a:lnTo>
                <a:lnTo>
                  <a:pt x="193091" y="69852"/>
                </a:lnTo>
                <a:close/>
                <a:moveTo>
                  <a:pt x="235636" y="68830"/>
                </a:moveTo>
                <a:lnTo>
                  <a:pt x="235227" y="69034"/>
                </a:lnTo>
                <a:lnTo>
                  <a:pt x="235125" y="69239"/>
                </a:lnTo>
                <a:lnTo>
                  <a:pt x="235227" y="69648"/>
                </a:lnTo>
                <a:lnTo>
                  <a:pt x="234818" y="69955"/>
                </a:lnTo>
                <a:lnTo>
                  <a:pt x="235636" y="70670"/>
                </a:lnTo>
                <a:lnTo>
                  <a:pt x="235636" y="68830"/>
                </a:lnTo>
                <a:close/>
                <a:moveTo>
                  <a:pt x="232057" y="68420"/>
                </a:moveTo>
                <a:lnTo>
                  <a:pt x="230318" y="71284"/>
                </a:lnTo>
                <a:lnTo>
                  <a:pt x="230318" y="71386"/>
                </a:lnTo>
                <a:lnTo>
                  <a:pt x="232261" y="69341"/>
                </a:lnTo>
                <a:lnTo>
                  <a:pt x="232057" y="68420"/>
                </a:lnTo>
                <a:close/>
                <a:moveTo>
                  <a:pt x="196568" y="70159"/>
                </a:moveTo>
                <a:lnTo>
                  <a:pt x="196364" y="71795"/>
                </a:lnTo>
                <a:lnTo>
                  <a:pt x="196364" y="72000"/>
                </a:lnTo>
                <a:lnTo>
                  <a:pt x="197591" y="73739"/>
                </a:lnTo>
                <a:lnTo>
                  <a:pt x="198102" y="72102"/>
                </a:lnTo>
                <a:lnTo>
                  <a:pt x="196875" y="70261"/>
                </a:lnTo>
                <a:lnTo>
                  <a:pt x="196568" y="70159"/>
                </a:lnTo>
                <a:close/>
                <a:moveTo>
                  <a:pt x="237580" y="70261"/>
                </a:moveTo>
                <a:lnTo>
                  <a:pt x="237580" y="70773"/>
                </a:lnTo>
                <a:lnTo>
                  <a:pt x="237068" y="70977"/>
                </a:lnTo>
                <a:lnTo>
                  <a:pt x="237068" y="71182"/>
                </a:lnTo>
                <a:lnTo>
                  <a:pt x="236761" y="71182"/>
                </a:lnTo>
                <a:lnTo>
                  <a:pt x="236659" y="71591"/>
                </a:lnTo>
                <a:lnTo>
                  <a:pt x="236250" y="71795"/>
                </a:lnTo>
                <a:lnTo>
                  <a:pt x="236148" y="71182"/>
                </a:lnTo>
                <a:lnTo>
                  <a:pt x="235739" y="71284"/>
                </a:lnTo>
                <a:lnTo>
                  <a:pt x="235432" y="71693"/>
                </a:lnTo>
                <a:lnTo>
                  <a:pt x="234818" y="71898"/>
                </a:lnTo>
                <a:lnTo>
                  <a:pt x="234818" y="72818"/>
                </a:lnTo>
                <a:lnTo>
                  <a:pt x="235227" y="72000"/>
                </a:lnTo>
                <a:lnTo>
                  <a:pt x="235636" y="72102"/>
                </a:lnTo>
                <a:lnTo>
                  <a:pt x="235943" y="72409"/>
                </a:lnTo>
                <a:lnTo>
                  <a:pt x="236045" y="72000"/>
                </a:lnTo>
                <a:lnTo>
                  <a:pt x="236455" y="72205"/>
                </a:lnTo>
                <a:lnTo>
                  <a:pt x="236557" y="73125"/>
                </a:lnTo>
                <a:lnTo>
                  <a:pt x="237580" y="73943"/>
                </a:lnTo>
                <a:lnTo>
                  <a:pt x="237682" y="73841"/>
                </a:lnTo>
                <a:lnTo>
                  <a:pt x="237682" y="74045"/>
                </a:lnTo>
                <a:lnTo>
                  <a:pt x="238091" y="73841"/>
                </a:lnTo>
                <a:lnTo>
                  <a:pt x="237784" y="73227"/>
                </a:lnTo>
                <a:lnTo>
                  <a:pt x="237989" y="72614"/>
                </a:lnTo>
                <a:lnTo>
                  <a:pt x="238295" y="72818"/>
                </a:lnTo>
                <a:lnTo>
                  <a:pt x="238500" y="73534"/>
                </a:lnTo>
                <a:lnTo>
                  <a:pt x="238500" y="73023"/>
                </a:lnTo>
                <a:lnTo>
                  <a:pt x="238807" y="72614"/>
                </a:lnTo>
                <a:lnTo>
                  <a:pt x="238500" y="71284"/>
                </a:lnTo>
                <a:lnTo>
                  <a:pt x="238398" y="71182"/>
                </a:lnTo>
                <a:lnTo>
                  <a:pt x="238500" y="70977"/>
                </a:lnTo>
                <a:lnTo>
                  <a:pt x="238295" y="70466"/>
                </a:lnTo>
                <a:lnTo>
                  <a:pt x="237580" y="70261"/>
                </a:lnTo>
                <a:close/>
                <a:moveTo>
                  <a:pt x="240443" y="77727"/>
                </a:moveTo>
                <a:lnTo>
                  <a:pt x="240034" y="78545"/>
                </a:lnTo>
                <a:lnTo>
                  <a:pt x="240136" y="80284"/>
                </a:lnTo>
                <a:lnTo>
                  <a:pt x="240852" y="81000"/>
                </a:lnTo>
                <a:lnTo>
                  <a:pt x="240341" y="79568"/>
                </a:lnTo>
                <a:lnTo>
                  <a:pt x="241261" y="79773"/>
                </a:lnTo>
                <a:lnTo>
                  <a:pt x="240750" y="79057"/>
                </a:lnTo>
                <a:lnTo>
                  <a:pt x="241057" y="78852"/>
                </a:lnTo>
                <a:lnTo>
                  <a:pt x="241057" y="78545"/>
                </a:lnTo>
                <a:lnTo>
                  <a:pt x="240136" y="78955"/>
                </a:lnTo>
                <a:lnTo>
                  <a:pt x="240443" y="78648"/>
                </a:lnTo>
                <a:lnTo>
                  <a:pt x="240443" y="78341"/>
                </a:lnTo>
                <a:lnTo>
                  <a:pt x="240341" y="78136"/>
                </a:lnTo>
                <a:lnTo>
                  <a:pt x="240443" y="77727"/>
                </a:lnTo>
                <a:close/>
                <a:moveTo>
                  <a:pt x="79875" y="80284"/>
                </a:moveTo>
                <a:lnTo>
                  <a:pt x="78136" y="80591"/>
                </a:lnTo>
                <a:lnTo>
                  <a:pt x="78136" y="81511"/>
                </a:lnTo>
                <a:lnTo>
                  <a:pt x="78443" y="81818"/>
                </a:lnTo>
                <a:lnTo>
                  <a:pt x="79466" y="81511"/>
                </a:lnTo>
                <a:lnTo>
                  <a:pt x="80080" y="80693"/>
                </a:lnTo>
                <a:lnTo>
                  <a:pt x="79875" y="80284"/>
                </a:lnTo>
                <a:close/>
                <a:moveTo>
                  <a:pt x="261102" y="82636"/>
                </a:moveTo>
                <a:lnTo>
                  <a:pt x="261000" y="82841"/>
                </a:lnTo>
                <a:lnTo>
                  <a:pt x="261205" y="82943"/>
                </a:lnTo>
                <a:lnTo>
                  <a:pt x="261307" y="82943"/>
                </a:lnTo>
                <a:lnTo>
                  <a:pt x="261102" y="82636"/>
                </a:lnTo>
                <a:close/>
                <a:moveTo>
                  <a:pt x="220500" y="81818"/>
                </a:moveTo>
                <a:lnTo>
                  <a:pt x="219784" y="81920"/>
                </a:lnTo>
                <a:lnTo>
                  <a:pt x="219886" y="82227"/>
                </a:lnTo>
                <a:lnTo>
                  <a:pt x="220295" y="82534"/>
                </a:lnTo>
                <a:lnTo>
                  <a:pt x="220295" y="82841"/>
                </a:lnTo>
                <a:lnTo>
                  <a:pt x="221011" y="83148"/>
                </a:lnTo>
                <a:lnTo>
                  <a:pt x="221114" y="82636"/>
                </a:lnTo>
                <a:lnTo>
                  <a:pt x="220500" y="81818"/>
                </a:lnTo>
                <a:close/>
                <a:moveTo>
                  <a:pt x="222034" y="82636"/>
                </a:moveTo>
                <a:lnTo>
                  <a:pt x="221830" y="83045"/>
                </a:lnTo>
                <a:lnTo>
                  <a:pt x="221830" y="83352"/>
                </a:lnTo>
                <a:lnTo>
                  <a:pt x="222341" y="83148"/>
                </a:lnTo>
                <a:lnTo>
                  <a:pt x="222034" y="82636"/>
                </a:lnTo>
                <a:close/>
                <a:moveTo>
                  <a:pt x="240443" y="83352"/>
                </a:moveTo>
                <a:lnTo>
                  <a:pt x="240239" y="83659"/>
                </a:lnTo>
                <a:lnTo>
                  <a:pt x="240239" y="83659"/>
                </a:lnTo>
                <a:lnTo>
                  <a:pt x="240545" y="83352"/>
                </a:lnTo>
                <a:close/>
                <a:moveTo>
                  <a:pt x="240852" y="82943"/>
                </a:moveTo>
                <a:lnTo>
                  <a:pt x="240545" y="83352"/>
                </a:lnTo>
                <a:lnTo>
                  <a:pt x="240750" y="83557"/>
                </a:lnTo>
                <a:lnTo>
                  <a:pt x="241261" y="83455"/>
                </a:lnTo>
                <a:lnTo>
                  <a:pt x="241670" y="83557"/>
                </a:lnTo>
                <a:lnTo>
                  <a:pt x="241977" y="83455"/>
                </a:lnTo>
                <a:lnTo>
                  <a:pt x="242898" y="83966"/>
                </a:lnTo>
                <a:lnTo>
                  <a:pt x="241568" y="82943"/>
                </a:lnTo>
                <a:close/>
                <a:moveTo>
                  <a:pt x="230011" y="72818"/>
                </a:moveTo>
                <a:lnTo>
                  <a:pt x="228989" y="74250"/>
                </a:lnTo>
                <a:lnTo>
                  <a:pt x="228989" y="74761"/>
                </a:lnTo>
                <a:lnTo>
                  <a:pt x="228477" y="74966"/>
                </a:lnTo>
                <a:lnTo>
                  <a:pt x="228477" y="74864"/>
                </a:lnTo>
                <a:lnTo>
                  <a:pt x="227557" y="75375"/>
                </a:lnTo>
                <a:lnTo>
                  <a:pt x="227045" y="76398"/>
                </a:lnTo>
                <a:lnTo>
                  <a:pt x="225409" y="77216"/>
                </a:lnTo>
                <a:lnTo>
                  <a:pt x="225307" y="77420"/>
                </a:lnTo>
                <a:lnTo>
                  <a:pt x="225205" y="77523"/>
                </a:lnTo>
                <a:lnTo>
                  <a:pt x="225205" y="78648"/>
                </a:lnTo>
                <a:lnTo>
                  <a:pt x="223670" y="77932"/>
                </a:lnTo>
                <a:lnTo>
                  <a:pt x="223159" y="78750"/>
                </a:lnTo>
                <a:lnTo>
                  <a:pt x="223261" y="78750"/>
                </a:lnTo>
                <a:lnTo>
                  <a:pt x="224182" y="83045"/>
                </a:lnTo>
                <a:lnTo>
                  <a:pt x="225511" y="83045"/>
                </a:lnTo>
                <a:lnTo>
                  <a:pt x="225818" y="83659"/>
                </a:lnTo>
                <a:lnTo>
                  <a:pt x="226023" y="83455"/>
                </a:lnTo>
                <a:lnTo>
                  <a:pt x="226330" y="83557"/>
                </a:lnTo>
                <a:lnTo>
                  <a:pt x="226739" y="83045"/>
                </a:lnTo>
                <a:lnTo>
                  <a:pt x="227352" y="83557"/>
                </a:lnTo>
                <a:lnTo>
                  <a:pt x="227966" y="83352"/>
                </a:lnTo>
                <a:lnTo>
                  <a:pt x="228068" y="83557"/>
                </a:lnTo>
                <a:lnTo>
                  <a:pt x="228375" y="84273"/>
                </a:lnTo>
                <a:lnTo>
                  <a:pt x="229398" y="83659"/>
                </a:lnTo>
                <a:lnTo>
                  <a:pt x="229705" y="83250"/>
                </a:lnTo>
                <a:lnTo>
                  <a:pt x="229602" y="83045"/>
                </a:lnTo>
                <a:lnTo>
                  <a:pt x="229807" y="82739"/>
                </a:lnTo>
                <a:lnTo>
                  <a:pt x="229705" y="81920"/>
                </a:lnTo>
                <a:lnTo>
                  <a:pt x="230216" y="81102"/>
                </a:lnTo>
                <a:lnTo>
                  <a:pt x="230523" y="81102"/>
                </a:lnTo>
                <a:lnTo>
                  <a:pt x="231239" y="78955"/>
                </a:lnTo>
                <a:lnTo>
                  <a:pt x="231852" y="79159"/>
                </a:lnTo>
                <a:lnTo>
                  <a:pt x="232159" y="79159"/>
                </a:lnTo>
                <a:lnTo>
                  <a:pt x="232057" y="78955"/>
                </a:lnTo>
                <a:lnTo>
                  <a:pt x="231136" y="77932"/>
                </a:lnTo>
                <a:lnTo>
                  <a:pt x="231034" y="77114"/>
                </a:lnTo>
                <a:lnTo>
                  <a:pt x="230932" y="77011"/>
                </a:lnTo>
                <a:lnTo>
                  <a:pt x="230420" y="76295"/>
                </a:lnTo>
                <a:lnTo>
                  <a:pt x="230830" y="76193"/>
                </a:lnTo>
                <a:lnTo>
                  <a:pt x="230932" y="76091"/>
                </a:lnTo>
                <a:lnTo>
                  <a:pt x="230932" y="75580"/>
                </a:lnTo>
                <a:lnTo>
                  <a:pt x="231750" y="75580"/>
                </a:lnTo>
                <a:lnTo>
                  <a:pt x="231443" y="74864"/>
                </a:lnTo>
                <a:lnTo>
                  <a:pt x="232261" y="74761"/>
                </a:lnTo>
                <a:lnTo>
                  <a:pt x="231136" y="73841"/>
                </a:lnTo>
                <a:lnTo>
                  <a:pt x="230727" y="73943"/>
                </a:lnTo>
                <a:lnTo>
                  <a:pt x="230420" y="72920"/>
                </a:lnTo>
                <a:lnTo>
                  <a:pt x="230011" y="73227"/>
                </a:lnTo>
                <a:lnTo>
                  <a:pt x="230011" y="72818"/>
                </a:lnTo>
                <a:close/>
                <a:moveTo>
                  <a:pt x="261307" y="82943"/>
                </a:moveTo>
                <a:lnTo>
                  <a:pt x="262841" y="84989"/>
                </a:lnTo>
                <a:lnTo>
                  <a:pt x="262330" y="83761"/>
                </a:lnTo>
                <a:lnTo>
                  <a:pt x="261307" y="82943"/>
                </a:lnTo>
                <a:close/>
                <a:moveTo>
                  <a:pt x="237682" y="78239"/>
                </a:moveTo>
                <a:lnTo>
                  <a:pt x="237170" y="78852"/>
                </a:lnTo>
                <a:lnTo>
                  <a:pt x="234614" y="78955"/>
                </a:lnTo>
                <a:lnTo>
                  <a:pt x="234409" y="78750"/>
                </a:lnTo>
                <a:lnTo>
                  <a:pt x="233489" y="79057"/>
                </a:lnTo>
                <a:lnTo>
                  <a:pt x="232977" y="79875"/>
                </a:lnTo>
                <a:lnTo>
                  <a:pt x="232977" y="80080"/>
                </a:lnTo>
                <a:lnTo>
                  <a:pt x="232875" y="80182"/>
                </a:lnTo>
                <a:lnTo>
                  <a:pt x="232977" y="80898"/>
                </a:lnTo>
                <a:lnTo>
                  <a:pt x="232875" y="80693"/>
                </a:lnTo>
                <a:lnTo>
                  <a:pt x="232057" y="83455"/>
                </a:lnTo>
                <a:lnTo>
                  <a:pt x="232364" y="83659"/>
                </a:lnTo>
                <a:lnTo>
                  <a:pt x="232568" y="83864"/>
                </a:lnTo>
                <a:lnTo>
                  <a:pt x="232670" y="85909"/>
                </a:lnTo>
                <a:lnTo>
                  <a:pt x="233386" y="85807"/>
                </a:lnTo>
                <a:lnTo>
                  <a:pt x="233591" y="82841"/>
                </a:lnTo>
                <a:lnTo>
                  <a:pt x="234409" y="84784"/>
                </a:lnTo>
                <a:lnTo>
                  <a:pt x="235636" y="84375"/>
                </a:lnTo>
                <a:lnTo>
                  <a:pt x="235125" y="83761"/>
                </a:lnTo>
                <a:lnTo>
                  <a:pt x="235227" y="83148"/>
                </a:lnTo>
                <a:lnTo>
                  <a:pt x="234409" y="82023"/>
                </a:lnTo>
                <a:lnTo>
                  <a:pt x="234614" y="82023"/>
                </a:lnTo>
                <a:lnTo>
                  <a:pt x="235739" y="81000"/>
                </a:lnTo>
                <a:lnTo>
                  <a:pt x="236148" y="81102"/>
                </a:lnTo>
                <a:lnTo>
                  <a:pt x="235739" y="80693"/>
                </a:lnTo>
                <a:lnTo>
                  <a:pt x="235739" y="80795"/>
                </a:lnTo>
                <a:lnTo>
                  <a:pt x="233591" y="81205"/>
                </a:lnTo>
                <a:lnTo>
                  <a:pt x="233284" y="80693"/>
                </a:lnTo>
                <a:lnTo>
                  <a:pt x="233182" y="80182"/>
                </a:lnTo>
                <a:lnTo>
                  <a:pt x="235943" y="79568"/>
                </a:lnTo>
                <a:lnTo>
                  <a:pt x="236455" y="79773"/>
                </a:lnTo>
                <a:lnTo>
                  <a:pt x="236966" y="79670"/>
                </a:lnTo>
                <a:lnTo>
                  <a:pt x="237580" y="79057"/>
                </a:lnTo>
                <a:lnTo>
                  <a:pt x="237682" y="78239"/>
                </a:lnTo>
                <a:close/>
                <a:moveTo>
                  <a:pt x="210580" y="74659"/>
                </a:moveTo>
                <a:lnTo>
                  <a:pt x="219068" y="86114"/>
                </a:lnTo>
                <a:lnTo>
                  <a:pt x="219068" y="85705"/>
                </a:lnTo>
                <a:lnTo>
                  <a:pt x="219989" y="86011"/>
                </a:lnTo>
                <a:lnTo>
                  <a:pt x="220398" y="83250"/>
                </a:lnTo>
                <a:lnTo>
                  <a:pt x="219273" y="82636"/>
                </a:lnTo>
                <a:lnTo>
                  <a:pt x="218966" y="81102"/>
                </a:lnTo>
                <a:lnTo>
                  <a:pt x="218352" y="80898"/>
                </a:lnTo>
                <a:lnTo>
                  <a:pt x="218148" y="80489"/>
                </a:lnTo>
                <a:lnTo>
                  <a:pt x="218455" y="79977"/>
                </a:lnTo>
                <a:lnTo>
                  <a:pt x="218045" y="79466"/>
                </a:lnTo>
                <a:lnTo>
                  <a:pt x="217330" y="79773"/>
                </a:lnTo>
                <a:lnTo>
                  <a:pt x="217739" y="79568"/>
                </a:lnTo>
                <a:lnTo>
                  <a:pt x="216102" y="77830"/>
                </a:lnTo>
                <a:lnTo>
                  <a:pt x="215795" y="78034"/>
                </a:lnTo>
                <a:lnTo>
                  <a:pt x="212625" y="74659"/>
                </a:lnTo>
                <a:close/>
                <a:moveTo>
                  <a:pt x="246170" y="85602"/>
                </a:moveTo>
                <a:lnTo>
                  <a:pt x="245864" y="85909"/>
                </a:lnTo>
                <a:lnTo>
                  <a:pt x="245761" y="86216"/>
                </a:lnTo>
                <a:lnTo>
                  <a:pt x="246273" y="86523"/>
                </a:lnTo>
                <a:lnTo>
                  <a:pt x="246375" y="86011"/>
                </a:lnTo>
                <a:lnTo>
                  <a:pt x="246170" y="85602"/>
                </a:lnTo>
                <a:close/>
                <a:moveTo>
                  <a:pt x="261818" y="84375"/>
                </a:moveTo>
                <a:lnTo>
                  <a:pt x="261716" y="84886"/>
                </a:lnTo>
                <a:lnTo>
                  <a:pt x="260693" y="85705"/>
                </a:lnTo>
                <a:lnTo>
                  <a:pt x="260386" y="85705"/>
                </a:lnTo>
                <a:lnTo>
                  <a:pt x="260284" y="85193"/>
                </a:lnTo>
                <a:lnTo>
                  <a:pt x="260080" y="85705"/>
                </a:lnTo>
                <a:lnTo>
                  <a:pt x="258648" y="85909"/>
                </a:lnTo>
                <a:lnTo>
                  <a:pt x="259773" y="86523"/>
                </a:lnTo>
                <a:lnTo>
                  <a:pt x="262125" y="85500"/>
                </a:lnTo>
                <a:lnTo>
                  <a:pt x="262023" y="85295"/>
                </a:lnTo>
                <a:lnTo>
                  <a:pt x="262227" y="85193"/>
                </a:lnTo>
                <a:lnTo>
                  <a:pt x="262432" y="84477"/>
                </a:lnTo>
                <a:lnTo>
                  <a:pt x="261818" y="84375"/>
                </a:lnTo>
                <a:close/>
                <a:moveTo>
                  <a:pt x="249239" y="87852"/>
                </a:moveTo>
                <a:lnTo>
                  <a:pt x="248727" y="88670"/>
                </a:lnTo>
                <a:lnTo>
                  <a:pt x="249648" y="88466"/>
                </a:lnTo>
                <a:lnTo>
                  <a:pt x="249239" y="87852"/>
                </a:lnTo>
                <a:close/>
                <a:moveTo>
                  <a:pt x="220500" y="86216"/>
                </a:moveTo>
                <a:lnTo>
                  <a:pt x="219682" y="86932"/>
                </a:lnTo>
                <a:lnTo>
                  <a:pt x="219784" y="87136"/>
                </a:lnTo>
                <a:lnTo>
                  <a:pt x="227250" y="88875"/>
                </a:lnTo>
                <a:lnTo>
                  <a:pt x="227761" y="88977"/>
                </a:lnTo>
                <a:lnTo>
                  <a:pt x="227761" y="88057"/>
                </a:lnTo>
                <a:lnTo>
                  <a:pt x="226330" y="87648"/>
                </a:lnTo>
                <a:lnTo>
                  <a:pt x="226125" y="87136"/>
                </a:lnTo>
                <a:lnTo>
                  <a:pt x="224591" y="86727"/>
                </a:lnTo>
                <a:lnTo>
                  <a:pt x="224284" y="87136"/>
                </a:lnTo>
                <a:lnTo>
                  <a:pt x="222648" y="87034"/>
                </a:lnTo>
                <a:lnTo>
                  <a:pt x="222239" y="86523"/>
                </a:lnTo>
                <a:lnTo>
                  <a:pt x="220500" y="86216"/>
                </a:lnTo>
                <a:close/>
                <a:moveTo>
                  <a:pt x="227761" y="88364"/>
                </a:moveTo>
                <a:lnTo>
                  <a:pt x="228273" y="89080"/>
                </a:lnTo>
                <a:lnTo>
                  <a:pt x="228886" y="88670"/>
                </a:lnTo>
                <a:lnTo>
                  <a:pt x="228375" y="88364"/>
                </a:lnTo>
                <a:close/>
                <a:moveTo>
                  <a:pt x="229398" y="88568"/>
                </a:moveTo>
                <a:lnTo>
                  <a:pt x="228989" y="88977"/>
                </a:lnTo>
                <a:lnTo>
                  <a:pt x="229705" y="89182"/>
                </a:lnTo>
                <a:lnTo>
                  <a:pt x="229807" y="88670"/>
                </a:lnTo>
                <a:lnTo>
                  <a:pt x="229398" y="88568"/>
                </a:lnTo>
                <a:close/>
                <a:moveTo>
                  <a:pt x="235432" y="88466"/>
                </a:moveTo>
                <a:lnTo>
                  <a:pt x="234920" y="88875"/>
                </a:lnTo>
                <a:lnTo>
                  <a:pt x="233182" y="88568"/>
                </a:lnTo>
                <a:lnTo>
                  <a:pt x="232670" y="88670"/>
                </a:lnTo>
                <a:lnTo>
                  <a:pt x="232670" y="89182"/>
                </a:lnTo>
                <a:lnTo>
                  <a:pt x="234716" y="88977"/>
                </a:lnTo>
                <a:lnTo>
                  <a:pt x="235330" y="88773"/>
                </a:lnTo>
                <a:lnTo>
                  <a:pt x="235534" y="88466"/>
                </a:lnTo>
                <a:close/>
                <a:moveTo>
                  <a:pt x="230932" y="88364"/>
                </a:moveTo>
                <a:lnTo>
                  <a:pt x="230727" y="88568"/>
                </a:lnTo>
                <a:lnTo>
                  <a:pt x="231034" y="88977"/>
                </a:lnTo>
                <a:lnTo>
                  <a:pt x="231034" y="88977"/>
                </a:lnTo>
                <a:lnTo>
                  <a:pt x="230420" y="88670"/>
                </a:lnTo>
                <a:lnTo>
                  <a:pt x="230011" y="89386"/>
                </a:lnTo>
                <a:lnTo>
                  <a:pt x="231341" y="88977"/>
                </a:lnTo>
                <a:lnTo>
                  <a:pt x="231750" y="89080"/>
                </a:lnTo>
                <a:lnTo>
                  <a:pt x="231648" y="88977"/>
                </a:lnTo>
                <a:lnTo>
                  <a:pt x="231750" y="88977"/>
                </a:lnTo>
                <a:lnTo>
                  <a:pt x="231648" y="88670"/>
                </a:lnTo>
                <a:lnTo>
                  <a:pt x="231239" y="88568"/>
                </a:lnTo>
                <a:lnTo>
                  <a:pt x="230932" y="88364"/>
                </a:lnTo>
                <a:close/>
                <a:moveTo>
                  <a:pt x="232670" y="89591"/>
                </a:moveTo>
                <a:lnTo>
                  <a:pt x="231750" y="89898"/>
                </a:lnTo>
                <a:lnTo>
                  <a:pt x="232670" y="90409"/>
                </a:lnTo>
                <a:lnTo>
                  <a:pt x="233284" y="90205"/>
                </a:lnTo>
                <a:lnTo>
                  <a:pt x="232670" y="89591"/>
                </a:lnTo>
                <a:close/>
                <a:moveTo>
                  <a:pt x="239420" y="88670"/>
                </a:moveTo>
                <a:lnTo>
                  <a:pt x="237989" y="88773"/>
                </a:lnTo>
                <a:lnTo>
                  <a:pt x="235943" y="90102"/>
                </a:lnTo>
                <a:lnTo>
                  <a:pt x="235943" y="90511"/>
                </a:lnTo>
                <a:lnTo>
                  <a:pt x="237068" y="90102"/>
                </a:lnTo>
                <a:lnTo>
                  <a:pt x="239420" y="88670"/>
                </a:lnTo>
                <a:close/>
                <a:moveTo>
                  <a:pt x="244636" y="80386"/>
                </a:moveTo>
                <a:lnTo>
                  <a:pt x="243205" y="81409"/>
                </a:lnTo>
                <a:lnTo>
                  <a:pt x="243920" y="81614"/>
                </a:lnTo>
                <a:lnTo>
                  <a:pt x="244125" y="82125"/>
                </a:lnTo>
                <a:lnTo>
                  <a:pt x="244432" y="82330"/>
                </a:lnTo>
                <a:lnTo>
                  <a:pt x="245761" y="82227"/>
                </a:lnTo>
                <a:lnTo>
                  <a:pt x="245557" y="82739"/>
                </a:lnTo>
                <a:lnTo>
                  <a:pt x="244023" y="82943"/>
                </a:lnTo>
                <a:lnTo>
                  <a:pt x="244534" y="83250"/>
                </a:lnTo>
                <a:lnTo>
                  <a:pt x="244739" y="84068"/>
                </a:lnTo>
                <a:lnTo>
                  <a:pt x="245659" y="83148"/>
                </a:lnTo>
                <a:lnTo>
                  <a:pt x="245761" y="83966"/>
                </a:lnTo>
                <a:lnTo>
                  <a:pt x="246580" y="84068"/>
                </a:lnTo>
                <a:lnTo>
                  <a:pt x="246784" y="84580"/>
                </a:lnTo>
                <a:lnTo>
                  <a:pt x="249648" y="85909"/>
                </a:lnTo>
                <a:lnTo>
                  <a:pt x="249443" y="86011"/>
                </a:lnTo>
                <a:lnTo>
                  <a:pt x="249648" y="86011"/>
                </a:lnTo>
                <a:lnTo>
                  <a:pt x="250261" y="87443"/>
                </a:lnTo>
                <a:lnTo>
                  <a:pt x="249852" y="87545"/>
                </a:lnTo>
                <a:lnTo>
                  <a:pt x="250057" y="88057"/>
                </a:lnTo>
                <a:lnTo>
                  <a:pt x="249852" y="88466"/>
                </a:lnTo>
                <a:lnTo>
                  <a:pt x="251080" y="88159"/>
                </a:lnTo>
                <a:lnTo>
                  <a:pt x="251080" y="88670"/>
                </a:lnTo>
                <a:lnTo>
                  <a:pt x="251693" y="89386"/>
                </a:lnTo>
                <a:lnTo>
                  <a:pt x="253534" y="89386"/>
                </a:lnTo>
                <a:lnTo>
                  <a:pt x="253841" y="88977"/>
                </a:lnTo>
                <a:lnTo>
                  <a:pt x="252920" y="88466"/>
                </a:lnTo>
                <a:lnTo>
                  <a:pt x="254455" y="88261"/>
                </a:lnTo>
                <a:lnTo>
                  <a:pt x="254455" y="88159"/>
                </a:lnTo>
                <a:lnTo>
                  <a:pt x="254557" y="88159"/>
                </a:lnTo>
                <a:lnTo>
                  <a:pt x="254250" y="87750"/>
                </a:lnTo>
                <a:lnTo>
                  <a:pt x="254864" y="87955"/>
                </a:lnTo>
                <a:lnTo>
                  <a:pt x="255375" y="87852"/>
                </a:lnTo>
                <a:lnTo>
                  <a:pt x="257625" y="90307"/>
                </a:lnTo>
                <a:lnTo>
                  <a:pt x="260080" y="91023"/>
                </a:lnTo>
                <a:lnTo>
                  <a:pt x="260080" y="90716"/>
                </a:lnTo>
                <a:lnTo>
                  <a:pt x="260489" y="90614"/>
                </a:lnTo>
                <a:lnTo>
                  <a:pt x="259670" y="90307"/>
                </a:lnTo>
                <a:lnTo>
                  <a:pt x="259670" y="90102"/>
                </a:lnTo>
                <a:lnTo>
                  <a:pt x="259159" y="89386"/>
                </a:lnTo>
                <a:lnTo>
                  <a:pt x="258648" y="89386"/>
                </a:lnTo>
                <a:lnTo>
                  <a:pt x="257318" y="87034"/>
                </a:lnTo>
                <a:lnTo>
                  <a:pt x="258136" y="86932"/>
                </a:lnTo>
                <a:lnTo>
                  <a:pt x="256500" y="85705"/>
                </a:lnTo>
                <a:lnTo>
                  <a:pt x="256398" y="84989"/>
                </a:lnTo>
                <a:lnTo>
                  <a:pt x="251898" y="82636"/>
                </a:lnTo>
                <a:lnTo>
                  <a:pt x="249545" y="81716"/>
                </a:lnTo>
                <a:lnTo>
                  <a:pt x="248727" y="81920"/>
                </a:lnTo>
                <a:lnTo>
                  <a:pt x="248727" y="82125"/>
                </a:lnTo>
                <a:lnTo>
                  <a:pt x="246989" y="83455"/>
                </a:lnTo>
                <a:lnTo>
                  <a:pt x="246375" y="82636"/>
                </a:lnTo>
                <a:lnTo>
                  <a:pt x="246273" y="82943"/>
                </a:lnTo>
                <a:lnTo>
                  <a:pt x="245864" y="80795"/>
                </a:lnTo>
                <a:lnTo>
                  <a:pt x="244636" y="80386"/>
                </a:lnTo>
                <a:close/>
                <a:moveTo>
                  <a:pt x="242693" y="91534"/>
                </a:moveTo>
                <a:lnTo>
                  <a:pt x="241977" y="91636"/>
                </a:lnTo>
                <a:lnTo>
                  <a:pt x="241977" y="91841"/>
                </a:lnTo>
                <a:lnTo>
                  <a:pt x="242386" y="92352"/>
                </a:lnTo>
                <a:lnTo>
                  <a:pt x="242693" y="91534"/>
                </a:lnTo>
                <a:close/>
                <a:moveTo>
                  <a:pt x="285750" y="96648"/>
                </a:moveTo>
                <a:lnTo>
                  <a:pt x="285545" y="96750"/>
                </a:lnTo>
                <a:lnTo>
                  <a:pt x="284420" y="97159"/>
                </a:lnTo>
                <a:lnTo>
                  <a:pt x="284216" y="97261"/>
                </a:lnTo>
                <a:lnTo>
                  <a:pt x="285239" y="97261"/>
                </a:lnTo>
                <a:lnTo>
                  <a:pt x="285750" y="96648"/>
                </a:lnTo>
                <a:close/>
                <a:moveTo>
                  <a:pt x="285648" y="97057"/>
                </a:moveTo>
                <a:lnTo>
                  <a:pt x="285239" y="97261"/>
                </a:lnTo>
                <a:lnTo>
                  <a:pt x="285545" y="97261"/>
                </a:lnTo>
                <a:lnTo>
                  <a:pt x="285648" y="97057"/>
                </a:lnTo>
                <a:close/>
                <a:moveTo>
                  <a:pt x="284011" y="98080"/>
                </a:moveTo>
                <a:lnTo>
                  <a:pt x="282886" y="98591"/>
                </a:lnTo>
                <a:lnTo>
                  <a:pt x="283807" y="98693"/>
                </a:lnTo>
                <a:lnTo>
                  <a:pt x="284114" y="98386"/>
                </a:lnTo>
                <a:lnTo>
                  <a:pt x="284011" y="98080"/>
                </a:lnTo>
                <a:close/>
                <a:moveTo>
                  <a:pt x="168852" y="92761"/>
                </a:moveTo>
                <a:lnTo>
                  <a:pt x="168136" y="92864"/>
                </a:lnTo>
                <a:lnTo>
                  <a:pt x="168136" y="93682"/>
                </a:lnTo>
                <a:lnTo>
                  <a:pt x="167318" y="94295"/>
                </a:lnTo>
                <a:lnTo>
                  <a:pt x="167318" y="95114"/>
                </a:lnTo>
                <a:lnTo>
                  <a:pt x="166807" y="95420"/>
                </a:lnTo>
                <a:lnTo>
                  <a:pt x="166705" y="95318"/>
                </a:lnTo>
                <a:lnTo>
                  <a:pt x="165886" y="96341"/>
                </a:lnTo>
                <a:lnTo>
                  <a:pt x="165375" y="96239"/>
                </a:lnTo>
                <a:lnTo>
                  <a:pt x="164966" y="96443"/>
                </a:lnTo>
                <a:lnTo>
                  <a:pt x="164761" y="96443"/>
                </a:lnTo>
                <a:lnTo>
                  <a:pt x="164045" y="96955"/>
                </a:lnTo>
                <a:lnTo>
                  <a:pt x="163330" y="105955"/>
                </a:lnTo>
                <a:lnTo>
                  <a:pt x="163943" y="106261"/>
                </a:lnTo>
                <a:lnTo>
                  <a:pt x="165477" y="105852"/>
                </a:lnTo>
                <a:lnTo>
                  <a:pt x="168750" y="96034"/>
                </a:lnTo>
                <a:lnTo>
                  <a:pt x="169159" y="96341"/>
                </a:lnTo>
                <a:lnTo>
                  <a:pt x="169364" y="96136"/>
                </a:lnTo>
                <a:lnTo>
                  <a:pt x="168852" y="92761"/>
                </a:lnTo>
                <a:close/>
                <a:moveTo>
                  <a:pt x="79364" y="112500"/>
                </a:moveTo>
                <a:lnTo>
                  <a:pt x="79057" y="112807"/>
                </a:lnTo>
                <a:lnTo>
                  <a:pt x="79057" y="113011"/>
                </a:lnTo>
                <a:lnTo>
                  <a:pt x="79364" y="112500"/>
                </a:lnTo>
                <a:close/>
                <a:moveTo>
                  <a:pt x="185114" y="3784"/>
                </a:moveTo>
                <a:lnTo>
                  <a:pt x="184091" y="4398"/>
                </a:lnTo>
                <a:lnTo>
                  <a:pt x="184909" y="4705"/>
                </a:lnTo>
                <a:lnTo>
                  <a:pt x="183273" y="4705"/>
                </a:lnTo>
                <a:lnTo>
                  <a:pt x="183989" y="5011"/>
                </a:lnTo>
                <a:lnTo>
                  <a:pt x="184193" y="5318"/>
                </a:lnTo>
                <a:lnTo>
                  <a:pt x="184193" y="5318"/>
                </a:lnTo>
                <a:lnTo>
                  <a:pt x="183784" y="5011"/>
                </a:lnTo>
                <a:lnTo>
                  <a:pt x="180102" y="5114"/>
                </a:lnTo>
                <a:lnTo>
                  <a:pt x="180920" y="5216"/>
                </a:lnTo>
                <a:lnTo>
                  <a:pt x="177341" y="5727"/>
                </a:lnTo>
                <a:lnTo>
                  <a:pt x="177545" y="5932"/>
                </a:lnTo>
                <a:lnTo>
                  <a:pt x="177341" y="6239"/>
                </a:lnTo>
                <a:lnTo>
                  <a:pt x="176830" y="6136"/>
                </a:lnTo>
                <a:lnTo>
                  <a:pt x="177955" y="6443"/>
                </a:lnTo>
                <a:lnTo>
                  <a:pt x="177239" y="6443"/>
                </a:lnTo>
                <a:lnTo>
                  <a:pt x="178568" y="6852"/>
                </a:lnTo>
                <a:lnTo>
                  <a:pt x="178057" y="7057"/>
                </a:lnTo>
                <a:lnTo>
                  <a:pt x="178261" y="6852"/>
                </a:lnTo>
                <a:lnTo>
                  <a:pt x="178261" y="6852"/>
                </a:lnTo>
                <a:lnTo>
                  <a:pt x="174477" y="7057"/>
                </a:lnTo>
                <a:lnTo>
                  <a:pt x="174682" y="7466"/>
                </a:lnTo>
                <a:lnTo>
                  <a:pt x="174989" y="7568"/>
                </a:lnTo>
                <a:lnTo>
                  <a:pt x="175091" y="7773"/>
                </a:lnTo>
                <a:lnTo>
                  <a:pt x="177648" y="8795"/>
                </a:lnTo>
                <a:lnTo>
                  <a:pt x="177852" y="9205"/>
                </a:lnTo>
                <a:lnTo>
                  <a:pt x="178261" y="9511"/>
                </a:lnTo>
                <a:lnTo>
                  <a:pt x="178169" y="9789"/>
                </a:lnTo>
                <a:lnTo>
                  <a:pt x="177852" y="9409"/>
                </a:lnTo>
                <a:lnTo>
                  <a:pt x="177545" y="9716"/>
                </a:lnTo>
                <a:lnTo>
                  <a:pt x="177034" y="8591"/>
                </a:lnTo>
                <a:lnTo>
                  <a:pt x="173352" y="8182"/>
                </a:lnTo>
                <a:lnTo>
                  <a:pt x="173352" y="8182"/>
                </a:lnTo>
                <a:lnTo>
                  <a:pt x="173966" y="8489"/>
                </a:lnTo>
                <a:lnTo>
                  <a:pt x="172636" y="8489"/>
                </a:lnTo>
                <a:lnTo>
                  <a:pt x="175193" y="9205"/>
                </a:lnTo>
                <a:lnTo>
                  <a:pt x="175193" y="9205"/>
                </a:lnTo>
                <a:lnTo>
                  <a:pt x="172432" y="8898"/>
                </a:lnTo>
                <a:lnTo>
                  <a:pt x="172432" y="8693"/>
                </a:lnTo>
                <a:lnTo>
                  <a:pt x="172227" y="8591"/>
                </a:lnTo>
                <a:lnTo>
                  <a:pt x="172227" y="8182"/>
                </a:lnTo>
                <a:lnTo>
                  <a:pt x="171307" y="7670"/>
                </a:lnTo>
                <a:lnTo>
                  <a:pt x="171307" y="7670"/>
                </a:lnTo>
                <a:lnTo>
                  <a:pt x="171716" y="8284"/>
                </a:lnTo>
                <a:lnTo>
                  <a:pt x="171102" y="8898"/>
                </a:lnTo>
                <a:lnTo>
                  <a:pt x="172227" y="9511"/>
                </a:lnTo>
                <a:lnTo>
                  <a:pt x="172330" y="10330"/>
                </a:lnTo>
                <a:lnTo>
                  <a:pt x="174886" y="11148"/>
                </a:lnTo>
                <a:lnTo>
                  <a:pt x="173966" y="11045"/>
                </a:lnTo>
                <a:lnTo>
                  <a:pt x="174170" y="12068"/>
                </a:lnTo>
                <a:lnTo>
                  <a:pt x="173966" y="12375"/>
                </a:lnTo>
                <a:lnTo>
                  <a:pt x="173966" y="12580"/>
                </a:lnTo>
                <a:lnTo>
                  <a:pt x="173250" y="13398"/>
                </a:lnTo>
                <a:lnTo>
                  <a:pt x="170898" y="12886"/>
                </a:lnTo>
                <a:lnTo>
                  <a:pt x="172023" y="12886"/>
                </a:lnTo>
                <a:lnTo>
                  <a:pt x="172125" y="13091"/>
                </a:lnTo>
                <a:lnTo>
                  <a:pt x="172636" y="12989"/>
                </a:lnTo>
                <a:lnTo>
                  <a:pt x="172330" y="12784"/>
                </a:lnTo>
                <a:lnTo>
                  <a:pt x="173045" y="11761"/>
                </a:lnTo>
                <a:lnTo>
                  <a:pt x="173045" y="11352"/>
                </a:lnTo>
                <a:lnTo>
                  <a:pt x="172330" y="11045"/>
                </a:lnTo>
                <a:lnTo>
                  <a:pt x="171307" y="9920"/>
                </a:lnTo>
                <a:lnTo>
                  <a:pt x="171307" y="9716"/>
                </a:lnTo>
                <a:lnTo>
                  <a:pt x="171102" y="9307"/>
                </a:lnTo>
                <a:lnTo>
                  <a:pt x="170284" y="8898"/>
                </a:lnTo>
                <a:lnTo>
                  <a:pt x="170182" y="7875"/>
                </a:lnTo>
                <a:lnTo>
                  <a:pt x="168545" y="7670"/>
                </a:lnTo>
                <a:lnTo>
                  <a:pt x="167727" y="8080"/>
                </a:lnTo>
                <a:lnTo>
                  <a:pt x="167625" y="8795"/>
                </a:lnTo>
                <a:lnTo>
                  <a:pt x="167114" y="9205"/>
                </a:lnTo>
                <a:lnTo>
                  <a:pt x="167727" y="9409"/>
                </a:lnTo>
                <a:lnTo>
                  <a:pt x="168034" y="10432"/>
                </a:lnTo>
                <a:lnTo>
                  <a:pt x="169875" y="10943"/>
                </a:lnTo>
                <a:lnTo>
                  <a:pt x="169568" y="11557"/>
                </a:lnTo>
                <a:lnTo>
                  <a:pt x="164148" y="10227"/>
                </a:lnTo>
                <a:lnTo>
                  <a:pt x="163636" y="10432"/>
                </a:lnTo>
                <a:lnTo>
                  <a:pt x="164352" y="10841"/>
                </a:lnTo>
                <a:lnTo>
                  <a:pt x="163841" y="11250"/>
                </a:lnTo>
                <a:lnTo>
                  <a:pt x="159648" y="11557"/>
                </a:lnTo>
                <a:lnTo>
                  <a:pt x="159648" y="11557"/>
                </a:lnTo>
                <a:lnTo>
                  <a:pt x="159955" y="11455"/>
                </a:lnTo>
                <a:lnTo>
                  <a:pt x="159852" y="11045"/>
                </a:lnTo>
                <a:lnTo>
                  <a:pt x="159750" y="11045"/>
                </a:lnTo>
                <a:lnTo>
                  <a:pt x="158830" y="11250"/>
                </a:lnTo>
                <a:lnTo>
                  <a:pt x="159136" y="11352"/>
                </a:lnTo>
                <a:lnTo>
                  <a:pt x="158830" y="11455"/>
                </a:lnTo>
                <a:lnTo>
                  <a:pt x="158625" y="11352"/>
                </a:lnTo>
                <a:lnTo>
                  <a:pt x="156682" y="11966"/>
                </a:lnTo>
                <a:lnTo>
                  <a:pt x="156886" y="12068"/>
                </a:lnTo>
                <a:lnTo>
                  <a:pt x="155250" y="12886"/>
                </a:lnTo>
                <a:lnTo>
                  <a:pt x="154330" y="12273"/>
                </a:lnTo>
                <a:lnTo>
                  <a:pt x="155352" y="11966"/>
                </a:lnTo>
                <a:lnTo>
                  <a:pt x="152898" y="11250"/>
                </a:lnTo>
                <a:lnTo>
                  <a:pt x="153614" y="11659"/>
                </a:lnTo>
                <a:lnTo>
                  <a:pt x="153614" y="12375"/>
                </a:lnTo>
                <a:lnTo>
                  <a:pt x="154227" y="12784"/>
                </a:lnTo>
                <a:lnTo>
                  <a:pt x="154227" y="13602"/>
                </a:lnTo>
                <a:lnTo>
                  <a:pt x="152795" y="13193"/>
                </a:lnTo>
                <a:lnTo>
                  <a:pt x="151466" y="14011"/>
                </a:lnTo>
                <a:lnTo>
                  <a:pt x="152080" y="14727"/>
                </a:lnTo>
                <a:lnTo>
                  <a:pt x="151568" y="14932"/>
                </a:lnTo>
                <a:lnTo>
                  <a:pt x="149625" y="14318"/>
                </a:lnTo>
                <a:lnTo>
                  <a:pt x="149420" y="14523"/>
                </a:lnTo>
                <a:lnTo>
                  <a:pt x="150545" y="15239"/>
                </a:lnTo>
                <a:lnTo>
                  <a:pt x="150341" y="15545"/>
                </a:lnTo>
                <a:lnTo>
                  <a:pt x="146864" y="13295"/>
                </a:lnTo>
                <a:lnTo>
                  <a:pt x="147068" y="13193"/>
                </a:lnTo>
                <a:lnTo>
                  <a:pt x="145636" y="12580"/>
                </a:lnTo>
                <a:lnTo>
                  <a:pt x="151057" y="13398"/>
                </a:lnTo>
                <a:lnTo>
                  <a:pt x="151977" y="12886"/>
                </a:lnTo>
                <a:lnTo>
                  <a:pt x="151875" y="12375"/>
                </a:lnTo>
                <a:lnTo>
                  <a:pt x="150648" y="11659"/>
                </a:lnTo>
                <a:lnTo>
                  <a:pt x="150750" y="11761"/>
                </a:lnTo>
                <a:lnTo>
                  <a:pt x="150750" y="11761"/>
                </a:lnTo>
                <a:lnTo>
                  <a:pt x="146455" y="10636"/>
                </a:lnTo>
                <a:lnTo>
                  <a:pt x="146045" y="10841"/>
                </a:lnTo>
                <a:lnTo>
                  <a:pt x="145841" y="10636"/>
                </a:lnTo>
                <a:lnTo>
                  <a:pt x="145841" y="10534"/>
                </a:lnTo>
                <a:lnTo>
                  <a:pt x="145227" y="10432"/>
                </a:lnTo>
                <a:lnTo>
                  <a:pt x="145739" y="10330"/>
                </a:lnTo>
                <a:lnTo>
                  <a:pt x="145023" y="10125"/>
                </a:lnTo>
                <a:lnTo>
                  <a:pt x="145023" y="10125"/>
                </a:lnTo>
                <a:lnTo>
                  <a:pt x="145125" y="10227"/>
                </a:lnTo>
                <a:lnTo>
                  <a:pt x="143591" y="10330"/>
                </a:lnTo>
                <a:lnTo>
                  <a:pt x="143489" y="10125"/>
                </a:lnTo>
                <a:lnTo>
                  <a:pt x="142875" y="9920"/>
                </a:lnTo>
                <a:lnTo>
                  <a:pt x="144102" y="9920"/>
                </a:lnTo>
                <a:lnTo>
                  <a:pt x="143080" y="9409"/>
                </a:lnTo>
                <a:lnTo>
                  <a:pt x="142466" y="9920"/>
                </a:lnTo>
                <a:lnTo>
                  <a:pt x="141955" y="9409"/>
                </a:lnTo>
                <a:lnTo>
                  <a:pt x="141443" y="9716"/>
                </a:lnTo>
                <a:lnTo>
                  <a:pt x="141341" y="9511"/>
                </a:lnTo>
                <a:lnTo>
                  <a:pt x="141136" y="9409"/>
                </a:lnTo>
                <a:lnTo>
                  <a:pt x="140727" y="9920"/>
                </a:lnTo>
                <a:lnTo>
                  <a:pt x="140830" y="9409"/>
                </a:lnTo>
                <a:lnTo>
                  <a:pt x="140318" y="9307"/>
                </a:lnTo>
                <a:lnTo>
                  <a:pt x="139398" y="10023"/>
                </a:lnTo>
                <a:lnTo>
                  <a:pt x="138886" y="9716"/>
                </a:lnTo>
                <a:lnTo>
                  <a:pt x="138068" y="9920"/>
                </a:lnTo>
                <a:lnTo>
                  <a:pt x="138477" y="10227"/>
                </a:lnTo>
                <a:lnTo>
                  <a:pt x="137864" y="10125"/>
                </a:lnTo>
                <a:lnTo>
                  <a:pt x="137557" y="10330"/>
                </a:lnTo>
                <a:lnTo>
                  <a:pt x="137761" y="10534"/>
                </a:lnTo>
                <a:lnTo>
                  <a:pt x="137352" y="10636"/>
                </a:lnTo>
                <a:lnTo>
                  <a:pt x="137352" y="10125"/>
                </a:lnTo>
                <a:lnTo>
                  <a:pt x="137045" y="10534"/>
                </a:lnTo>
                <a:lnTo>
                  <a:pt x="136330" y="10534"/>
                </a:lnTo>
                <a:lnTo>
                  <a:pt x="136636" y="10636"/>
                </a:lnTo>
                <a:lnTo>
                  <a:pt x="136125" y="10636"/>
                </a:lnTo>
                <a:lnTo>
                  <a:pt x="136125" y="10841"/>
                </a:lnTo>
                <a:lnTo>
                  <a:pt x="135818" y="10841"/>
                </a:lnTo>
                <a:lnTo>
                  <a:pt x="135716" y="11045"/>
                </a:lnTo>
                <a:lnTo>
                  <a:pt x="135102" y="11352"/>
                </a:lnTo>
                <a:lnTo>
                  <a:pt x="135818" y="11455"/>
                </a:lnTo>
                <a:lnTo>
                  <a:pt x="135307" y="11455"/>
                </a:lnTo>
                <a:lnTo>
                  <a:pt x="135102" y="11761"/>
                </a:lnTo>
                <a:lnTo>
                  <a:pt x="135102" y="11966"/>
                </a:lnTo>
                <a:lnTo>
                  <a:pt x="134795" y="11659"/>
                </a:lnTo>
                <a:lnTo>
                  <a:pt x="134386" y="11761"/>
                </a:lnTo>
                <a:lnTo>
                  <a:pt x="134591" y="11864"/>
                </a:lnTo>
                <a:lnTo>
                  <a:pt x="134080" y="12068"/>
                </a:lnTo>
                <a:lnTo>
                  <a:pt x="134386" y="12068"/>
                </a:lnTo>
                <a:lnTo>
                  <a:pt x="134693" y="12273"/>
                </a:lnTo>
                <a:lnTo>
                  <a:pt x="134693" y="12375"/>
                </a:lnTo>
                <a:lnTo>
                  <a:pt x="133875" y="12477"/>
                </a:lnTo>
                <a:lnTo>
                  <a:pt x="134591" y="12477"/>
                </a:lnTo>
                <a:lnTo>
                  <a:pt x="133364" y="12784"/>
                </a:lnTo>
                <a:lnTo>
                  <a:pt x="133568" y="12886"/>
                </a:lnTo>
                <a:lnTo>
                  <a:pt x="133057" y="13091"/>
                </a:lnTo>
                <a:lnTo>
                  <a:pt x="133670" y="13295"/>
                </a:lnTo>
                <a:lnTo>
                  <a:pt x="132852" y="13500"/>
                </a:lnTo>
                <a:lnTo>
                  <a:pt x="133057" y="13602"/>
                </a:lnTo>
                <a:lnTo>
                  <a:pt x="133057" y="14216"/>
                </a:lnTo>
                <a:lnTo>
                  <a:pt x="132750" y="14420"/>
                </a:lnTo>
                <a:lnTo>
                  <a:pt x="132545" y="14318"/>
                </a:lnTo>
                <a:lnTo>
                  <a:pt x="131932" y="14727"/>
                </a:lnTo>
                <a:lnTo>
                  <a:pt x="132239" y="14625"/>
                </a:lnTo>
                <a:lnTo>
                  <a:pt x="130909" y="15750"/>
                </a:lnTo>
                <a:lnTo>
                  <a:pt x="131114" y="15852"/>
                </a:lnTo>
                <a:lnTo>
                  <a:pt x="131830" y="15545"/>
                </a:lnTo>
                <a:lnTo>
                  <a:pt x="131727" y="15443"/>
                </a:lnTo>
                <a:lnTo>
                  <a:pt x="132136" y="15443"/>
                </a:lnTo>
                <a:lnTo>
                  <a:pt x="131932" y="15545"/>
                </a:lnTo>
                <a:lnTo>
                  <a:pt x="132136" y="15545"/>
                </a:lnTo>
                <a:lnTo>
                  <a:pt x="131727" y="15852"/>
                </a:lnTo>
                <a:lnTo>
                  <a:pt x="130091" y="15955"/>
                </a:lnTo>
                <a:lnTo>
                  <a:pt x="129886" y="16057"/>
                </a:lnTo>
                <a:lnTo>
                  <a:pt x="130193" y="16466"/>
                </a:lnTo>
                <a:lnTo>
                  <a:pt x="128864" y="16568"/>
                </a:lnTo>
                <a:lnTo>
                  <a:pt x="129886" y="16568"/>
                </a:lnTo>
                <a:lnTo>
                  <a:pt x="128785" y="16804"/>
                </a:lnTo>
                <a:lnTo>
                  <a:pt x="128785" y="16804"/>
                </a:lnTo>
                <a:lnTo>
                  <a:pt x="127841" y="17182"/>
                </a:lnTo>
                <a:lnTo>
                  <a:pt x="128966" y="17386"/>
                </a:lnTo>
                <a:lnTo>
                  <a:pt x="127739" y="17386"/>
                </a:lnTo>
                <a:lnTo>
                  <a:pt x="128045" y="18102"/>
                </a:lnTo>
                <a:lnTo>
                  <a:pt x="129477" y="17795"/>
                </a:lnTo>
                <a:lnTo>
                  <a:pt x="129580" y="18000"/>
                </a:lnTo>
                <a:lnTo>
                  <a:pt x="129273" y="18205"/>
                </a:lnTo>
                <a:lnTo>
                  <a:pt x="127739" y="18307"/>
                </a:lnTo>
                <a:lnTo>
                  <a:pt x="128250" y="18511"/>
                </a:lnTo>
                <a:lnTo>
                  <a:pt x="127943" y="18818"/>
                </a:lnTo>
                <a:lnTo>
                  <a:pt x="128250" y="19023"/>
                </a:lnTo>
                <a:lnTo>
                  <a:pt x="127943" y="19227"/>
                </a:lnTo>
                <a:lnTo>
                  <a:pt x="128045" y="19330"/>
                </a:lnTo>
                <a:lnTo>
                  <a:pt x="129170" y="18614"/>
                </a:lnTo>
                <a:lnTo>
                  <a:pt x="128864" y="19023"/>
                </a:lnTo>
                <a:lnTo>
                  <a:pt x="128557" y="19023"/>
                </a:lnTo>
                <a:lnTo>
                  <a:pt x="128659" y="19330"/>
                </a:lnTo>
                <a:lnTo>
                  <a:pt x="127943" y="19841"/>
                </a:lnTo>
                <a:lnTo>
                  <a:pt x="128864" y="19534"/>
                </a:lnTo>
                <a:lnTo>
                  <a:pt x="128557" y="19841"/>
                </a:lnTo>
                <a:lnTo>
                  <a:pt x="128864" y="20045"/>
                </a:lnTo>
                <a:lnTo>
                  <a:pt x="128250" y="20352"/>
                </a:lnTo>
                <a:lnTo>
                  <a:pt x="129068" y="20761"/>
                </a:lnTo>
                <a:lnTo>
                  <a:pt x="128966" y="20864"/>
                </a:lnTo>
                <a:lnTo>
                  <a:pt x="131011" y="20148"/>
                </a:lnTo>
                <a:lnTo>
                  <a:pt x="131114" y="19943"/>
                </a:lnTo>
                <a:lnTo>
                  <a:pt x="131727" y="19841"/>
                </a:lnTo>
                <a:lnTo>
                  <a:pt x="131727" y="19534"/>
                </a:lnTo>
                <a:lnTo>
                  <a:pt x="131830" y="19330"/>
                </a:lnTo>
                <a:lnTo>
                  <a:pt x="132034" y="19841"/>
                </a:lnTo>
                <a:lnTo>
                  <a:pt x="132443" y="20045"/>
                </a:lnTo>
                <a:lnTo>
                  <a:pt x="132443" y="20659"/>
                </a:lnTo>
                <a:lnTo>
                  <a:pt x="133670" y="22295"/>
                </a:lnTo>
                <a:lnTo>
                  <a:pt x="133670" y="22500"/>
                </a:lnTo>
                <a:lnTo>
                  <a:pt x="133773" y="22705"/>
                </a:lnTo>
                <a:lnTo>
                  <a:pt x="133466" y="22705"/>
                </a:lnTo>
                <a:lnTo>
                  <a:pt x="133875" y="23523"/>
                </a:lnTo>
                <a:lnTo>
                  <a:pt x="135000" y="23318"/>
                </a:lnTo>
                <a:lnTo>
                  <a:pt x="135205" y="22909"/>
                </a:lnTo>
                <a:lnTo>
                  <a:pt x="136023" y="22807"/>
                </a:lnTo>
                <a:lnTo>
                  <a:pt x="136432" y="20557"/>
                </a:lnTo>
                <a:lnTo>
                  <a:pt x="136636" y="20557"/>
                </a:lnTo>
                <a:lnTo>
                  <a:pt x="136023" y="20455"/>
                </a:lnTo>
                <a:lnTo>
                  <a:pt x="137761" y="19739"/>
                </a:lnTo>
                <a:lnTo>
                  <a:pt x="137250" y="19739"/>
                </a:lnTo>
                <a:lnTo>
                  <a:pt x="137966" y="19227"/>
                </a:lnTo>
                <a:lnTo>
                  <a:pt x="136636" y="18307"/>
                </a:lnTo>
                <a:lnTo>
                  <a:pt x="136432" y="17489"/>
                </a:lnTo>
                <a:lnTo>
                  <a:pt x="136636" y="17591"/>
                </a:lnTo>
                <a:lnTo>
                  <a:pt x="136636" y="17080"/>
                </a:lnTo>
                <a:lnTo>
                  <a:pt x="136432" y="16773"/>
                </a:lnTo>
                <a:lnTo>
                  <a:pt x="136943" y="16670"/>
                </a:lnTo>
                <a:lnTo>
                  <a:pt x="136841" y="16670"/>
                </a:lnTo>
                <a:lnTo>
                  <a:pt x="136739" y="16466"/>
                </a:lnTo>
                <a:lnTo>
                  <a:pt x="137148" y="16364"/>
                </a:lnTo>
                <a:lnTo>
                  <a:pt x="137045" y="16364"/>
                </a:lnTo>
                <a:lnTo>
                  <a:pt x="137455" y="16159"/>
                </a:lnTo>
                <a:lnTo>
                  <a:pt x="137352" y="16057"/>
                </a:lnTo>
                <a:lnTo>
                  <a:pt x="137864" y="15955"/>
                </a:lnTo>
                <a:lnTo>
                  <a:pt x="137864" y="15852"/>
                </a:lnTo>
                <a:lnTo>
                  <a:pt x="139091" y="15034"/>
                </a:lnTo>
                <a:lnTo>
                  <a:pt x="138784" y="14625"/>
                </a:lnTo>
                <a:lnTo>
                  <a:pt x="138886" y="14216"/>
                </a:lnTo>
                <a:lnTo>
                  <a:pt x="138989" y="14216"/>
                </a:lnTo>
                <a:lnTo>
                  <a:pt x="139193" y="14011"/>
                </a:lnTo>
                <a:lnTo>
                  <a:pt x="139398" y="14011"/>
                </a:lnTo>
                <a:lnTo>
                  <a:pt x="139295" y="13909"/>
                </a:lnTo>
                <a:lnTo>
                  <a:pt x="141034" y="13705"/>
                </a:lnTo>
                <a:lnTo>
                  <a:pt x="141545" y="14011"/>
                </a:lnTo>
                <a:lnTo>
                  <a:pt x="141648" y="14625"/>
                </a:lnTo>
                <a:lnTo>
                  <a:pt x="139807" y="15852"/>
                </a:lnTo>
                <a:lnTo>
                  <a:pt x="139807" y="15955"/>
                </a:lnTo>
                <a:lnTo>
                  <a:pt x="139295" y="16159"/>
                </a:lnTo>
                <a:lnTo>
                  <a:pt x="139602" y="18511"/>
                </a:lnTo>
                <a:lnTo>
                  <a:pt x="140523" y="18716"/>
                </a:lnTo>
                <a:lnTo>
                  <a:pt x="140523" y="18920"/>
                </a:lnTo>
                <a:lnTo>
                  <a:pt x="140727" y="18920"/>
                </a:lnTo>
                <a:lnTo>
                  <a:pt x="140830" y="19330"/>
                </a:lnTo>
                <a:lnTo>
                  <a:pt x="142977" y="18818"/>
                </a:lnTo>
                <a:lnTo>
                  <a:pt x="142875" y="18716"/>
                </a:lnTo>
                <a:lnTo>
                  <a:pt x="143386" y="18511"/>
                </a:lnTo>
                <a:lnTo>
                  <a:pt x="143284" y="18716"/>
                </a:lnTo>
                <a:lnTo>
                  <a:pt x="144731" y="18619"/>
                </a:lnTo>
                <a:lnTo>
                  <a:pt x="144731" y="18619"/>
                </a:lnTo>
                <a:lnTo>
                  <a:pt x="146045" y="19125"/>
                </a:lnTo>
                <a:lnTo>
                  <a:pt x="144920" y="19227"/>
                </a:lnTo>
                <a:lnTo>
                  <a:pt x="144818" y="19432"/>
                </a:lnTo>
                <a:lnTo>
                  <a:pt x="144614" y="19330"/>
                </a:lnTo>
                <a:lnTo>
                  <a:pt x="144511" y="19636"/>
                </a:lnTo>
                <a:lnTo>
                  <a:pt x="141750" y="19739"/>
                </a:lnTo>
                <a:lnTo>
                  <a:pt x="141341" y="20045"/>
                </a:lnTo>
                <a:lnTo>
                  <a:pt x="142261" y="20864"/>
                </a:lnTo>
                <a:lnTo>
                  <a:pt x="142261" y="21784"/>
                </a:lnTo>
                <a:lnTo>
                  <a:pt x="140318" y="21375"/>
                </a:lnTo>
                <a:lnTo>
                  <a:pt x="139909" y="22398"/>
                </a:lnTo>
                <a:lnTo>
                  <a:pt x="140011" y="23318"/>
                </a:lnTo>
                <a:lnTo>
                  <a:pt x="140114" y="23932"/>
                </a:lnTo>
                <a:lnTo>
                  <a:pt x="139807" y="23932"/>
                </a:lnTo>
                <a:lnTo>
                  <a:pt x="140011" y="23318"/>
                </a:lnTo>
                <a:lnTo>
                  <a:pt x="138886" y="24545"/>
                </a:lnTo>
                <a:lnTo>
                  <a:pt x="138375" y="24239"/>
                </a:lnTo>
                <a:lnTo>
                  <a:pt x="134693" y="24750"/>
                </a:lnTo>
                <a:lnTo>
                  <a:pt x="135307" y="25261"/>
                </a:lnTo>
                <a:lnTo>
                  <a:pt x="134795" y="25057"/>
                </a:lnTo>
                <a:lnTo>
                  <a:pt x="134693" y="24750"/>
                </a:lnTo>
                <a:lnTo>
                  <a:pt x="133773" y="24443"/>
                </a:lnTo>
                <a:lnTo>
                  <a:pt x="132852" y="24955"/>
                </a:lnTo>
                <a:lnTo>
                  <a:pt x="131625" y="24443"/>
                </a:lnTo>
                <a:lnTo>
                  <a:pt x="131625" y="24136"/>
                </a:lnTo>
                <a:lnTo>
                  <a:pt x="131318" y="23830"/>
                </a:lnTo>
                <a:lnTo>
                  <a:pt x="131420" y="23420"/>
                </a:lnTo>
                <a:lnTo>
                  <a:pt x="131727" y="23216"/>
                </a:lnTo>
                <a:lnTo>
                  <a:pt x="131625" y="23114"/>
                </a:lnTo>
                <a:lnTo>
                  <a:pt x="132341" y="22500"/>
                </a:lnTo>
                <a:lnTo>
                  <a:pt x="131932" y="22398"/>
                </a:lnTo>
                <a:lnTo>
                  <a:pt x="132034" y="21273"/>
                </a:lnTo>
                <a:lnTo>
                  <a:pt x="132034" y="21273"/>
                </a:lnTo>
                <a:lnTo>
                  <a:pt x="130602" y="21886"/>
                </a:lnTo>
                <a:lnTo>
                  <a:pt x="130602" y="22193"/>
                </a:lnTo>
                <a:lnTo>
                  <a:pt x="131011" y="22295"/>
                </a:lnTo>
                <a:lnTo>
                  <a:pt x="130705" y="22398"/>
                </a:lnTo>
                <a:lnTo>
                  <a:pt x="130295" y="22398"/>
                </a:lnTo>
                <a:lnTo>
                  <a:pt x="130295" y="23318"/>
                </a:lnTo>
                <a:lnTo>
                  <a:pt x="130909" y="24341"/>
                </a:lnTo>
                <a:lnTo>
                  <a:pt x="130807" y="24545"/>
                </a:lnTo>
                <a:lnTo>
                  <a:pt x="131625" y="25261"/>
                </a:lnTo>
                <a:lnTo>
                  <a:pt x="131011" y="25057"/>
                </a:lnTo>
                <a:lnTo>
                  <a:pt x="130705" y="25466"/>
                </a:lnTo>
                <a:lnTo>
                  <a:pt x="128864" y="25466"/>
                </a:lnTo>
                <a:lnTo>
                  <a:pt x="127739" y="26080"/>
                </a:lnTo>
                <a:lnTo>
                  <a:pt x="127432" y="27205"/>
                </a:lnTo>
                <a:lnTo>
                  <a:pt x="127227" y="27205"/>
                </a:lnTo>
                <a:lnTo>
                  <a:pt x="127534" y="27409"/>
                </a:lnTo>
                <a:lnTo>
                  <a:pt x="127534" y="27409"/>
                </a:lnTo>
                <a:lnTo>
                  <a:pt x="126818" y="27307"/>
                </a:lnTo>
                <a:lnTo>
                  <a:pt x="126818" y="27307"/>
                </a:lnTo>
                <a:lnTo>
                  <a:pt x="127432" y="27409"/>
                </a:lnTo>
                <a:lnTo>
                  <a:pt x="125386" y="28023"/>
                </a:lnTo>
                <a:lnTo>
                  <a:pt x="124977" y="28841"/>
                </a:lnTo>
                <a:lnTo>
                  <a:pt x="124261" y="29148"/>
                </a:lnTo>
                <a:lnTo>
                  <a:pt x="124466" y="29352"/>
                </a:lnTo>
                <a:lnTo>
                  <a:pt x="123239" y="29455"/>
                </a:lnTo>
                <a:lnTo>
                  <a:pt x="123136" y="29148"/>
                </a:lnTo>
                <a:lnTo>
                  <a:pt x="122727" y="29352"/>
                </a:lnTo>
                <a:lnTo>
                  <a:pt x="123034" y="30170"/>
                </a:lnTo>
                <a:lnTo>
                  <a:pt x="120375" y="30375"/>
                </a:lnTo>
                <a:lnTo>
                  <a:pt x="120784" y="30477"/>
                </a:lnTo>
                <a:lnTo>
                  <a:pt x="120477" y="30580"/>
                </a:lnTo>
                <a:lnTo>
                  <a:pt x="120682" y="30682"/>
                </a:lnTo>
                <a:lnTo>
                  <a:pt x="120375" y="30784"/>
                </a:lnTo>
                <a:lnTo>
                  <a:pt x="122011" y="31193"/>
                </a:lnTo>
                <a:lnTo>
                  <a:pt x="121909" y="31295"/>
                </a:lnTo>
                <a:lnTo>
                  <a:pt x="122114" y="31295"/>
                </a:lnTo>
                <a:lnTo>
                  <a:pt x="122114" y="31398"/>
                </a:lnTo>
                <a:lnTo>
                  <a:pt x="122727" y="31602"/>
                </a:lnTo>
                <a:lnTo>
                  <a:pt x="122420" y="31705"/>
                </a:lnTo>
                <a:lnTo>
                  <a:pt x="122523" y="32114"/>
                </a:lnTo>
                <a:lnTo>
                  <a:pt x="123239" y="32523"/>
                </a:lnTo>
                <a:lnTo>
                  <a:pt x="123341" y="33136"/>
                </a:lnTo>
                <a:lnTo>
                  <a:pt x="123136" y="33034"/>
                </a:lnTo>
                <a:lnTo>
                  <a:pt x="123750" y="33852"/>
                </a:lnTo>
                <a:lnTo>
                  <a:pt x="123750" y="33852"/>
                </a:lnTo>
                <a:lnTo>
                  <a:pt x="123239" y="33341"/>
                </a:lnTo>
                <a:lnTo>
                  <a:pt x="123136" y="34261"/>
                </a:lnTo>
                <a:lnTo>
                  <a:pt x="123239" y="34159"/>
                </a:lnTo>
                <a:lnTo>
                  <a:pt x="123239" y="34261"/>
                </a:lnTo>
                <a:lnTo>
                  <a:pt x="122830" y="35386"/>
                </a:lnTo>
                <a:lnTo>
                  <a:pt x="117409" y="35284"/>
                </a:lnTo>
                <a:lnTo>
                  <a:pt x="117307" y="35489"/>
                </a:lnTo>
                <a:lnTo>
                  <a:pt x="116898" y="35591"/>
                </a:lnTo>
                <a:lnTo>
                  <a:pt x="116693" y="36307"/>
                </a:lnTo>
                <a:lnTo>
                  <a:pt x="116898" y="36307"/>
                </a:lnTo>
                <a:lnTo>
                  <a:pt x="116898" y="36614"/>
                </a:lnTo>
                <a:lnTo>
                  <a:pt x="117000" y="36614"/>
                </a:lnTo>
                <a:lnTo>
                  <a:pt x="116182" y="40091"/>
                </a:lnTo>
                <a:lnTo>
                  <a:pt x="116795" y="39784"/>
                </a:lnTo>
                <a:lnTo>
                  <a:pt x="116386" y="40295"/>
                </a:lnTo>
                <a:lnTo>
                  <a:pt x="116687" y="40446"/>
                </a:lnTo>
                <a:lnTo>
                  <a:pt x="116687" y="40446"/>
                </a:lnTo>
                <a:lnTo>
                  <a:pt x="116489" y="41932"/>
                </a:lnTo>
                <a:lnTo>
                  <a:pt x="118330" y="41625"/>
                </a:lnTo>
                <a:lnTo>
                  <a:pt x="118739" y="42136"/>
                </a:lnTo>
                <a:lnTo>
                  <a:pt x="118841" y="42034"/>
                </a:lnTo>
                <a:lnTo>
                  <a:pt x="119455" y="42955"/>
                </a:lnTo>
                <a:lnTo>
                  <a:pt x="122420" y="42034"/>
                </a:lnTo>
                <a:lnTo>
                  <a:pt x="122727" y="41625"/>
                </a:lnTo>
                <a:lnTo>
                  <a:pt x="123545" y="41318"/>
                </a:lnTo>
                <a:lnTo>
                  <a:pt x="123852" y="40500"/>
                </a:lnTo>
                <a:lnTo>
                  <a:pt x="124261" y="40193"/>
                </a:lnTo>
                <a:lnTo>
                  <a:pt x="123955" y="39784"/>
                </a:lnTo>
                <a:lnTo>
                  <a:pt x="124773" y="38045"/>
                </a:lnTo>
                <a:lnTo>
                  <a:pt x="126818" y="36920"/>
                </a:lnTo>
                <a:lnTo>
                  <a:pt x="126818" y="35693"/>
                </a:lnTo>
                <a:lnTo>
                  <a:pt x="129682" y="35591"/>
                </a:lnTo>
                <a:lnTo>
                  <a:pt x="131318" y="34466"/>
                </a:lnTo>
                <a:lnTo>
                  <a:pt x="136943" y="38864"/>
                </a:lnTo>
                <a:lnTo>
                  <a:pt x="137250" y="38864"/>
                </a:lnTo>
                <a:lnTo>
                  <a:pt x="137761" y="40091"/>
                </a:lnTo>
                <a:lnTo>
                  <a:pt x="137557" y="40193"/>
                </a:lnTo>
                <a:lnTo>
                  <a:pt x="137352" y="40807"/>
                </a:lnTo>
                <a:lnTo>
                  <a:pt x="137761" y="41011"/>
                </a:lnTo>
                <a:lnTo>
                  <a:pt x="138170" y="39989"/>
                </a:lnTo>
                <a:lnTo>
                  <a:pt x="138580" y="39886"/>
                </a:lnTo>
                <a:lnTo>
                  <a:pt x="138477" y="39375"/>
                </a:lnTo>
                <a:lnTo>
                  <a:pt x="138068" y="39170"/>
                </a:lnTo>
                <a:lnTo>
                  <a:pt x="138375" y="38455"/>
                </a:lnTo>
                <a:lnTo>
                  <a:pt x="139602" y="38966"/>
                </a:lnTo>
                <a:lnTo>
                  <a:pt x="137455" y="37432"/>
                </a:lnTo>
                <a:lnTo>
                  <a:pt x="137557" y="37023"/>
                </a:lnTo>
                <a:lnTo>
                  <a:pt x="136432" y="36818"/>
                </a:lnTo>
                <a:lnTo>
                  <a:pt x="134182" y="34057"/>
                </a:lnTo>
                <a:lnTo>
                  <a:pt x="134284" y="33341"/>
                </a:lnTo>
                <a:lnTo>
                  <a:pt x="135307" y="33239"/>
                </a:lnTo>
                <a:lnTo>
                  <a:pt x="135205" y="33750"/>
                </a:lnTo>
                <a:lnTo>
                  <a:pt x="135716" y="33750"/>
                </a:lnTo>
                <a:lnTo>
                  <a:pt x="135818" y="33545"/>
                </a:lnTo>
                <a:lnTo>
                  <a:pt x="136841" y="34670"/>
                </a:lnTo>
                <a:lnTo>
                  <a:pt x="136534" y="34670"/>
                </a:lnTo>
                <a:lnTo>
                  <a:pt x="138784" y="36102"/>
                </a:lnTo>
                <a:lnTo>
                  <a:pt x="138170" y="35898"/>
                </a:lnTo>
                <a:lnTo>
                  <a:pt x="140420" y="37330"/>
                </a:lnTo>
                <a:lnTo>
                  <a:pt x="140420" y="38557"/>
                </a:lnTo>
                <a:lnTo>
                  <a:pt x="140318" y="38557"/>
                </a:lnTo>
                <a:lnTo>
                  <a:pt x="141955" y="39989"/>
                </a:lnTo>
                <a:lnTo>
                  <a:pt x="141648" y="39989"/>
                </a:lnTo>
                <a:lnTo>
                  <a:pt x="141955" y="40398"/>
                </a:lnTo>
                <a:lnTo>
                  <a:pt x="143080" y="40500"/>
                </a:lnTo>
                <a:lnTo>
                  <a:pt x="143489" y="40807"/>
                </a:lnTo>
                <a:lnTo>
                  <a:pt x="143489" y="40909"/>
                </a:lnTo>
                <a:lnTo>
                  <a:pt x="142159" y="40909"/>
                </a:lnTo>
                <a:lnTo>
                  <a:pt x="142773" y="42239"/>
                </a:lnTo>
                <a:lnTo>
                  <a:pt x="143284" y="42545"/>
                </a:lnTo>
                <a:lnTo>
                  <a:pt x="143898" y="42545"/>
                </a:lnTo>
                <a:lnTo>
                  <a:pt x="143489" y="41318"/>
                </a:lnTo>
                <a:lnTo>
                  <a:pt x="144102" y="41523"/>
                </a:lnTo>
                <a:lnTo>
                  <a:pt x="144102" y="41523"/>
                </a:lnTo>
                <a:lnTo>
                  <a:pt x="143591" y="41011"/>
                </a:lnTo>
                <a:lnTo>
                  <a:pt x="144205" y="41011"/>
                </a:lnTo>
                <a:lnTo>
                  <a:pt x="144409" y="40807"/>
                </a:lnTo>
                <a:lnTo>
                  <a:pt x="143182" y="39989"/>
                </a:lnTo>
                <a:lnTo>
                  <a:pt x="143591" y="39784"/>
                </a:lnTo>
                <a:lnTo>
                  <a:pt x="143386" y="39682"/>
                </a:lnTo>
                <a:lnTo>
                  <a:pt x="143591" y="39580"/>
                </a:lnTo>
                <a:lnTo>
                  <a:pt x="143693" y="39784"/>
                </a:lnTo>
                <a:lnTo>
                  <a:pt x="143591" y="39477"/>
                </a:lnTo>
                <a:lnTo>
                  <a:pt x="143080" y="38761"/>
                </a:lnTo>
                <a:lnTo>
                  <a:pt x="143284" y="38352"/>
                </a:lnTo>
                <a:lnTo>
                  <a:pt x="143740" y="38678"/>
                </a:lnTo>
                <a:lnTo>
                  <a:pt x="143740" y="38678"/>
                </a:lnTo>
                <a:lnTo>
                  <a:pt x="144205" y="38864"/>
                </a:lnTo>
                <a:lnTo>
                  <a:pt x="144102" y="38557"/>
                </a:lnTo>
                <a:lnTo>
                  <a:pt x="144511" y="38761"/>
                </a:lnTo>
                <a:lnTo>
                  <a:pt x="144000" y="38250"/>
                </a:lnTo>
                <a:lnTo>
                  <a:pt x="145636" y="38045"/>
                </a:lnTo>
                <a:lnTo>
                  <a:pt x="145943" y="38250"/>
                </a:lnTo>
                <a:lnTo>
                  <a:pt x="146557" y="38250"/>
                </a:lnTo>
                <a:lnTo>
                  <a:pt x="146045" y="38864"/>
                </a:lnTo>
                <a:lnTo>
                  <a:pt x="146864" y="39989"/>
                </a:lnTo>
                <a:lnTo>
                  <a:pt x="146761" y="40295"/>
                </a:lnTo>
                <a:lnTo>
                  <a:pt x="147068" y="40398"/>
                </a:lnTo>
                <a:lnTo>
                  <a:pt x="146659" y="40602"/>
                </a:lnTo>
                <a:lnTo>
                  <a:pt x="146455" y="40295"/>
                </a:lnTo>
                <a:lnTo>
                  <a:pt x="146352" y="40705"/>
                </a:lnTo>
                <a:lnTo>
                  <a:pt x="146864" y="40807"/>
                </a:lnTo>
                <a:lnTo>
                  <a:pt x="147477" y="41727"/>
                </a:lnTo>
                <a:lnTo>
                  <a:pt x="147375" y="41830"/>
                </a:lnTo>
                <a:lnTo>
                  <a:pt x="147273" y="41932"/>
                </a:lnTo>
                <a:lnTo>
                  <a:pt x="148091" y="41932"/>
                </a:lnTo>
                <a:lnTo>
                  <a:pt x="147477" y="42239"/>
                </a:lnTo>
                <a:lnTo>
                  <a:pt x="147989" y="42239"/>
                </a:lnTo>
                <a:lnTo>
                  <a:pt x="147989" y="42341"/>
                </a:lnTo>
                <a:lnTo>
                  <a:pt x="148602" y="42239"/>
                </a:lnTo>
                <a:lnTo>
                  <a:pt x="149523" y="42852"/>
                </a:lnTo>
                <a:lnTo>
                  <a:pt x="150136" y="42648"/>
                </a:lnTo>
                <a:lnTo>
                  <a:pt x="150341" y="42136"/>
                </a:lnTo>
                <a:lnTo>
                  <a:pt x="152080" y="42955"/>
                </a:lnTo>
                <a:lnTo>
                  <a:pt x="152898" y="42852"/>
                </a:lnTo>
                <a:lnTo>
                  <a:pt x="153511" y="42239"/>
                </a:lnTo>
                <a:lnTo>
                  <a:pt x="154227" y="42443"/>
                </a:lnTo>
                <a:lnTo>
                  <a:pt x="154636" y="42136"/>
                </a:lnTo>
                <a:lnTo>
                  <a:pt x="154023" y="47659"/>
                </a:lnTo>
                <a:lnTo>
                  <a:pt x="152489" y="48068"/>
                </a:lnTo>
                <a:lnTo>
                  <a:pt x="152080" y="47864"/>
                </a:lnTo>
                <a:lnTo>
                  <a:pt x="151773" y="47864"/>
                </a:lnTo>
                <a:lnTo>
                  <a:pt x="151773" y="47761"/>
                </a:lnTo>
                <a:lnTo>
                  <a:pt x="151261" y="47557"/>
                </a:lnTo>
                <a:lnTo>
                  <a:pt x="150648" y="47761"/>
                </a:lnTo>
                <a:lnTo>
                  <a:pt x="150955" y="47557"/>
                </a:lnTo>
                <a:lnTo>
                  <a:pt x="150955" y="47557"/>
                </a:lnTo>
                <a:lnTo>
                  <a:pt x="149114" y="48170"/>
                </a:lnTo>
                <a:lnTo>
                  <a:pt x="146148" y="47659"/>
                </a:lnTo>
                <a:lnTo>
                  <a:pt x="145739" y="47148"/>
                </a:lnTo>
                <a:lnTo>
                  <a:pt x="144102" y="46739"/>
                </a:lnTo>
                <a:lnTo>
                  <a:pt x="144000" y="46432"/>
                </a:lnTo>
                <a:lnTo>
                  <a:pt x="143489" y="46227"/>
                </a:lnTo>
                <a:lnTo>
                  <a:pt x="141955" y="46534"/>
                </a:lnTo>
                <a:lnTo>
                  <a:pt x="141443" y="47250"/>
                </a:lnTo>
                <a:lnTo>
                  <a:pt x="141648" y="48170"/>
                </a:lnTo>
                <a:lnTo>
                  <a:pt x="140114" y="48580"/>
                </a:lnTo>
                <a:lnTo>
                  <a:pt x="133773" y="45818"/>
                </a:lnTo>
                <a:lnTo>
                  <a:pt x="133875" y="45818"/>
                </a:lnTo>
                <a:lnTo>
                  <a:pt x="132750" y="44898"/>
                </a:lnTo>
                <a:lnTo>
                  <a:pt x="133568" y="43670"/>
                </a:lnTo>
                <a:lnTo>
                  <a:pt x="133159" y="43057"/>
                </a:lnTo>
                <a:lnTo>
                  <a:pt x="133466" y="41932"/>
                </a:lnTo>
                <a:lnTo>
                  <a:pt x="132852" y="42136"/>
                </a:lnTo>
                <a:lnTo>
                  <a:pt x="132852" y="41830"/>
                </a:lnTo>
                <a:lnTo>
                  <a:pt x="132545" y="41727"/>
                </a:lnTo>
                <a:lnTo>
                  <a:pt x="132545" y="41625"/>
                </a:lnTo>
                <a:lnTo>
                  <a:pt x="130807" y="42136"/>
                </a:lnTo>
                <a:lnTo>
                  <a:pt x="130295" y="41830"/>
                </a:lnTo>
                <a:lnTo>
                  <a:pt x="122318" y="43977"/>
                </a:lnTo>
                <a:lnTo>
                  <a:pt x="121602" y="43670"/>
                </a:lnTo>
                <a:lnTo>
                  <a:pt x="120477" y="43875"/>
                </a:lnTo>
                <a:lnTo>
                  <a:pt x="119659" y="43057"/>
                </a:lnTo>
                <a:lnTo>
                  <a:pt x="115568" y="48477"/>
                </a:lnTo>
                <a:lnTo>
                  <a:pt x="115773" y="48784"/>
                </a:lnTo>
                <a:lnTo>
                  <a:pt x="114034" y="50932"/>
                </a:lnTo>
                <a:lnTo>
                  <a:pt x="112909" y="51239"/>
                </a:lnTo>
                <a:lnTo>
                  <a:pt x="109943" y="55739"/>
                </a:lnTo>
                <a:lnTo>
                  <a:pt x="109943" y="55739"/>
                </a:lnTo>
                <a:lnTo>
                  <a:pt x="110148" y="55534"/>
                </a:lnTo>
                <a:lnTo>
                  <a:pt x="110148" y="55534"/>
                </a:lnTo>
                <a:lnTo>
                  <a:pt x="108920" y="58602"/>
                </a:lnTo>
                <a:lnTo>
                  <a:pt x="109432" y="58807"/>
                </a:lnTo>
                <a:lnTo>
                  <a:pt x="109432" y="60034"/>
                </a:lnTo>
                <a:lnTo>
                  <a:pt x="109636" y="59932"/>
                </a:lnTo>
                <a:lnTo>
                  <a:pt x="109330" y="63716"/>
                </a:lnTo>
                <a:lnTo>
                  <a:pt x="108409" y="64841"/>
                </a:lnTo>
                <a:lnTo>
                  <a:pt x="109023" y="65659"/>
                </a:lnTo>
                <a:lnTo>
                  <a:pt x="109227" y="65557"/>
                </a:lnTo>
                <a:lnTo>
                  <a:pt x="109227" y="66170"/>
                </a:lnTo>
                <a:lnTo>
                  <a:pt x="110250" y="66170"/>
                </a:lnTo>
                <a:lnTo>
                  <a:pt x="109330" y="66375"/>
                </a:lnTo>
                <a:lnTo>
                  <a:pt x="109227" y="66273"/>
                </a:lnTo>
                <a:lnTo>
                  <a:pt x="109023" y="67091"/>
                </a:lnTo>
                <a:lnTo>
                  <a:pt x="109023" y="67091"/>
                </a:lnTo>
                <a:lnTo>
                  <a:pt x="109227" y="66989"/>
                </a:lnTo>
                <a:lnTo>
                  <a:pt x="109739" y="67909"/>
                </a:lnTo>
                <a:lnTo>
                  <a:pt x="110557" y="67705"/>
                </a:lnTo>
                <a:lnTo>
                  <a:pt x="110557" y="67705"/>
                </a:lnTo>
                <a:lnTo>
                  <a:pt x="110148" y="67909"/>
                </a:lnTo>
                <a:lnTo>
                  <a:pt x="110557" y="68114"/>
                </a:lnTo>
                <a:lnTo>
                  <a:pt x="110148" y="68318"/>
                </a:lnTo>
                <a:lnTo>
                  <a:pt x="110250" y="68318"/>
                </a:lnTo>
                <a:lnTo>
                  <a:pt x="110455" y="68523"/>
                </a:lnTo>
                <a:lnTo>
                  <a:pt x="110352" y="68727"/>
                </a:lnTo>
                <a:lnTo>
                  <a:pt x="110557" y="68625"/>
                </a:lnTo>
                <a:lnTo>
                  <a:pt x="110659" y="68932"/>
                </a:lnTo>
                <a:lnTo>
                  <a:pt x="110864" y="69034"/>
                </a:lnTo>
                <a:lnTo>
                  <a:pt x="110966" y="68932"/>
                </a:lnTo>
                <a:lnTo>
                  <a:pt x="111375" y="69648"/>
                </a:lnTo>
                <a:lnTo>
                  <a:pt x="111784" y="69852"/>
                </a:lnTo>
                <a:lnTo>
                  <a:pt x="111784" y="70261"/>
                </a:lnTo>
                <a:lnTo>
                  <a:pt x="112295" y="70875"/>
                </a:lnTo>
                <a:lnTo>
                  <a:pt x="112193" y="71182"/>
                </a:lnTo>
                <a:lnTo>
                  <a:pt x="112500" y="71182"/>
                </a:lnTo>
                <a:lnTo>
                  <a:pt x="112193" y="71284"/>
                </a:lnTo>
                <a:lnTo>
                  <a:pt x="117511" y="75477"/>
                </a:lnTo>
                <a:lnTo>
                  <a:pt x="119557" y="74761"/>
                </a:lnTo>
                <a:lnTo>
                  <a:pt x="119250" y="74761"/>
                </a:lnTo>
                <a:lnTo>
                  <a:pt x="120477" y="74659"/>
                </a:lnTo>
                <a:lnTo>
                  <a:pt x="119966" y="74659"/>
                </a:lnTo>
                <a:lnTo>
                  <a:pt x="121295" y="74557"/>
                </a:lnTo>
                <a:lnTo>
                  <a:pt x="121398" y="74761"/>
                </a:lnTo>
                <a:lnTo>
                  <a:pt x="127534" y="73227"/>
                </a:lnTo>
                <a:lnTo>
                  <a:pt x="127330" y="73432"/>
                </a:lnTo>
                <a:lnTo>
                  <a:pt x="129170" y="74455"/>
                </a:lnTo>
                <a:lnTo>
                  <a:pt x="129170" y="74761"/>
                </a:lnTo>
                <a:lnTo>
                  <a:pt x="129068" y="74761"/>
                </a:lnTo>
                <a:lnTo>
                  <a:pt x="129886" y="75477"/>
                </a:lnTo>
                <a:lnTo>
                  <a:pt x="130091" y="75477"/>
                </a:lnTo>
                <a:lnTo>
                  <a:pt x="130398" y="75580"/>
                </a:lnTo>
                <a:lnTo>
                  <a:pt x="130295" y="75170"/>
                </a:lnTo>
                <a:lnTo>
                  <a:pt x="130398" y="75477"/>
                </a:lnTo>
                <a:lnTo>
                  <a:pt x="130602" y="75170"/>
                </a:lnTo>
                <a:lnTo>
                  <a:pt x="131420" y="75375"/>
                </a:lnTo>
                <a:lnTo>
                  <a:pt x="131625" y="74966"/>
                </a:lnTo>
                <a:lnTo>
                  <a:pt x="132341" y="75784"/>
                </a:lnTo>
                <a:lnTo>
                  <a:pt x="132955" y="75886"/>
                </a:lnTo>
                <a:lnTo>
                  <a:pt x="132852" y="79466"/>
                </a:lnTo>
                <a:lnTo>
                  <a:pt x="132648" y="79568"/>
                </a:lnTo>
                <a:lnTo>
                  <a:pt x="133261" y="79875"/>
                </a:lnTo>
                <a:lnTo>
                  <a:pt x="133057" y="79977"/>
                </a:lnTo>
                <a:lnTo>
                  <a:pt x="132648" y="79670"/>
                </a:lnTo>
                <a:lnTo>
                  <a:pt x="132443" y="80591"/>
                </a:lnTo>
                <a:lnTo>
                  <a:pt x="132034" y="80693"/>
                </a:lnTo>
                <a:lnTo>
                  <a:pt x="132852" y="81716"/>
                </a:lnTo>
                <a:lnTo>
                  <a:pt x="132852" y="81716"/>
                </a:lnTo>
                <a:lnTo>
                  <a:pt x="132341" y="81409"/>
                </a:lnTo>
                <a:lnTo>
                  <a:pt x="132750" y="82023"/>
                </a:lnTo>
                <a:lnTo>
                  <a:pt x="132648" y="82023"/>
                </a:lnTo>
                <a:lnTo>
                  <a:pt x="133261" y="82636"/>
                </a:lnTo>
                <a:lnTo>
                  <a:pt x="132955" y="82534"/>
                </a:lnTo>
                <a:lnTo>
                  <a:pt x="135205" y="85909"/>
                </a:lnTo>
                <a:lnTo>
                  <a:pt x="136023" y="86114"/>
                </a:lnTo>
                <a:lnTo>
                  <a:pt x="135307" y="86318"/>
                </a:lnTo>
                <a:lnTo>
                  <a:pt x="135920" y="89284"/>
                </a:lnTo>
                <a:lnTo>
                  <a:pt x="136023" y="89182"/>
                </a:lnTo>
                <a:lnTo>
                  <a:pt x="136432" y="92557"/>
                </a:lnTo>
                <a:lnTo>
                  <a:pt x="134795" y="96648"/>
                </a:lnTo>
                <a:lnTo>
                  <a:pt x="137045" y="103602"/>
                </a:lnTo>
                <a:lnTo>
                  <a:pt x="136943" y="103602"/>
                </a:lnTo>
                <a:lnTo>
                  <a:pt x="140011" y="115364"/>
                </a:lnTo>
                <a:lnTo>
                  <a:pt x="146148" y="114955"/>
                </a:lnTo>
                <a:lnTo>
                  <a:pt x="146557" y="114648"/>
                </a:lnTo>
                <a:lnTo>
                  <a:pt x="147068" y="114648"/>
                </a:lnTo>
                <a:lnTo>
                  <a:pt x="152693" y="109125"/>
                </a:lnTo>
                <a:lnTo>
                  <a:pt x="153205" y="106977"/>
                </a:lnTo>
                <a:lnTo>
                  <a:pt x="153102" y="107080"/>
                </a:lnTo>
                <a:lnTo>
                  <a:pt x="153205" y="106875"/>
                </a:lnTo>
                <a:lnTo>
                  <a:pt x="153205" y="106977"/>
                </a:lnTo>
                <a:lnTo>
                  <a:pt x="155659" y="104523"/>
                </a:lnTo>
                <a:lnTo>
                  <a:pt x="155659" y="102784"/>
                </a:lnTo>
                <a:lnTo>
                  <a:pt x="155557" y="103091"/>
                </a:lnTo>
                <a:lnTo>
                  <a:pt x="155045" y="100330"/>
                </a:lnTo>
                <a:lnTo>
                  <a:pt x="160670" y="95932"/>
                </a:lnTo>
                <a:lnTo>
                  <a:pt x="160875" y="91125"/>
                </a:lnTo>
                <a:lnTo>
                  <a:pt x="160057" y="90307"/>
                </a:lnTo>
                <a:lnTo>
                  <a:pt x="159955" y="87136"/>
                </a:lnTo>
                <a:lnTo>
                  <a:pt x="159341" y="86523"/>
                </a:lnTo>
                <a:lnTo>
                  <a:pt x="161284" y="82125"/>
                </a:lnTo>
                <a:lnTo>
                  <a:pt x="161693" y="82023"/>
                </a:lnTo>
                <a:lnTo>
                  <a:pt x="170591" y="69341"/>
                </a:lnTo>
                <a:lnTo>
                  <a:pt x="170386" y="69136"/>
                </a:lnTo>
                <a:lnTo>
                  <a:pt x="170284" y="69341"/>
                </a:lnTo>
                <a:lnTo>
                  <a:pt x="170182" y="67807"/>
                </a:lnTo>
                <a:lnTo>
                  <a:pt x="164557" y="69341"/>
                </a:lnTo>
                <a:lnTo>
                  <a:pt x="162511" y="68114"/>
                </a:lnTo>
                <a:lnTo>
                  <a:pt x="163330" y="67602"/>
                </a:lnTo>
                <a:lnTo>
                  <a:pt x="162920" y="66784"/>
                </a:lnTo>
                <a:lnTo>
                  <a:pt x="162920" y="66886"/>
                </a:lnTo>
                <a:lnTo>
                  <a:pt x="159955" y="64125"/>
                </a:lnTo>
                <a:lnTo>
                  <a:pt x="159955" y="64534"/>
                </a:lnTo>
                <a:lnTo>
                  <a:pt x="157193" y="58295"/>
                </a:lnTo>
                <a:lnTo>
                  <a:pt x="157193" y="58295"/>
                </a:lnTo>
                <a:lnTo>
                  <a:pt x="157295" y="58398"/>
                </a:lnTo>
                <a:lnTo>
                  <a:pt x="156375" y="56761"/>
                </a:lnTo>
                <a:lnTo>
                  <a:pt x="155966" y="56557"/>
                </a:lnTo>
                <a:lnTo>
                  <a:pt x="155659" y="56148"/>
                </a:lnTo>
                <a:lnTo>
                  <a:pt x="155864" y="55432"/>
                </a:lnTo>
                <a:lnTo>
                  <a:pt x="152591" y="49193"/>
                </a:lnTo>
                <a:lnTo>
                  <a:pt x="152591" y="49193"/>
                </a:lnTo>
                <a:lnTo>
                  <a:pt x="153716" y="51136"/>
                </a:lnTo>
                <a:lnTo>
                  <a:pt x="154330" y="50830"/>
                </a:lnTo>
                <a:lnTo>
                  <a:pt x="154739" y="49602"/>
                </a:lnTo>
                <a:lnTo>
                  <a:pt x="154534" y="51136"/>
                </a:lnTo>
                <a:lnTo>
                  <a:pt x="158727" y="56557"/>
                </a:lnTo>
                <a:lnTo>
                  <a:pt x="158625" y="56557"/>
                </a:lnTo>
                <a:lnTo>
                  <a:pt x="162614" y="64330"/>
                </a:lnTo>
                <a:lnTo>
                  <a:pt x="162511" y="64227"/>
                </a:lnTo>
                <a:lnTo>
                  <a:pt x="162511" y="64227"/>
                </a:lnTo>
                <a:lnTo>
                  <a:pt x="163330" y="66989"/>
                </a:lnTo>
                <a:lnTo>
                  <a:pt x="171102" y="63818"/>
                </a:lnTo>
                <a:lnTo>
                  <a:pt x="171102" y="63409"/>
                </a:lnTo>
                <a:lnTo>
                  <a:pt x="173557" y="62489"/>
                </a:lnTo>
                <a:lnTo>
                  <a:pt x="173659" y="61977"/>
                </a:lnTo>
                <a:lnTo>
                  <a:pt x="174580" y="61568"/>
                </a:lnTo>
                <a:lnTo>
                  <a:pt x="174989" y="60750"/>
                </a:lnTo>
                <a:lnTo>
                  <a:pt x="175807" y="60443"/>
                </a:lnTo>
                <a:lnTo>
                  <a:pt x="175705" y="59625"/>
                </a:lnTo>
                <a:lnTo>
                  <a:pt x="176114" y="58807"/>
                </a:lnTo>
                <a:lnTo>
                  <a:pt x="176216" y="59114"/>
                </a:lnTo>
                <a:lnTo>
                  <a:pt x="177341" y="57170"/>
                </a:lnTo>
                <a:lnTo>
                  <a:pt x="174273" y="54920"/>
                </a:lnTo>
                <a:lnTo>
                  <a:pt x="173864" y="52977"/>
                </a:lnTo>
                <a:lnTo>
                  <a:pt x="172330" y="55023"/>
                </a:lnTo>
                <a:lnTo>
                  <a:pt x="170080" y="55330"/>
                </a:lnTo>
                <a:lnTo>
                  <a:pt x="169875" y="55023"/>
                </a:lnTo>
                <a:lnTo>
                  <a:pt x="169568" y="55023"/>
                </a:lnTo>
                <a:lnTo>
                  <a:pt x="169670" y="54818"/>
                </a:lnTo>
                <a:lnTo>
                  <a:pt x="169466" y="54716"/>
                </a:lnTo>
                <a:lnTo>
                  <a:pt x="169670" y="54000"/>
                </a:lnTo>
                <a:lnTo>
                  <a:pt x="169466" y="53284"/>
                </a:lnTo>
                <a:lnTo>
                  <a:pt x="169057" y="53795"/>
                </a:lnTo>
                <a:lnTo>
                  <a:pt x="169057" y="54511"/>
                </a:lnTo>
                <a:lnTo>
                  <a:pt x="168239" y="53182"/>
                </a:lnTo>
                <a:lnTo>
                  <a:pt x="168341" y="53182"/>
                </a:lnTo>
                <a:lnTo>
                  <a:pt x="168239" y="52568"/>
                </a:lnTo>
                <a:lnTo>
                  <a:pt x="168341" y="52568"/>
                </a:lnTo>
                <a:lnTo>
                  <a:pt x="165886" y="49807"/>
                </a:lnTo>
                <a:lnTo>
                  <a:pt x="166193" y="49602"/>
                </a:lnTo>
                <a:lnTo>
                  <a:pt x="165989" y="49193"/>
                </a:lnTo>
                <a:lnTo>
                  <a:pt x="166398" y="49295"/>
                </a:lnTo>
                <a:lnTo>
                  <a:pt x="166807" y="48682"/>
                </a:lnTo>
                <a:lnTo>
                  <a:pt x="166807" y="48784"/>
                </a:lnTo>
                <a:lnTo>
                  <a:pt x="171409" y="52568"/>
                </a:lnTo>
                <a:lnTo>
                  <a:pt x="172943" y="52466"/>
                </a:lnTo>
                <a:lnTo>
                  <a:pt x="173557" y="52057"/>
                </a:lnTo>
                <a:lnTo>
                  <a:pt x="174273" y="52364"/>
                </a:lnTo>
                <a:lnTo>
                  <a:pt x="174580" y="53182"/>
                </a:lnTo>
                <a:lnTo>
                  <a:pt x="177545" y="54000"/>
                </a:lnTo>
                <a:lnTo>
                  <a:pt x="177648" y="53898"/>
                </a:lnTo>
                <a:lnTo>
                  <a:pt x="177750" y="54000"/>
                </a:lnTo>
                <a:lnTo>
                  <a:pt x="182761" y="53898"/>
                </a:lnTo>
                <a:lnTo>
                  <a:pt x="182557" y="53795"/>
                </a:lnTo>
                <a:lnTo>
                  <a:pt x="182557" y="53795"/>
                </a:lnTo>
                <a:lnTo>
                  <a:pt x="182864" y="53898"/>
                </a:lnTo>
                <a:lnTo>
                  <a:pt x="182966" y="53898"/>
                </a:lnTo>
                <a:lnTo>
                  <a:pt x="184091" y="55432"/>
                </a:lnTo>
                <a:lnTo>
                  <a:pt x="184500" y="55636"/>
                </a:lnTo>
                <a:lnTo>
                  <a:pt x="184500" y="55534"/>
                </a:lnTo>
                <a:lnTo>
                  <a:pt x="185114" y="55534"/>
                </a:lnTo>
                <a:lnTo>
                  <a:pt x="184909" y="56045"/>
                </a:lnTo>
                <a:lnTo>
                  <a:pt x="185727" y="56557"/>
                </a:lnTo>
                <a:lnTo>
                  <a:pt x="186750" y="56250"/>
                </a:lnTo>
                <a:lnTo>
                  <a:pt x="185727" y="57068"/>
                </a:lnTo>
                <a:lnTo>
                  <a:pt x="185420" y="57068"/>
                </a:lnTo>
                <a:lnTo>
                  <a:pt x="187568" y="58602"/>
                </a:lnTo>
                <a:lnTo>
                  <a:pt x="188386" y="58193"/>
                </a:lnTo>
                <a:lnTo>
                  <a:pt x="188284" y="57170"/>
                </a:lnTo>
                <a:lnTo>
                  <a:pt x="188898" y="57170"/>
                </a:lnTo>
                <a:lnTo>
                  <a:pt x="188693" y="57682"/>
                </a:lnTo>
                <a:lnTo>
                  <a:pt x="189205" y="57682"/>
                </a:lnTo>
                <a:lnTo>
                  <a:pt x="188795" y="57989"/>
                </a:lnTo>
                <a:lnTo>
                  <a:pt x="188898" y="57989"/>
                </a:lnTo>
                <a:lnTo>
                  <a:pt x="189307" y="60239"/>
                </a:lnTo>
                <a:lnTo>
                  <a:pt x="189205" y="60239"/>
                </a:lnTo>
                <a:lnTo>
                  <a:pt x="189205" y="60545"/>
                </a:lnTo>
                <a:lnTo>
                  <a:pt x="189307" y="60341"/>
                </a:lnTo>
                <a:lnTo>
                  <a:pt x="190636" y="64227"/>
                </a:lnTo>
                <a:lnTo>
                  <a:pt x="190534" y="64227"/>
                </a:lnTo>
                <a:lnTo>
                  <a:pt x="193160" y="69965"/>
                </a:lnTo>
                <a:lnTo>
                  <a:pt x="194216" y="71693"/>
                </a:lnTo>
                <a:lnTo>
                  <a:pt x="195955" y="70568"/>
                </a:lnTo>
                <a:lnTo>
                  <a:pt x="195545" y="70261"/>
                </a:lnTo>
                <a:lnTo>
                  <a:pt x="195852" y="69443"/>
                </a:lnTo>
                <a:lnTo>
                  <a:pt x="196364" y="69239"/>
                </a:lnTo>
                <a:lnTo>
                  <a:pt x="196568" y="66375"/>
                </a:lnTo>
                <a:lnTo>
                  <a:pt x="196466" y="66170"/>
                </a:lnTo>
                <a:lnTo>
                  <a:pt x="196261" y="63920"/>
                </a:lnTo>
                <a:lnTo>
                  <a:pt x="196875" y="63818"/>
                </a:lnTo>
                <a:lnTo>
                  <a:pt x="200455" y="59830"/>
                </a:lnTo>
                <a:lnTo>
                  <a:pt x="200250" y="59932"/>
                </a:lnTo>
                <a:lnTo>
                  <a:pt x="200250" y="59932"/>
                </a:lnTo>
                <a:lnTo>
                  <a:pt x="201580" y="58705"/>
                </a:lnTo>
                <a:lnTo>
                  <a:pt x="201477" y="58091"/>
                </a:lnTo>
                <a:lnTo>
                  <a:pt x="202398" y="57580"/>
                </a:lnTo>
                <a:lnTo>
                  <a:pt x="202295" y="57068"/>
                </a:lnTo>
                <a:lnTo>
                  <a:pt x="202500" y="57580"/>
                </a:lnTo>
                <a:lnTo>
                  <a:pt x="202705" y="57682"/>
                </a:lnTo>
                <a:lnTo>
                  <a:pt x="202909" y="57273"/>
                </a:lnTo>
                <a:lnTo>
                  <a:pt x="203114" y="57886"/>
                </a:lnTo>
                <a:lnTo>
                  <a:pt x="203216" y="57682"/>
                </a:lnTo>
                <a:lnTo>
                  <a:pt x="203420" y="57784"/>
                </a:lnTo>
                <a:lnTo>
                  <a:pt x="203420" y="57784"/>
                </a:lnTo>
                <a:lnTo>
                  <a:pt x="203216" y="57477"/>
                </a:lnTo>
                <a:lnTo>
                  <a:pt x="203318" y="57273"/>
                </a:lnTo>
                <a:lnTo>
                  <a:pt x="203625" y="57682"/>
                </a:lnTo>
                <a:lnTo>
                  <a:pt x="203625" y="57170"/>
                </a:lnTo>
                <a:lnTo>
                  <a:pt x="203830" y="57682"/>
                </a:lnTo>
                <a:lnTo>
                  <a:pt x="204136" y="56966"/>
                </a:lnTo>
                <a:lnTo>
                  <a:pt x="204136" y="57375"/>
                </a:lnTo>
                <a:lnTo>
                  <a:pt x="204341" y="57273"/>
                </a:lnTo>
                <a:lnTo>
                  <a:pt x="204341" y="57580"/>
                </a:lnTo>
                <a:lnTo>
                  <a:pt x="204648" y="57170"/>
                </a:lnTo>
                <a:lnTo>
                  <a:pt x="204545" y="56250"/>
                </a:lnTo>
                <a:lnTo>
                  <a:pt x="204239" y="55943"/>
                </a:lnTo>
                <a:lnTo>
                  <a:pt x="204443" y="55943"/>
                </a:lnTo>
                <a:lnTo>
                  <a:pt x="204443" y="55739"/>
                </a:lnTo>
                <a:lnTo>
                  <a:pt x="205773" y="57068"/>
                </a:lnTo>
                <a:lnTo>
                  <a:pt x="206795" y="59216"/>
                </a:lnTo>
                <a:lnTo>
                  <a:pt x="206795" y="58909"/>
                </a:lnTo>
                <a:lnTo>
                  <a:pt x="207102" y="59011"/>
                </a:lnTo>
                <a:lnTo>
                  <a:pt x="207307" y="59625"/>
                </a:lnTo>
                <a:lnTo>
                  <a:pt x="207307" y="59420"/>
                </a:lnTo>
                <a:lnTo>
                  <a:pt x="207818" y="59523"/>
                </a:lnTo>
                <a:lnTo>
                  <a:pt x="208125" y="60136"/>
                </a:lnTo>
                <a:lnTo>
                  <a:pt x="207716" y="60136"/>
                </a:lnTo>
                <a:lnTo>
                  <a:pt x="208125" y="60648"/>
                </a:lnTo>
                <a:lnTo>
                  <a:pt x="208125" y="60239"/>
                </a:lnTo>
                <a:lnTo>
                  <a:pt x="208432" y="60750"/>
                </a:lnTo>
                <a:lnTo>
                  <a:pt x="208330" y="60750"/>
                </a:lnTo>
                <a:lnTo>
                  <a:pt x="208739" y="63614"/>
                </a:lnTo>
                <a:lnTo>
                  <a:pt x="209148" y="63102"/>
                </a:lnTo>
                <a:lnTo>
                  <a:pt x="209148" y="63716"/>
                </a:lnTo>
                <a:lnTo>
                  <a:pt x="209352" y="63409"/>
                </a:lnTo>
                <a:lnTo>
                  <a:pt x="210170" y="63409"/>
                </a:lnTo>
                <a:lnTo>
                  <a:pt x="210477" y="63205"/>
                </a:lnTo>
                <a:lnTo>
                  <a:pt x="210477" y="62795"/>
                </a:lnTo>
                <a:lnTo>
                  <a:pt x="210886" y="62898"/>
                </a:lnTo>
                <a:lnTo>
                  <a:pt x="210989" y="62182"/>
                </a:lnTo>
                <a:lnTo>
                  <a:pt x="211807" y="63000"/>
                </a:lnTo>
                <a:lnTo>
                  <a:pt x="212318" y="64943"/>
                </a:lnTo>
                <a:lnTo>
                  <a:pt x="212216" y="64943"/>
                </a:lnTo>
                <a:lnTo>
                  <a:pt x="212523" y="65966"/>
                </a:lnTo>
                <a:lnTo>
                  <a:pt x="212625" y="65659"/>
                </a:lnTo>
                <a:lnTo>
                  <a:pt x="213239" y="69750"/>
                </a:lnTo>
                <a:lnTo>
                  <a:pt x="213341" y="69545"/>
                </a:lnTo>
                <a:lnTo>
                  <a:pt x="213136" y="71386"/>
                </a:lnTo>
                <a:lnTo>
                  <a:pt x="218045" y="78545"/>
                </a:lnTo>
                <a:lnTo>
                  <a:pt x="218455" y="78545"/>
                </a:lnTo>
                <a:lnTo>
                  <a:pt x="218557" y="78341"/>
                </a:lnTo>
                <a:lnTo>
                  <a:pt x="218864" y="78341"/>
                </a:lnTo>
                <a:lnTo>
                  <a:pt x="217739" y="74659"/>
                </a:lnTo>
                <a:lnTo>
                  <a:pt x="215182" y="72307"/>
                </a:lnTo>
                <a:lnTo>
                  <a:pt x="215284" y="72614"/>
                </a:lnTo>
                <a:lnTo>
                  <a:pt x="214875" y="72102"/>
                </a:lnTo>
                <a:lnTo>
                  <a:pt x="215182" y="72307"/>
                </a:lnTo>
                <a:lnTo>
                  <a:pt x="214875" y="71284"/>
                </a:lnTo>
                <a:lnTo>
                  <a:pt x="214773" y="71386"/>
                </a:lnTo>
                <a:lnTo>
                  <a:pt x="213852" y="69852"/>
                </a:lnTo>
                <a:lnTo>
                  <a:pt x="214364" y="66580"/>
                </a:lnTo>
                <a:lnTo>
                  <a:pt x="214261" y="66375"/>
                </a:lnTo>
                <a:lnTo>
                  <a:pt x="215080" y="66273"/>
                </a:lnTo>
                <a:lnTo>
                  <a:pt x="215080" y="66784"/>
                </a:lnTo>
                <a:lnTo>
                  <a:pt x="216409" y="67398"/>
                </a:lnTo>
                <a:lnTo>
                  <a:pt x="216409" y="67295"/>
                </a:lnTo>
                <a:lnTo>
                  <a:pt x="216716" y="67602"/>
                </a:lnTo>
                <a:lnTo>
                  <a:pt x="216716" y="67500"/>
                </a:lnTo>
                <a:lnTo>
                  <a:pt x="217023" y="68011"/>
                </a:lnTo>
                <a:lnTo>
                  <a:pt x="217125" y="67909"/>
                </a:lnTo>
                <a:lnTo>
                  <a:pt x="217330" y="68625"/>
                </a:lnTo>
                <a:lnTo>
                  <a:pt x="217636" y="68625"/>
                </a:lnTo>
                <a:lnTo>
                  <a:pt x="217739" y="69034"/>
                </a:lnTo>
                <a:lnTo>
                  <a:pt x="219068" y="69648"/>
                </a:lnTo>
                <a:lnTo>
                  <a:pt x="218966" y="71182"/>
                </a:lnTo>
                <a:lnTo>
                  <a:pt x="218966" y="71182"/>
                </a:lnTo>
                <a:lnTo>
                  <a:pt x="219886" y="70568"/>
                </a:lnTo>
                <a:lnTo>
                  <a:pt x="219886" y="69750"/>
                </a:lnTo>
                <a:lnTo>
                  <a:pt x="220500" y="70159"/>
                </a:lnTo>
                <a:lnTo>
                  <a:pt x="220091" y="69545"/>
                </a:lnTo>
                <a:lnTo>
                  <a:pt x="220602" y="69852"/>
                </a:lnTo>
                <a:lnTo>
                  <a:pt x="220398" y="69443"/>
                </a:lnTo>
                <a:lnTo>
                  <a:pt x="222545" y="68318"/>
                </a:lnTo>
                <a:lnTo>
                  <a:pt x="222737" y="67743"/>
                </a:lnTo>
                <a:lnTo>
                  <a:pt x="222648" y="67295"/>
                </a:lnTo>
                <a:lnTo>
                  <a:pt x="222750" y="67295"/>
                </a:lnTo>
                <a:lnTo>
                  <a:pt x="222750" y="66886"/>
                </a:lnTo>
                <a:lnTo>
                  <a:pt x="222852" y="67091"/>
                </a:lnTo>
                <a:lnTo>
                  <a:pt x="222545" y="65864"/>
                </a:lnTo>
                <a:lnTo>
                  <a:pt x="219375" y="61773"/>
                </a:lnTo>
                <a:lnTo>
                  <a:pt x="219477" y="61773"/>
                </a:lnTo>
                <a:lnTo>
                  <a:pt x="218659" y="60239"/>
                </a:lnTo>
                <a:lnTo>
                  <a:pt x="219170" y="58398"/>
                </a:lnTo>
                <a:lnTo>
                  <a:pt x="219682" y="58500"/>
                </a:lnTo>
                <a:lnTo>
                  <a:pt x="220602" y="57477"/>
                </a:lnTo>
                <a:lnTo>
                  <a:pt x="221216" y="57989"/>
                </a:lnTo>
                <a:lnTo>
                  <a:pt x="221625" y="57682"/>
                </a:lnTo>
                <a:lnTo>
                  <a:pt x="221830" y="57886"/>
                </a:lnTo>
                <a:lnTo>
                  <a:pt x="221830" y="58500"/>
                </a:lnTo>
                <a:lnTo>
                  <a:pt x="222239" y="59011"/>
                </a:lnTo>
                <a:lnTo>
                  <a:pt x="222136" y="59011"/>
                </a:lnTo>
                <a:lnTo>
                  <a:pt x="222545" y="59114"/>
                </a:lnTo>
                <a:lnTo>
                  <a:pt x="222239" y="58500"/>
                </a:lnTo>
                <a:lnTo>
                  <a:pt x="222443" y="58091"/>
                </a:lnTo>
                <a:lnTo>
                  <a:pt x="224080" y="57477"/>
                </a:lnTo>
                <a:lnTo>
                  <a:pt x="224591" y="57477"/>
                </a:lnTo>
                <a:lnTo>
                  <a:pt x="224693" y="57170"/>
                </a:lnTo>
                <a:lnTo>
                  <a:pt x="225102" y="57068"/>
                </a:lnTo>
                <a:lnTo>
                  <a:pt x="224795" y="56455"/>
                </a:lnTo>
                <a:lnTo>
                  <a:pt x="225000" y="56250"/>
                </a:lnTo>
                <a:lnTo>
                  <a:pt x="225716" y="57068"/>
                </a:lnTo>
                <a:lnTo>
                  <a:pt x="226023" y="56659"/>
                </a:lnTo>
                <a:lnTo>
                  <a:pt x="226125" y="56761"/>
                </a:lnTo>
                <a:lnTo>
                  <a:pt x="226534" y="56659"/>
                </a:lnTo>
                <a:lnTo>
                  <a:pt x="226739" y="56659"/>
                </a:lnTo>
                <a:lnTo>
                  <a:pt x="226739" y="56557"/>
                </a:lnTo>
                <a:lnTo>
                  <a:pt x="227352" y="56455"/>
                </a:lnTo>
                <a:lnTo>
                  <a:pt x="227761" y="55739"/>
                </a:lnTo>
                <a:lnTo>
                  <a:pt x="228170" y="55739"/>
                </a:lnTo>
                <a:lnTo>
                  <a:pt x="228375" y="55534"/>
                </a:lnTo>
                <a:lnTo>
                  <a:pt x="228477" y="54920"/>
                </a:lnTo>
                <a:lnTo>
                  <a:pt x="229807" y="54000"/>
                </a:lnTo>
                <a:lnTo>
                  <a:pt x="229705" y="53386"/>
                </a:lnTo>
                <a:lnTo>
                  <a:pt x="229193" y="53182"/>
                </a:lnTo>
                <a:lnTo>
                  <a:pt x="229807" y="52977"/>
                </a:lnTo>
                <a:lnTo>
                  <a:pt x="229398" y="52466"/>
                </a:lnTo>
                <a:lnTo>
                  <a:pt x="229602" y="52466"/>
                </a:lnTo>
                <a:lnTo>
                  <a:pt x="229807" y="52670"/>
                </a:lnTo>
                <a:lnTo>
                  <a:pt x="230318" y="50932"/>
                </a:lnTo>
                <a:lnTo>
                  <a:pt x="230727" y="50932"/>
                </a:lnTo>
                <a:lnTo>
                  <a:pt x="230523" y="50318"/>
                </a:lnTo>
                <a:lnTo>
                  <a:pt x="230625" y="50318"/>
                </a:lnTo>
                <a:lnTo>
                  <a:pt x="230318" y="50114"/>
                </a:lnTo>
                <a:lnTo>
                  <a:pt x="230727" y="50114"/>
                </a:lnTo>
                <a:lnTo>
                  <a:pt x="230625" y="49602"/>
                </a:lnTo>
                <a:lnTo>
                  <a:pt x="230318" y="49705"/>
                </a:lnTo>
                <a:lnTo>
                  <a:pt x="230625" y="49295"/>
                </a:lnTo>
                <a:lnTo>
                  <a:pt x="229807" y="48886"/>
                </a:lnTo>
                <a:lnTo>
                  <a:pt x="229295" y="49091"/>
                </a:lnTo>
                <a:lnTo>
                  <a:pt x="228886" y="48989"/>
                </a:lnTo>
                <a:lnTo>
                  <a:pt x="230011" y="48273"/>
                </a:lnTo>
                <a:lnTo>
                  <a:pt x="229909" y="47966"/>
                </a:lnTo>
                <a:lnTo>
                  <a:pt x="228682" y="47148"/>
                </a:lnTo>
                <a:lnTo>
                  <a:pt x="228170" y="47250"/>
                </a:lnTo>
                <a:lnTo>
                  <a:pt x="228477" y="47045"/>
                </a:lnTo>
                <a:lnTo>
                  <a:pt x="229807" y="47455"/>
                </a:lnTo>
                <a:lnTo>
                  <a:pt x="226227" y="44080"/>
                </a:lnTo>
                <a:lnTo>
                  <a:pt x="226739" y="43057"/>
                </a:lnTo>
                <a:lnTo>
                  <a:pt x="226534" y="42750"/>
                </a:lnTo>
                <a:lnTo>
                  <a:pt x="226534" y="42750"/>
                </a:lnTo>
                <a:lnTo>
                  <a:pt x="226739" y="42955"/>
                </a:lnTo>
                <a:lnTo>
                  <a:pt x="227045" y="42545"/>
                </a:lnTo>
                <a:lnTo>
                  <a:pt x="226943" y="42341"/>
                </a:lnTo>
                <a:lnTo>
                  <a:pt x="228170" y="41932"/>
                </a:lnTo>
                <a:lnTo>
                  <a:pt x="228170" y="41523"/>
                </a:lnTo>
                <a:lnTo>
                  <a:pt x="225920" y="41216"/>
                </a:lnTo>
                <a:lnTo>
                  <a:pt x="225511" y="41830"/>
                </a:lnTo>
                <a:lnTo>
                  <a:pt x="225000" y="41625"/>
                </a:lnTo>
                <a:lnTo>
                  <a:pt x="224898" y="41216"/>
                </a:lnTo>
                <a:lnTo>
                  <a:pt x="223159" y="39989"/>
                </a:lnTo>
                <a:lnTo>
                  <a:pt x="224182" y="39580"/>
                </a:lnTo>
                <a:lnTo>
                  <a:pt x="224284" y="38966"/>
                </a:lnTo>
                <a:lnTo>
                  <a:pt x="224898" y="38659"/>
                </a:lnTo>
                <a:lnTo>
                  <a:pt x="225000" y="38250"/>
                </a:lnTo>
                <a:lnTo>
                  <a:pt x="225614" y="37943"/>
                </a:lnTo>
                <a:lnTo>
                  <a:pt x="226227" y="38557"/>
                </a:lnTo>
                <a:lnTo>
                  <a:pt x="226023" y="39477"/>
                </a:lnTo>
                <a:lnTo>
                  <a:pt x="226432" y="39477"/>
                </a:lnTo>
                <a:lnTo>
                  <a:pt x="226432" y="39784"/>
                </a:lnTo>
                <a:lnTo>
                  <a:pt x="226125" y="39989"/>
                </a:lnTo>
                <a:lnTo>
                  <a:pt x="226534" y="39989"/>
                </a:lnTo>
                <a:lnTo>
                  <a:pt x="226636" y="39886"/>
                </a:lnTo>
                <a:lnTo>
                  <a:pt x="228273" y="38864"/>
                </a:lnTo>
                <a:lnTo>
                  <a:pt x="228682" y="39273"/>
                </a:lnTo>
                <a:lnTo>
                  <a:pt x="228784" y="39068"/>
                </a:lnTo>
                <a:lnTo>
                  <a:pt x="229500" y="39580"/>
                </a:lnTo>
                <a:lnTo>
                  <a:pt x="229602" y="40091"/>
                </a:lnTo>
                <a:lnTo>
                  <a:pt x="229909" y="40193"/>
                </a:lnTo>
                <a:lnTo>
                  <a:pt x="229500" y="40807"/>
                </a:lnTo>
                <a:lnTo>
                  <a:pt x="230011" y="40807"/>
                </a:lnTo>
                <a:lnTo>
                  <a:pt x="229807" y="41011"/>
                </a:lnTo>
                <a:lnTo>
                  <a:pt x="230114" y="41114"/>
                </a:lnTo>
                <a:lnTo>
                  <a:pt x="230216" y="41216"/>
                </a:lnTo>
                <a:lnTo>
                  <a:pt x="230420" y="41114"/>
                </a:lnTo>
                <a:lnTo>
                  <a:pt x="230523" y="40909"/>
                </a:lnTo>
                <a:lnTo>
                  <a:pt x="231955" y="42136"/>
                </a:lnTo>
                <a:lnTo>
                  <a:pt x="231341" y="42136"/>
                </a:lnTo>
                <a:lnTo>
                  <a:pt x="232670" y="44182"/>
                </a:lnTo>
                <a:lnTo>
                  <a:pt x="232568" y="44284"/>
                </a:lnTo>
                <a:lnTo>
                  <a:pt x="232670" y="44386"/>
                </a:lnTo>
                <a:lnTo>
                  <a:pt x="232466" y="44386"/>
                </a:lnTo>
                <a:lnTo>
                  <a:pt x="232875" y="44795"/>
                </a:lnTo>
                <a:lnTo>
                  <a:pt x="233080" y="44591"/>
                </a:lnTo>
                <a:lnTo>
                  <a:pt x="233182" y="44284"/>
                </a:lnTo>
                <a:lnTo>
                  <a:pt x="233489" y="44489"/>
                </a:lnTo>
                <a:lnTo>
                  <a:pt x="233386" y="44284"/>
                </a:lnTo>
                <a:lnTo>
                  <a:pt x="233591" y="44284"/>
                </a:lnTo>
                <a:lnTo>
                  <a:pt x="233693" y="44080"/>
                </a:lnTo>
                <a:lnTo>
                  <a:pt x="234205" y="44182"/>
                </a:lnTo>
                <a:lnTo>
                  <a:pt x="234614" y="43875"/>
                </a:lnTo>
                <a:lnTo>
                  <a:pt x="234614" y="42955"/>
                </a:lnTo>
                <a:lnTo>
                  <a:pt x="231034" y="39170"/>
                </a:lnTo>
                <a:lnTo>
                  <a:pt x="232261" y="38045"/>
                </a:lnTo>
                <a:lnTo>
                  <a:pt x="232057" y="36205"/>
                </a:lnTo>
                <a:lnTo>
                  <a:pt x="232057" y="36205"/>
                </a:lnTo>
                <a:lnTo>
                  <a:pt x="232364" y="36307"/>
                </a:lnTo>
                <a:lnTo>
                  <a:pt x="232670" y="35591"/>
                </a:lnTo>
                <a:lnTo>
                  <a:pt x="232977" y="35591"/>
                </a:lnTo>
                <a:lnTo>
                  <a:pt x="234102" y="36102"/>
                </a:lnTo>
                <a:lnTo>
                  <a:pt x="235739" y="30273"/>
                </a:lnTo>
                <a:lnTo>
                  <a:pt x="232670" y="25773"/>
                </a:lnTo>
                <a:lnTo>
                  <a:pt x="232670" y="25466"/>
                </a:lnTo>
                <a:lnTo>
                  <a:pt x="229909" y="24545"/>
                </a:lnTo>
                <a:lnTo>
                  <a:pt x="230420" y="25159"/>
                </a:lnTo>
                <a:lnTo>
                  <a:pt x="230318" y="25364"/>
                </a:lnTo>
                <a:lnTo>
                  <a:pt x="230114" y="24955"/>
                </a:lnTo>
                <a:lnTo>
                  <a:pt x="230114" y="25159"/>
                </a:lnTo>
                <a:lnTo>
                  <a:pt x="229500" y="25261"/>
                </a:lnTo>
                <a:lnTo>
                  <a:pt x="229602" y="24955"/>
                </a:lnTo>
                <a:lnTo>
                  <a:pt x="228886" y="24648"/>
                </a:lnTo>
                <a:lnTo>
                  <a:pt x="229193" y="25057"/>
                </a:lnTo>
                <a:lnTo>
                  <a:pt x="226841" y="23830"/>
                </a:lnTo>
                <a:lnTo>
                  <a:pt x="228068" y="21068"/>
                </a:lnTo>
                <a:lnTo>
                  <a:pt x="227864" y="20761"/>
                </a:lnTo>
                <a:lnTo>
                  <a:pt x="228170" y="20455"/>
                </a:lnTo>
                <a:lnTo>
                  <a:pt x="228170" y="20045"/>
                </a:lnTo>
                <a:lnTo>
                  <a:pt x="231034" y="19841"/>
                </a:lnTo>
                <a:lnTo>
                  <a:pt x="231034" y="19636"/>
                </a:lnTo>
                <a:lnTo>
                  <a:pt x="232875" y="19841"/>
                </a:lnTo>
                <a:lnTo>
                  <a:pt x="232568" y="19534"/>
                </a:lnTo>
                <a:lnTo>
                  <a:pt x="232875" y="19636"/>
                </a:lnTo>
                <a:lnTo>
                  <a:pt x="232670" y="19432"/>
                </a:lnTo>
                <a:lnTo>
                  <a:pt x="233898" y="19534"/>
                </a:lnTo>
                <a:lnTo>
                  <a:pt x="233795" y="19636"/>
                </a:lnTo>
                <a:lnTo>
                  <a:pt x="235432" y="19841"/>
                </a:lnTo>
                <a:lnTo>
                  <a:pt x="234716" y="19943"/>
                </a:lnTo>
                <a:lnTo>
                  <a:pt x="236250" y="19943"/>
                </a:lnTo>
                <a:lnTo>
                  <a:pt x="236250" y="19841"/>
                </a:lnTo>
                <a:lnTo>
                  <a:pt x="236966" y="19943"/>
                </a:lnTo>
                <a:lnTo>
                  <a:pt x="237068" y="19841"/>
                </a:lnTo>
                <a:lnTo>
                  <a:pt x="237580" y="19841"/>
                </a:lnTo>
                <a:lnTo>
                  <a:pt x="236557" y="19636"/>
                </a:lnTo>
                <a:lnTo>
                  <a:pt x="236148" y="18818"/>
                </a:lnTo>
                <a:lnTo>
                  <a:pt x="236352" y="17489"/>
                </a:lnTo>
                <a:lnTo>
                  <a:pt x="238602" y="17693"/>
                </a:lnTo>
                <a:lnTo>
                  <a:pt x="239011" y="18205"/>
                </a:lnTo>
                <a:lnTo>
                  <a:pt x="239216" y="18102"/>
                </a:lnTo>
                <a:lnTo>
                  <a:pt x="239625" y="18511"/>
                </a:lnTo>
                <a:lnTo>
                  <a:pt x="239932" y="18409"/>
                </a:lnTo>
                <a:lnTo>
                  <a:pt x="240341" y="17591"/>
                </a:lnTo>
                <a:lnTo>
                  <a:pt x="240239" y="17489"/>
                </a:lnTo>
                <a:lnTo>
                  <a:pt x="240648" y="17693"/>
                </a:lnTo>
                <a:lnTo>
                  <a:pt x="239727" y="16773"/>
                </a:lnTo>
                <a:lnTo>
                  <a:pt x="241364" y="16875"/>
                </a:lnTo>
                <a:lnTo>
                  <a:pt x="240648" y="16875"/>
                </a:lnTo>
                <a:lnTo>
                  <a:pt x="241875" y="18307"/>
                </a:lnTo>
                <a:lnTo>
                  <a:pt x="241261" y="18614"/>
                </a:lnTo>
                <a:lnTo>
                  <a:pt x="241261" y="19432"/>
                </a:lnTo>
                <a:lnTo>
                  <a:pt x="241159" y="19534"/>
                </a:lnTo>
                <a:lnTo>
                  <a:pt x="241057" y="20966"/>
                </a:lnTo>
                <a:lnTo>
                  <a:pt x="240648" y="20966"/>
                </a:lnTo>
                <a:lnTo>
                  <a:pt x="240750" y="21170"/>
                </a:lnTo>
                <a:lnTo>
                  <a:pt x="240443" y="21273"/>
                </a:lnTo>
                <a:lnTo>
                  <a:pt x="240852" y="21784"/>
                </a:lnTo>
                <a:lnTo>
                  <a:pt x="240852" y="22398"/>
                </a:lnTo>
                <a:lnTo>
                  <a:pt x="246784" y="27716"/>
                </a:lnTo>
                <a:lnTo>
                  <a:pt x="247091" y="26898"/>
                </a:lnTo>
                <a:lnTo>
                  <a:pt x="246273" y="25773"/>
                </a:lnTo>
                <a:lnTo>
                  <a:pt x="246273" y="25773"/>
                </a:lnTo>
                <a:lnTo>
                  <a:pt x="246580" y="25977"/>
                </a:lnTo>
                <a:lnTo>
                  <a:pt x="247398" y="25773"/>
                </a:lnTo>
                <a:lnTo>
                  <a:pt x="246477" y="24852"/>
                </a:lnTo>
                <a:lnTo>
                  <a:pt x="246580" y="24341"/>
                </a:lnTo>
                <a:lnTo>
                  <a:pt x="247193" y="24341"/>
                </a:lnTo>
                <a:lnTo>
                  <a:pt x="246068" y="22705"/>
                </a:lnTo>
                <a:lnTo>
                  <a:pt x="246170" y="22398"/>
                </a:lnTo>
                <a:lnTo>
                  <a:pt x="246375" y="22807"/>
                </a:lnTo>
                <a:lnTo>
                  <a:pt x="246784" y="22705"/>
                </a:lnTo>
                <a:lnTo>
                  <a:pt x="245045" y="21170"/>
                </a:lnTo>
                <a:lnTo>
                  <a:pt x="244330" y="21068"/>
                </a:lnTo>
                <a:lnTo>
                  <a:pt x="244432" y="21273"/>
                </a:lnTo>
                <a:lnTo>
                  <a:pt x="243614" y="20761"/>
                </a:lnTo>
                <a:lnTo>
                  <a:pt x="243307" y="19943"/>
                </a:lnTo>
                <a:lnTo>
                  <a:pt x="243409" y="19943"/>
                </a:lnTo>
                <a:lnTo>
                  <a:pt x="242898" y="19227"/>
                </a:lnTo>
                <a:lnTo>
                  <a:pt x="244023" y="19227"/>
                </a:lnTo>
                <a:lnTo>
                  <a:pt x="243818" y="19023"/>
                </a:lnTo>
                <a:lnTo>
                  <a:pt x="244330" y="18716"/>
                </a:lnTo>
                <a:lnTo>
                  <a:pt x="244943" y="19227"/>
                </a:lnTo>
                <a:lnTo>
                  <a:pt x="244943" y="18920"/>
                </a:lnTo>
                <a:lnTo>
                  <a:pt x="245250" y="18716"/>
                </a:lnTo>
                <a:lnTo>
                  <a:pt x="247807" y="19125"/>
                </a:lnTo>
                <a:lnTo>
                  <a:pt x="247398" y="18716"/>
                </a:lnTo>
                <a:lnTo>
                  <a:pt x="247909" y="18102"/>
                </a:lnTo>
                <a:lnTo>
                  <a:pt x="247807" y="18000"/>
                </a:lnTo>
                <a:lnTo>
                  <a:pt x="247909" y="17898"/>
                </a:lnTo>
                <a:lnTo>
                  <a:pt x="248011" y="17898"/>
                </a:lnTo>
                <a:lnTo>
                  <a:pt x="247807" y="17693"/>
                </a:lnTo>
                <a:lnTo>
                  <a:pt x="248011" y="17795"/>
                </a:lnTo>
                <a:lnTo>
                  <a:pt x="248011" y="17489"/>
                </a:lnTo>
                <a:lnTo>
                  <a:pt x="249545" y="16773"/>
                </a:lnTo>
                <a:lnTo>
                  <a:pt x="249136" y="16568"/>
                </a:lnTo>
                <a:lnTo>
                  <a:pt x="251182" y="16977"/>
                </a:lnTo>
                <a:lnTo>
                  <a:pt x="251080" y="16670"/>
                </a:lnTo>
                <a:lnTo>
                  <a:pt x="249443" y="15852"/>
                </a:lnTo>
                <a:lnTo>
                  <a:pt x="249443" y="15852"/>
                </a:lnTo>
                <a:lnTo>
                  <a:pt x="249545" y="15955"/>
                </a:lnTo>
                <a:lnTo>
                  <a:pt x="249545" y="15955"/>
                </a:lnTo>
                <a:lnTo>
                  <a:pt x="249136" y="15750"/>
                </a:lnTo>
                <a:lnTo>
                  <a:pt x="249239" y="15750"/>
                </a:lnTo>
                <a:lnTo>
                  <a:pt x="248011" y="15034"/>
                </a:lnTo>
                <a:lnTo>
                  <a:pt x="248114" y="15239"/>
                </a:lnTo>
                <a:lnTo>
                  <a:pt x="245045" y="14830"/>
                </a:lnTo>
                <a:lnTo>
                  <a:pt x="246682" y="14625"/>
                </a:lnTo>
                <a:lnTo>
                  <a:pt x="245761" y="14420"/>
                </a:lnTo>
                <a:lnTo>
                  <a:pt x="248318" y="14420"/>
                </a:lnTo>
                <a:lnTo>
                  <a:pt x="237375" y="10125"/>
                </a:lnTo>
                <a:lnTo>
                  <a:pt x="237477" y="10227"/>
                </a:lnTo>
                <a:lnTo>
                  <a:pt x="235330" y="10023"/>
                </a:lnTo>
                <a:lnTo>
                  <a:pt x="236864" y="11148"/>
                </a:lnTo>
                <a:lnTo>
                  <a:pt x="236864" y="11148"/>
                </a:lnTo>
                <a:lnTo>
                  <a:pt x="234000" y="10330"/>
                </a:lnTo>
                <a:lnTo>
                  <a:pt x="233795" y="10432"/>
                </a:lnTo>
                <a:lnTo>
                  <a:pt x="230523" y="10432"/>
                </a:lnTo>
                <a:lnTo>
                  <a:pt x="231136" y="11352"/>
                </a:lnTo>
                <a:lnTo>
                  <a:pt x="231136" y="11352"/>
                </a:lnTo>
                <a:lnTo>
                  <a:pt x="222034" y="9205"/>
                </a:lnTo>
                <a:lnTo>
                  <a:pt x="222239" y="9205"/>
                </a:lnTo>
                <a:lnTo>
                  <a:pt x="219375" y="8591"/>
                </a:lnTo>
                <a:lnTo>
                  <a:pt x="219886" y="8489"/>
                </a:lnTo>
                <a:lnTo>
                  <a:pt x="217636" y="8080"/>
                </a:lnTo>
                <a:lnTo>
                  <a:pt x="217330" y="8591"/>
                </a:lnTo>
                <a:lnTo>
                  <a:pt x="216614" y="8489"/>
                </a:lnTo>
                <a:lnTo>
                  <a:pt x="217023" y="8489"/>
                </a:lnTo>
                <a:lnTo>
                  <a:pt x="216716" y="8182"/>
                </a:lnTo>
                <a:lnTo>
                  <a:pt x="215693" y="8182"/>
                </a:lnTo>
                <a:lnTo>
                  <a:pt x="216920" y="8080"/>
                </a:lnTo>
                <a:lnTo>
                  <a:pt x="212727" y="7670"/>
                </a:lnTo>
                <a:lnTo>
                  <a:pt x="213341" y="7875"/>
                </a:lnTo>
                <a:lnTo>
                  <a:pt x="212420" y="8080"/>
                </a:lnTo>
                <a:lnTo>
                  <a:pt x="213239" y="8182"/>
                </a:lnTo>
                <a:lnTo>
                  <a:pt x="213034" y="8284"/>
                </a:lnTo>
                <a:lnTo>
                  <a:pt x="212932" y="8386"/>
                </a:lnTo>
                <a:lnTo>
                  <a:pt x="213852" y="8795"/>
                </a:lnTo>
                <a:lnTo>
                  <a:pt x="212830" y="8795"/>
                </a:lnTo>
                <a:lnTo>
                  <a:pt x="213034" y="9000"/>
                </a:lnTo>
                <a:lnTo>
                  <a:pt x="212830" y="9000"/>
                </a:lnTo>
                <a:lnTo>
                  <a:pt x="213034" y="9102"/>
                </a:lnTo>
                <a:lnTo>
                  <a:pt x="210886" y="8693"/>
                </a:lnTo>
                <a:lnTo>
                  <a:pt x="210580" y="8898"/>
                </a:lnTo>
                <a:lnTo>
                  <a:pt x="208739" y="8591"/>
                </a:lnTo>
                <a:lnTo>
                  <a:pt x="209045" y="9000"/>
                </a:lnTo>
                <a:lnTo>
                  <a:pt x="209045" y="9409"/>
                </a:lnTo>
                <a:lnTo>
                  <a:pt x="208534" y="9307"/>
                </a:lnTo>
                <a:lnTo>
                  <a:pt x="206591" y="8693"/>
                </a:lnTo>
                <a:lnTo>
                  <a:pt x="206898" y="8591"/>
                </a:lnTo>
                <a:lnTo>
                  <a:pt x="205057" y="8080"/>
                </a:lnTo>
                <a:lnTo>
                  <a:pt x="206386" y="8284"/>
                </a:lnTo>
                <a:lnTo>
                  <a:pt x="205364" y="7977"/>
                </a:lnTo>
                <a:lnTo>
                  <a:pt x="205773" y="7773"/>
                </a:lnTo>
                <a:lnTo>
                  <a:pt x="201068" y="7057"/>
                </a:lnTo>
                <a:lnTo>
                  <a:pt x="201682" y="7364"/>
                </a:lnTo>
                <a:lnTo>
                  <a:pt x="201170" y="7568"/>
                </a:lnTo>
                <a:lnTo>
                  <a:pt x="201477" y="7670"/>
                </a:lnTo>
                <a:lnTo>
                  <a:pt x="198205" y="7159"/>
                </a:lnTo>
                <a:lnTo>
                  <a:pt x="195034" y="7159"/>
                </a:lnTo>
                <a:lnTo>
                  <a:pt x="195443" y="7261"/>
                </a:lnTo>
                <a:lnTo>
                  <a:pt x="195545" y="7568"/>
                </a:lnTo>
                <a:lnTo>
                  <a:pt x="195955" y="7875"/>
                </a:lnTo>
                <a:lnTo>
                  <a:pt x="195545" y="7670"/>
                </a:lnTo>
                <a:lnTo>
                  <a:pt x="195545" y="7568"/>
                </a:lnTo>
                <a:lnTo>
                  <a:pt x="194830" y="7159"/>
                </a:lnTo>
                <a:lnTo>
                  <a:pt x="194830" y="6955"/>
                </a:lnTo>
                <a:lnTo>
                  <a:pt x="194216" y="6750"/>
                </a:lnTo>
                <a:lnTo>
                  <a:pt x="194011" y="6955"/>
                </a:lnTo>
                <a:lnTo>
                  <a:pt x="193193" y="6750"/>
                </a:lnTo>
                <a:lnTo>
                  <a:pt x="193295" y="6750"/>
                </a:lnTo>
                <a:lnTo>
                  <a:pt x="192989" y="6648"/>
                </a:lnTo>
                <a:lnTo>
                  <a:pt x="193091" y="6750"/>
                </a:lnTo>
                <a:lnTo>
                  <a:pt x="192375" y="6955"/>
                </a:lnTo>
                <a:lnTo>
                  <a:pt x="193193" y="6955"/>
                </a:lnTo>
                <a:lnTo>
                  <a:pt x="190432" y="7773"/>
                </a:lnTo>
                <a:lnTo>
                  <a:pt x="191966" y="6648"/>
                </a:lnTo>
                <a:lnTo>
                  <a:pt x="191966" y="6443"/>
                </a:lnTo>
                <a:lnTo>
                  <a:pt x="193193" y="5830"/>
                </a:lnTo>
                <a:lnTo>
                  <a:pt x="192068" y="5216"/>
                </a:lnTo>
                <a:lnTo>
                  <a:pt x="192068" y="5216"/>
                </a:lnTo>
                <a:lnTo>
                  <a:pt x="192989" y="5523"/>
                </a:lnTo>
                <a:lnTo>
                  <a:pt x="191966" y="4909"/>
                </a:lnTo>
                <a:lnTo>
                  <a:pt x="191966" y="5114"/>
                </a:lnTo>
                <a:lnTo>
                  <a:pt x="188489" y="4602"/>
                </a:lnTo>
                <a:lnTo>
                  <a:pt x="188489" y="4602"/>
                </a:lnTo>
                <a:lnTo>
                  <a:pt x="188591" y="4705"/>
                </a:lnTo>
                <a:lnTo>
                  <a:pt x="187670" y="4705"/>
                </a:lnTo>
                <a:lnTo>
                  <a:pt x="187977" y="4398"/>
                </a:lnTo>
                <a:lnTo>
                  <a:pt x="185830" y="4295"/>
                </a:lnTo>
                <a:lnTo>
                  <a:pt x="186648" y="4091"/>
                </a:lnTo>
                <a:lnTo>
                  <a:pt x="185114" y="3784"/>
                </a:lnTo>
                <a:close/>
                <a:moveTo>
                  <a:pt x="252818" y="91125"/>
                </a:moveTo>
                <a:lnTo>
                  <a:pt x="252307" y="92455"/>
                </a:lnTo>
                <a:lnTo>
                  <a:pt x="252205" y="92352"/>
                </a:lnTo>
                <a:lnTo>
                  <a:pt x="252000" y="92966"/>
                </a:lnTo>
                <a:lnTo>
                  <a:pt x="252102" y="93170"/>
                </a:lnTo>
                <a:lnTo>
                  <a:pt x="250364" y="97875"/>
                </a:lnTo>
                <a:lnTo>
                  <a:pt x="249341" y="98080"/>
                </a:lnTo>
                <a:lnTo>
                  <a:pt x="246375" y="95727"/>
                </a:lnTo>
                <a:lnTo>
                  <a:pt x="246170" y="95011"/>
                </a:lnTo>
                <a:lnTo>
                  <a:pt x="246886" y="93580"/>
                </a:lnTo>
                <a:lnTo>
                  <a:pt x="247091" y="93682"/>
                </a:lnTo>
                <a:lnTo>
                  <a:pt x="247705" y="92761"/>
                </a:lnTo>
                <a:lnTo>
                  <a:pt x="247193" y="92455"/>
                </a:lnTo>
                <a:lnTo>
                  <a:pt x="247091" y="92864"/>
                </a:lnTo>
                <a:lnTo>
                  <a:pt x="246784" y="92352"/>
                </a:lnTo>
                <a:lnTo>
                  <a:pt x="246886" y="92148"/>
                </a:lnTo>
                <a:lnTo>
                  <a:pt x="246886" y="92148"/>
                </a:lnTo>
                <a:lnTo>
                  <a:pt x="246170" y="92557"/>
                </a:lnTo>
                <a:lnTo>
                  <a:pt x="244227" y="91841"/>
                </a:lnTo>
                <a:lnTo>
                  <a:pt x="244023" y="91841"/>
                </a:lnTo>
                <a:lnTo>
                  <a:pt x="243716" y="91534"/>
                </a:lnTo>
                <a:lnTo>
                  <a:pt x="243307" y="91534"/>
                </a:lnTo>
                <a:lnTo>
                  <a:pt x="243818" y="91841"/>
                </a:lnTo>
                <a:lnTo>
                  <a:pt x="243920" y="92455"/>
                </a:lnTo>
                <a:lnTo>
                  <a:pt x="243614" y="92659"/>
                </a:lnTo>
                <a:lnTo>
                  <a:pt x="242591" y="92455"/>
                </a:lnTo>
                <a:lnTo>
                  <a:pt x="242182" y="92966"/>
                </a:lnTo>
                <a:lnTo>
                  <a:pt x="241977" y="92864"/>
                </a:lnTo>
                <a:lnTo>
                  <a:pt x="241977" y="93068"/>
                </a:lnTo>
                <a:lnTo>
                  <a:pt x="241773" y="93068"/>
                </a:lnTo>
                <a:lnTo>
                  <a:pt x="241466" y="93375"/>
                </a:lnTo>
                <a:lnTo>
                  <a:pt x="241466" y="93784"/>
                </a:lnTo>
                <a:lnTo>
                  <a:pt x="241159" y="93989"/>
                </a:lnTo>
                <a:lnTo>
                  <a:pt x="240852" y="95011"/>
                </a:lnTo>
                <a:lnTo>
                  <a:pt x="240955" y="95318"/>
                </a:lnTo>
                <a:lnTo>
                  <a:pt x="240750" y="95625"/>
                </a:lnTo>
                <a:lnTo>
                  <a:pt x="239420" y="95727"/>
                </a:lnTo>
                <a:lnTo>
                  <a:pt x="239318" y="95727"/>
                </a:lnTo>
                <a:lnTo>
                  <a:pt x="239318" y="95011"/>
                </a:lnTo>
                <a:lnTo>
                  <a:pt x="238500" y="94193"/>
                </a:lnTo>
                <a:lnTo>
                  <a:pt x="238295" y="94500"/>
                </a:lnTo>
                <a:lnTo>
                  <a:pt x="237784" y="94602"/>
                </a:lnTo>
                <a:lnTo>
                  <a:pt x="237375" y="95114"/>
                </a:lnTo>
                <a:lnTo>
                  <a:pt x="237273" y="95011"/>
                </a:lnTo>
                <a:lnTo>
                  <a:pt x="237273" y="94705"/>
                </a:lnTo>
                <a:lnTo>
                  <a:pt x="236557" y="95932"/>
                </a:lnTo>
                <a:lnTo>
                  <a:pt x="236250" y="95727"/>
                </a:lnTo>
                <a:lnTo>
                  <a:pt x="235943" y="96443"/>
                </a:lnTo>
                <a:lnTo>
                  <a:pt x="236148" y="96341"/>
                </a:lnTo>
                <a:lnTo>
                  <a:pt x="236045" y="96545"/>
                </a:lnTo>
                <a:lnTo>
                  <a:pt x="235841" y="96648"/>
                </a:lnTo>
                <a:lnTo>
                  <a:pt x="236148" y="96955"/>
                </a:lnTo>
                <a:lnTo>
                  <a:pt x="235023" y="97057"/>
                </a:lnTo>
                <a:lnTo>
                  <a:pt x="235125" y="97670"/>
                </a:lnTo>
                <a:lnTo>
                  <a:pt x="234818" y="98080"/>
                </a:lnTo>
                <a:lnTo>
                  <a:pt x="234614" y="97364"/>
                </a:lnTo>
                <a:lnTo>
                  <a:pt x="234307" y="97159"/>
                </a:lnTo>
                <a:lnTo>
                  <a:pt x="233795" y="97568"/>
                </a:lnTo>
                <a:lnTo>
                  <a:pt x="233489" y="98795"/>
                </a:lnTo>
                <a:lnTo>
                  <a:pt x="225511" y="103193"/>
                </a:lnTo>
                <a:lnTo>
                  <a:pt x="225614" y="102477"/>
                </a:lnTo>
                <a:lnTo>
                  <a:pt x="224591" y="105034"/>
                </a:lnTo>
                <a:lnTo>
                  <a:pt x="224795" y="106466"/>
                </a:lnTo>
                <a:lnTo>
                  <a:pt x="224386" y="106977"/>
                </a:lnTo>
                <a:lnTo>
                  <a:pt x="224386" y="107386"/>
                </a:lnTo>
                <a:lnTo>
                  <a:pt x="224080" y="106875"/>
                </a:lnTo>
                <a:lnTo>
                  <a:pt x="223977" y="106977"/>
                </a:lnTo>
                <a:lnTo>
                  <a:pt x="223875" y="106977"/>
                </a:lnTo>
                <a:lnTo>
                  <a:pt x="224284" y="113318"/>
                </a:lnTo>
                <a:lnTo>
                  <a:pt x="222955" y="115261"/>
                </a:lnTo>
                <a:lnTo>
                  <a:pt x="223159" y="115364"/>
                </a:lnTo>
                <a:lnTo>
                  <a:pt x="223568" y="115773"/>
                </a:lnTo>
                <a:lnTo>
                  <a:pt x="228989" y="114852"/>
                </a:lnTo>
                <a:lnTo>
                  <a:pt x="229193" y="114955"/>
                </a:lnTo>
                <a:lnTo>
                  <a:pt x="237068" y="112500"/>
                </a:lnTo>
                <a:lnTo>
                  <a:pt x="239932" y="113216"/>
                </a:lnTo>
                <a:lnTo>
                  <a:pt x="240136" y="113523"/>
                </a:lnTo>
                <a:lnTo>
                  <a:pt x="240034" y="113727"/>
                </a:lnTo>
                <a:lnTo>
                  <a:pt x="240341" y="115364"/>
                </a:lnTo>
                <a:lnTo>
                  <a:pt x="240034" y="115568"/>
                </a:lnTo>
                <a:lnTo>
                  <a:pt x="240341" y="115977"/>
                </a:lnTo>
                <a:lnTo>
                  <a:pt x="240648" y="115977"/>
                </a:lnTo>
                <a:lnTo>
                  <a:pt x="240648" y="115670"/>
                </a:lnTo>
                <a:lnTo>
                  <a:pt x="243205" y="113523"/>
                </a:lnTo>
                <a:lnTo>
                  <a:pt x="241261" y="116284"/>
                </a:lnTo>
                <a:lnTo>
                  <a:pt x="242795" y="115159"/>
                </a:lnTo>
                <a:lnTo>
                  <a:pt x="242795" y="115977"/>
                </a:lnTo>
                <a:lnTo>
                  <a:pt x="242182" y="116693"/>
                </a:lnTo>
                <a:lnTo>
                  <a:pt x="242182" y="116693"/>
                </a:lnTo>
                <a:lnTo>
                  <a:pt x="242898" y="116489"/>
                </a:lnTo>
                <a:lnTo>
                  <a:pt x="243000" y="116591"/>
                </a:lnTo>
                <a:lnTo>
                  <a:pt x="243102" y="116591"/>
                </a:lnTo>
                <a:lnTo>
                  <a:pt x="243102" y="116693"/>
                </a:lnTo>
                <a:lnTo>
                  <a:pt x="243000" y="116591"/>
                </a:lnTo>
                <a:lnTo>
                  <a:pt x="242898" y="116591"/>
                </a:lnTo>
                <a:lnTo>
                  <a:pt x="243000" y="119148"/>
                </a:lnTo>
                <a:lnTo>
                  <a:pt x="244739" y="119864"/>
                </a:lnTo>
                <a:lnTo>
                  <a:pt x="246273" y="119352"/>
                </a:lnTo>
                <a:lnTo>
                  <a:pt x="246170" y="119352"/>
                </a:lnTo>
                <a:lnTo>
                  <a:pt x="246784" y="119148"/>
                </a:lnTo>
                <a:lnTo>
                  <a:pt x="246784" y="119148"/>
                </a:lnTo>
                <a:lnTo>
                  <a:pt x="246273" y="119557"/>
                </a:lnTo>
                <a:lnTo>
                  <a:pt x="246989" y="119557"/>
                </a:lnTo>
                <a:lnTo>
                  <a:pt x="246784" y="119761"/>
                </a:lnTo>
                <a:lnTo>
                  <a:pt x="247193" y="120375"/>
                </a:lnTo>
                <a:lnTo>
                  <a:pt x="247500" y="120068"/>
                </a:lnTo>
                <a:lnTo>
                  <a:pt x="247295" y="120068"/>
                </a:lnTo>
                <a:lnTo>
                  <a:pt x="254148" y="115057"/>
                </a:lnTo>
                <a:lnTo>
                  <a:pt x="254045" y="114955"/>
                </a:lnTo>
                <a:lnTo>
                  <a:pt x="258648" y="109432"/>
                </a:lnTo>
                <a:lnTo>
                  <a:pt x="259261" y="106773"/>
                </a:lnTo>
                <a:lnTo>
                  <a:pt x="258648" y="104932"/>
                </a:lnTo>
                <a:lnTo>
                  <a:pt x="258034" y="104420"/>
                </a:lnTo>
                <a:lnTo>
                  <a:pt x="257932" y="103193"/>
                </a:lnTo>
                <a:lnTo>
                  <a:pt x="257318" y="103193"/>
                </a:lnTo>
                <a:lnTo>
                  <a:pt x="257318" y="103091"/>
                </a:lnTo>
                <a:lnTo>
                  <a:pt x="257114" y="103091"/>
                </a:lnTo>
                <a:lnTo>
                  <a:pt x="256909" y="101148"/>
                </a:lnTo>
                <a:lnTo>
                  <a:pt x="254966" y="99614"/>
                </a:lnTo>
                <a:lnTo>
                  <a:pt x="254761" y="95318"/>
                </a:lnTo>
                <a:lnTo>
                  <a:pt x="254250" y="94807"/>
                </a:lnTo>
                <a:lnTo>
                  <a:pt x="253739" y="94909"/>
                </a:lnTo>
                <a:lnTo>
                  <a:pt x="252920" y="91227"/>
                </a:lnTo>
                <a:lnTo>
                  <a:pt x="252818" y="91125"/>
                </a:lnTo>
                <a:close/>
                <a:moveTo>
                  <a:pt x="272352" y="115466"/>
                </a:moveTo>
                <a:lnTo>
                  <a:pt x="272352" y="116591"/>
                </a:lnTo>
                <a:lnTo>
                  <a:pt x="272659" y="116386"/>
                </a:lnTo>
                <a:lnTo>
                  <a:pt x="272352" y="116693"/>
                </a:lnTo>
                <a:lnTo>
                  <a:pt x="272352" y="117511"/>
                </a:lnTo>
                <a:lnTo>
                  <a:pt x="272557" y="117000"/>
                </a:lnTo>
                <a:lnTo>
                  <a:pt x="272557" y="117307"/>
                </a:lnTo>
                <a:lnTo>
                  <a:pt x="272659" y="117205"/>
                </a:lnTo>
                <a:lnTo>
                  <a:pt x="272455" y="117716"/>
                </a:lnTo>
                <a:lnTo>
                  <a:pt x="272352" y="117614"/>
                </a:lnTo>
                <a:lnTo>
                  <a:pt x="272352" y="118125"/>
                </a:lnTo>
                <a:lnTo>
                  <a:pt x="272659" y="118227"/>
                </a:lnTo>
                <a:lnTo>
                  <a:pt x="272352" y="118330"/>
                </a:lnTo>
                <a:lnTo>
                  <a:pt x="272352" y="118227"/>
                </a:lnTo>
                <a:lnTo>
                  <a:pt x="270920" y="120170"/>
                </a:lnTo>
                <a:lnTo>
                  <a:pt x="270205" y="120477"/>
                </a:lnTo>
                <a:lnTo>
                  <a:pt x="270716" y="121398"/>
                </a:lnTo>
                <a:lnTo>
                  <a:pt x="269386" y="122523"/>
                </a:lnTo>
                <a:lnTo>
                  <a:pt x="269591" y="122420"/>
                </a:lnTo>
                <a:lnTo>
                  <a:pt x="269489" y="122625"/>
                </a:lnTo>
                <a:lnTo>
                  <a:pt x="270102" y="122625"/>
                </a:lnTo>
                <a:lnTo>
                  <a:pt x="275216" y="118739"/>
                </a:lnTo>
                <a:lnTo>
                  <a:pt x="274091" y="119148"/>
                </a:lnTo>
                <a:lnTo>
                  <a:pt x="273273" y="118739"/>
                </a:lnTo>
                <a:lnTo>
                  <a:pt x="273580" y="117818"/>
                </a:lnTo>
                <a:lnTo>
                  <a:pt x="273477" y="117818"/>
                </a:lnTo>
                <a:lnTo>
                  <a:pt x="273477" y="117614"/>
                </a:lnTo>
                <a:lnTo>
                  <a:pt x="273170" y="118330"/>
                </a:lnTo>
                <a:lnTo>
                  <a:pt x="272659" y="117920"/>
                </a:lnTo>
                <a:lnTo>
                  <a:pt x="273273" y="116284"/>
                </a:lnTo>
                <a:lnTo>
                  <a:pt x="273068" y="116386"/>
                </a:lnTo>
                <a:lnTo>
                  <a:pt x="272761" y="115875"/>
                </a:lnTo>
                <a:lnTo>
                  <a:pt x="272557" y="115977"/>
                </a:lnTo>
                <a:lnTo>
                  <a:pt x="272557" y="115977"/>
                </a:lnTo>
                <a:lnTo>
                  <a:pt x="272659" y="115466"/>
                </a:lnTo>
                <a:close/>
                <a:moveTo>
                  <a:pt x="246959" y="123166"/>
                </a:moveTo>
                <a:lnTo>
                  <a:pt x="246901" y="123224"/>
                </a:lnTo>
                <a:lnTo>
                  <a:pt x="246901" y="123224"/>
                </a:lnTo>
                <a:lnTo>
                  <a:pt x="246959" y="123166"/>
                </a:lnTo>
                <a:close/>
                <a:moveTo>
                  <a:pt x="246901" y="123224"/>
                </a:moveTo>
                <a:lnTo>
                  <a:pt x="246886" y="123239"/>
                </a:lnTo>
                <a:lnTo>
                  <a:pt x="246784" y="123443"/>
                </a:lnTo>
                <a:lnTo>
                  <a:pt x="246784" y="123443"/>
                </a:lnTo>
                <a:lnTo>
                  <a:pt x="246901" y="123224"/>
                </a:lnTo>
                <a:close/>
                <a:moveTo>
                  <a:pt x="244841" y="121807"/>
                </a:moveTo>
                <a:lnTo>
                  <a:pt x="244330" y="123341"/>
                </a:lnTo>
                <a:lnTo>
                  <a:pt x="244432" y="123341"/>
                </a:lnTo>
                <a:lnTo>
                  <a:pt x="244330" y="123648"/>
                </a:lnTo>
                <a:lnTo>
                  <a:pt x="244227" y="123443"/>
                </a:lnTo>
                <a:lnTo>
                  <a:pt x="244330" y="124466"/>
                </a:lnTo>
                <a:lnTo>
                  <a:pt x="244023" y="124670"/>
                </a:lnTo>
                <a:lnTo>
                  <a:pt x="244739" y="124670"/>
                </a:lnTo>
                <a:lnTo>
                  <a:pt x="245659" y="123955"/>
                </a:lnTo>
                <a:lnTo>
                  <a:pt x="245557" y="124159"/>
                </a:lnTo>
                <a:lnTo>
                  <a:pt x="245557" y="124159"/>
                </a:lnTo>
                <a:lnTo>
                  <a:pt x="245966" y="124057"/>
                </a:lnTo>
                <a:lnTo>
                  <a:pt x="245761" y="124364"/>
                </a:lnTo>
                <a:lnTo>
                  <a:pt x="246901" y="123224"/>
                </a:lnTo>
                <a:lnTo>
                  <a:pt x="247602" y="121909"/>
                </a:lnTo>
                <a:lnTo>
                  <a:pt x="246375" y="122318"/>
                </a:lnTo>
                <a:lnTo>
                  <a:pt x="244841" y="121807"/>
                </a:lnTo>
                <a:close/>
                <a:moveTo>
                  <a:pt x="265623" y="124957"/>
                </a:moveTo>
                <a:lnTo>
                  <a:pt x="265500" y="124977"/>
                </a:lnTo>
                <a:lnTo>
                  <a:pt x="265705" y="124977"/>
                </a:lnTo>
                <a:lnTo>
                  <a:pt x="265623" y="124957"/>
                </a:lnTo>
                <a:close/>
                <a:moveTo>
                  <a:pt x="268568" y="121705"/>
                </a:moveTo>
                <a:lnTo>
                  <a:pt x="265091" y="124057"/>
                </a:lnTo>
                <a:lnTo>
                  <a:pt x="265193" y="123852"/>
                </a:lnTo>
                <a:lnTo>
                  <a:pt x="265193" y="123852"/>
                </a:lnTo>
                <a:lnTo>
                  <a:pt x="264784" y="124159"/>
                </a:lnTo>
                <a:lnTo>
                  <a:pt x="264580" y="124261"/>
                </a:lnTo>
                <a:lnTo>
                  <a:pt x="264375" y="124261"/>
                </a:lnTo>
                <a:lnTo>
                  <a:pt x="264375" y="124364"/>
                </a:lnTo>
                <a:lnTo>
                  <a:pt x="260489" y="126102"/>
                </a:lnTo>
                <a:lnTo>
                  <a:pt x="260489" y="126102"/>
                </a:lnTo>
                <a:lnTo>
                  <a:pt x="260591" y="126000"/>
                </a:lnTo>
                <a:lnTo>
                  <a:pt x="259466" y="126818"/>
                </a:lnTo>
                <a:lnTo>
                  <a:pt x="259670" y="126818"/>
                </a:lnTo>
                <a:lnTo>
                  <a:pt x="259364" y="126920"/>
                </a:lnTo>
                <a:lnTo>
                  <a:pt x="259568" y="126920"/>
                </a:lnTo>
                <a:lnTo>
                  <a:pt x="259063" y="127173"/>
                </a:lnTo>
                <a:lnTo>
                  <a:pt x="259063" y="127173"/>
                </a:lnTo>
                <a:lnTo>
                  <a:pt x="259159" y="127125"/>
                </a:lnTo>
                <a:lnTo>
                  <a:pt x="258955" y="127330"/>
                </a:lnTo>
                <a:lnTo>
                  <a:pt x="259261" y="127227"/>
                </a:lnTo>
                <a:lnTo>
                  <a:pt x="258955" y="127432"/>
                </a:lnTo>
                <a:lnTo>
                  <a:pt x="259670" y="127636"/>
                </a:lnTo>
                <a:lnTo>
                  <a:pt x="259875" y="127841"/>
                </a:lnTo>
                <a:lnTo>
                  <a:pt x="265295" y="124875"/>
                </a:lnTo>
                <a:lnTo>
                  <a:pt x="265623" y="124957"/>
                </a:lnTo>
                <a:lnTo>
                  <a:pt x="265623" y="124957"/>
                </a:lnTo>
                <a:lnTo>
                  <a:pt x="266114" y="124875"/>
                </a:lnTo>
                <a:lnTo>
                  <a:pt x="266011" y="124670"/>
                </a:lnTo>
                <a:lnTo>
                  <a:pt x="265909" y="124670"/>
                </a:lnTo>
                <a:lnTo>
                  <a:pt x="269284" y="122318"/>
                </a:lnTo>
                <a:lnTo>
                  <a:pt x="268875" y="122420"/>
                </a:lnTo>
                <a:lnTo>
                  <a:pt x="268875" y="122420"/>
                </a:lnTo>
                <a:lnTo>
                  <a:pt x="269080" y="122318"/>
                </a:lnTo>
                <a:lnTo>
                  <a:pt x="269284" y="122216"/>
                </a:lnTo>
                <a:lnTo>
                  <a:pt x="269284" y="122216"/>
                </a:lnTo>
                <a:lnTo>
                  <a:pt x="268670" y="122420"/>
                </a:lnTo>
                <a:lnTo>
                  <a:pt x="269080" y="122114"/>
                </a:lnTo>
                <a:lnTo>
                  <a:pt x="268159" y="122420"/>
                </a:lnTo>
                <a:lnTo>
                  <a:pt x="268261" y="122011"/>
                </a:lnTo>
                <a:lnTo>
                  <a:pt x="268568" y="121705"/>
                </a:lnTo>
                <a:close/>
                <a:moveTo>
                  <a:pt x="76909" y="132648"/>
                </a:moveTo>
                <a:lnTo>
                  <a:pt x="77216" y="132852"/>
                </a:lnTo>
                <a:lnTo>
                  <a:pt x="77011" y="132955"/>
                </a:lnTo>
                <a:lnTo>
                  <a:pt x="77216" y="133057"/>
                </a:lnTo>
                <a:lnTo>
                  <a:pt x="76807" y="133261"/>
                </a:lnTo>
                <a:lnTo>
                  <a:pt x="77625" y="133057"/>
                </a:lnTo>
                <a:lnTo>
                  <a:pt x="77830" y="132750"/>
                </a:lnTo>
                <a:lnTo>
                  <a:pt x="76909" y="132648"/>
                </a:lnTo>
                <a:close/>
                <a:moveTo>
                  <a:pt x="78136" y="132545"/>
                </a:moveTo>
                <a:lnTo>
                  <a:pt x="78136" y="133261"/>
                </a:lnTo>
                <a:lnTo>
                  <a:pt x="78648" y="133364"/>
                </a:lnTo>
                <a:lnTo>
                  <a:pt x="78545" y="133159"/>
                </a:lnTo>
                <a:lnTo>
                  <a:pt x="78852" y="133057"/>
                </a:lnTo>
                <a:lnTo>
                  <a:pt x="78955" y="132852"/>
                </a:lnTo>
                <a:lnTo>
                  <a:pt x="79057" y="132750"/>
                </a:lnTo>
                <a:lnTo>
                  <a:pt x="78750" y="132852"/>
                </a:lnTo>
                <a:lnTo>
                  <a:pt x="78443" y="132648"/>
                </a:lnTo>
                <a:lnTo>
                  <a:pt x="78545" y="132648"/>
                </a:lnTo>
                <a:lnTo>
                  <a:pt x="78136" y="132545"/>
                </a:lnTo>
                <a:close/>
                <a:moveTo>
                  <a:pt x="78136" y="133261"/>
                </a:moveTo>
                <a:lnTo>
                  <a:pt x="78136" y="133568"/>
                </a:lnTo>
                <a:lnTo>
                  <a:pt x="78341" y="133364"/>
                </a:lnTo>
                <a:lnTo>
                  <a:pt x="78136" y="133261"/>
                </a:lnTo>
                <a:close/>
                <a:moveTo>
                  <a:pt x="68830" y="133875"/>
                </a:moveTo>
                <a:lnTo>
                  <a:pt x="67970" y="133970"/>
                </a:lnTo>
                <a:lnTo>
                  <a:pt x="67970" y="133970"/>
                </a:lnTo>
                <a:lnTo>
                  <a:pt x="68114" y="133875"/>
                </a:lnTo>
                <a:close/>
                <a:moveTo>
                  <a:pt x="63920" y="8386"/>
                </a:moveTo>
                <a:lnTo>
                  <a:pt x="62795" y="8795"/>
                </a:lnTo>
                <a:lnTo>
                  <a:pt x="63000" y="8795"/>
                </a:lnTo>
                <a:lnTo>
                  <a:pt x="62182" y="9000"/>
                </a:lnTo>
                <a:lnTo>
                  <a:pt x="61568" y="10330"/>
                </a:lnTo>
                <a:lnTo>
                  <a:pt x="62693" y="10534"/>
                </a:lnTo>
                <a:lnTo>
                  <a:pt x="62693" y="10636"/>
                </a:lnTo>
                <a:lnTo>
                  <a:pt x="62386" y="10739"/>
                </a:lnTo>
                <a:lnTo>
                  <a:pt x="62591" y="10636"/>
                </a:lnTo>
                <a:lnTo>
                  <a:pt x="61977" y="10841"/>
                </a:lnTo>
                <a:lnTo>
                  <a:pt x="62080" y="10841"/>
                </a:lnTo>
                <a:lnTo>
                  <a:pt x="61568" y="11148"/>
                </a:lnTo>
                <a:lnTo>
                  <a:pt x="62182" y="11250"/>
                </a:lnTo>
                <a:lnTo>
                  <a:pt x="60136" y="12068"/>
                </a:lnTo>
                <a:lnTo>
                  <a:pt x="59727" y="12784"/>
                </a:lnTo>
                <a:lnTo>
                  <a:pt x="59216" y="12784"/>
                </a:lnTo>
                <a:lnTo>
                  <a:pt x="59216" y="13091"/>
                </a:lnTo>
                <a:lnTo>
                  <a:pt x="59114" y="12682"/>
                </a:lnTo>
                <a:lnTo>
                  <a:pt x="59420" y="12682"/>
                </a:lnTo>
                <a:lnTo>
                  <a:pt x="59727" y="12477"/>
                </a:lnTo>
                <a:lnTo>
                  <a:pt x="59420" y="12477"/>
                </a:lnTo>
                <a:lnTo>
                  <a:pt x="60239" y="11557"/>
                </a:lnTo>
                <a:lnTo>
                  <a:pt x="59523" y="11761"/>
                </a:lnTo>
                <a:lnTo>
                  <a:pt x="59523" y="11761"/>
                </a:lnTo>
                <a:lnTo>
                  <a:pt x="59932" y="11557"/>
                </a:lnTo>
                <a:lnTo>
                  <a:pt x="59523" y="11557"/>
                </a:lnTo>
                <a:lnTo>
                  <a:pt x="59420" y="11352"/>
                </a:lnTo>
                <a:lnTo>
                  <a:pt x="58602" y="11455"/>
                </a:lnTo>
                <a:lnTo>
                  <a:pt x="58500" y="11864"/>
                </a:lnTo>
                <a:lnTo>
                  <a:pt x="59114" y="11966"/>
                </a:lnTo>
                <a:lnTo>
                  <a:pt x="58500" y="12068"/>
                </a:lnTo>
                <a:lnTo>
                  <a:pt x="58295" y="11761"/>
                </a:lnTo>
                <a:lnTo>
                  <a:pt x="58295" y="11966"/>
                </a:lnTo>
                <a:lnTo>
                  <a:pt x="54307" y="11557"/>
                </a:lnTo>
                <a:lnTo>
                  <a:pt x="53795" y="11045"/>
                </a:lnTo>
                <a:lnTo>
                  <a:pt x="51750" y="11557"/>
                </a:lnTo>
                <a:lnTo>
                  <a:pt x="54000" y="11250"/>
                </a:lnTo>
                <a:lnTo>
                  <a:pt x="54000" y="11250"/>
                </a:lnTo>
                <a:lnTo>
                  <a:pt x="52057" y="11966"/>
                </a:lnTo>
                <a:lnTo>
                  <a:pt x="51239" y="13193"/>
                </a:lnTo>
                <a:lnTo>
                  <a:pt x="50932" y="12068"/>
                </a:lnTo>
                <a:lnTo>
                  <a:pt x="50727" y="11966"/>
                </a:lnTo>
                <a:lnTo>
                  <a:pt x="50625" y="11864"/>
                </a:lnTo>
                <a:lnTo>
                  <a:pt x="46943" y="11864"/>
                </a:lnTo>
                <a:lnTo>
                  <a:pt x="48375" y="11455"/>
                </a:lnTo>
                <a:lnTo>
                  <a:pt x="42341" y="10636"/>
                </a:lnTo>
                <a:lnTo>
                  <a:pt x="42852" y="10330"/>
                </a:lnTo>
                <a:lnTo>
                  <a:pt x="43057" y="9920"/>
                </a:lnTo>
                <a:lnTo>
                  <a:pt x="42545" y="10023"/>
                </a:lnTo>
                <a:lnTo>
                  <a:pt x="42750" y="10125"/>
                </a:lnTo>
                <a:lnTo>
                  <a:pt x="41420" y="10636"/>
                </a:lnTo>
                <a:lnTo>
                  <a:pt x="41420" y="9920"/>
                </a:lnTo>
                <a:lnTo>
                  <a:pt x="40909" y="9716"/>
                </a:lnTo>
                <a:lnTo>
                  <a:pt x="40909" y="9716"/>
                </a:lnTo>
                <a:lnTo>
                  <a:pt x="41011" y="9818"/>
                </a:lnTo>
                <a:lnTo>
                  <a:pt x="41114" y="9818"/>
                </a:lnTo>
                <a:lnTo>
                  <a:pt x="39580" y="10330"/>
                </a:lnTo>
                <a:lnTo>
                  <a:pt x="39989" y="10125"/>
                </a:lnTo>
                <a:lnTo>
                  <a:pt x="37841" y="10739"/>
                </a:lnTo>
                <a:lnTo>
                  <a:pt x="38045" y="10534"/>
                </a:lnTo>
                <a:lnTo>
                  <a:pt x="37739" y="10636"/>
                </a:lnTo>
                <a:lnTo>
                  <a:pt x="37841" y="10636"/>
                </a:lnTo>
                <a:lnTo>
                  <a:pt x="36409" y="11045"/>
                </a:lnTo>
                <a:lnTo>
                  <a:pt x="36102" y="11045"/>
                </a:lnTo>
                <a:lnTo>
                  <a:pt x="35898" y="11148"/>
                </a:lnTo>
                <a:lnTo>
                  <a:pt x="35898" y="11045"/>
                </a:lnTo>
                <a:lnTo>
                  <a:pt x="36102" y="11045"/>
                </a:lnTo>
                <a:lnTo>
                  <a:pt x="39682" y="9920"/>
                </a:lnTo>
                <a:lnTo>
                  <a:pt x="37330" y="10330"/>
                </a:lnTo>
                <a:lnTo>
                  <a:pt x="37432" y="10330"/>
                </a:lnTo>
                <a:lnTo>
                  <a:pt x="35795" y="10739"/>
                </a:lnTo>
                <a:lnTo>
                  <a:pt x="36307" y="10534"/>
                </a:lnTo>
                <a:lnTo>
                  <a:pt x="34466" y="10841"/>
                </a:lnTo>
                <a:lnTo>
                  <a:pt x="34670" y="10943"/>
                </a:lnTo>
                <a:lnTo>
                  <a:pt x="34364" y="11045"/>
                </a:lnTo>
                <a:lnTo>
                  <a:pt x="34568" y="11148"/>
                </a:lnTo>
                <a:lnTo>
                  <a:pt x="25466" y="9716"/>
                </a:lnTo>
                <a:lnTo>
                  <a:pt x="25773" y="9614"/>
                </a:lnTo>
                <a:lnTo>
                  <a:pt x="25466" y="9614"/>
                </a:lnTo>
                <a:lnTo>
                  <a:pt x="25466" y="9511"/>
                </a:lnTo>
                <a:lnTo>
                  <a:pt x="25364" y="9511"/>
                </a:lnTo>
                <a:lnTo>
                  <a:pt x="25773" y="9409"/>
                </a:lnTo>
                <a:lnTo>
                  <a:pt x="24239" y="9307"/>
                </a:lnTo>
                <a:lnTo>
                  <a:pt x="24341" y="9205"/>
                </a:lnTo>
                <a:lnTo>
                  <a:pt x="23318" y="9409"/>
                </a:lnTo>
                <a:lnTo>
                  <a:pt x="23318" y="9307"/>
                </a:lnTo>
                <a:lnTo>
                  <a:pt x="24034" y="9102"/>
                </a:lnTo>
                <a:lnTo>
                  <a:pt x="23625" y="9000"/>
                </a:lnTo>
                <a:lnTo>
                  <a:pt x="23727" y="8898"/>
                </a:lnTo>
                <a:lnTo>
                  <a:pt x="23727" y="8898"/>
                </a:lnTo>
                <a:lnTo>
                  <a:pt x="21068" y="9409"/>
                </a:lnTo>
                <a:lnTo>
                  <a:pt x="21068" y="9409"/>
                </a:lnTo>
                <a:lnTo>
                  <a:pt x="21273" y="9307"/>
                </a:lnTo>
                <a:lnTo>
                  <a:pt x="20455" y="9511"/>
                </a:lnTo>
                <a:lnTo>
                  <a:pt x="20761" y="9614"/>
                </a:lnTo>
                <a:lnTo>
                  <a:pt x="20148" y="9818"/>
                </a:lnTo>
                <a:lnTo>
                  <a:pt x="20045" y="9818"/>
                </a:lnTo>
                <a:lnTo>
                  <a:pt x="20455" y="9614"/>
                </a:lnTo>
                <a:lnTo>
                  <a:pt x="18637" y="9901"/>
                </a:lnTo>
                <a:lnTo>
                  <a:pt x="18637" y="9901"/>
                </a:lnTo>
                <a:lnTo>
                  <a:pt x="13295" y="11455"/>
                </a:lnTo>
                <a:lnTo>
                  <a:pt x="13398" y="11455"/>
                </a:lnTo>
                <a:lnTo>
                  <a:pt x="13193" y="11557"/>
                </a:lnTo>
                <a:lnTo>
                  <a:pt x="14011" y="12273"/>
                </a:lnTo>
                <a:lnTo>
                  <a:pt x="13909" y="12682"/>
                </a:lnTo>
                <a:lnTo>
                  <a:pt x="14625" y="12580"/>
                </a:lnTo>
                <a:lnTo>
                  <a:pt x="14625" y="12580"/>
                </a:lnTo>
                <a:lnTo>
                  <a:pt x="14523" y="12682"/>
                </a:lnTo>
                <a:lnTo>
                  <a:pt x="14932" y="12682"/>
                </a:lnTo>
                <a:lnTo>
                  <a:pt x="14523" y="12989"/>
                </a:lnTo>
                <a:lnTo>
                  <a:pt x="15341" y="13091"/>
                </a:lnTo>
                <a:lnTo>
                  <a:pt x="14727" y="13193"/>
                </a:lnTo>
                <a:lnTo>
                  <a:pt x="14523" y="12989"/>
                </a:lnTo>
                <a:lnTo>
                  <a:pt x="14420" y="12886"/>
                </a:lnTo>
                <a:lnTo>
                  <a:pt x="14420" y="12784"/>
                </a:lnTo>
                <a:lnTo>
                  <a:pt x="14114" y="12989"/>
                </a:lnTo>
                <a:lnTo>
                  <a:pt x="14114" y="13295"/>
                </a:lnTo>
                <a:lnTo>
                  <a:pt x="14523" y="13295"/>
                </a:lnTo>
                <a:lnTo>
                  <a:pt x="14420" y="13398"/>
                </a:lnTo>
                <a:lnTo>
                  <a:pt x="12375" y="13398"/>
                </a:lnTo>
                <a:lnTo>
                  <a:pt x="12886" y="13091"/>
                </a:lnTo>
                <a:lnTo>
                  <a:pt x="11250" y="13398"/>
                </a:lnTo>
                <a:lnTo>
                  <a:pt x="11352" y="13398"/>
                </a:lnTo>
                <a:lnTo>
                  <a:pt x="9205" y="13909"/>
                </a:lnTo>
                <a:lnTo>
                  <a:pt x="9818" y="14216"/>
                </a:lnTo>
                <a:lnTo>
                  <a:pt x="9102" y="14318"/>
                </a:lnTo>
                <a:lnTo>
                  <a:pt x="9205" y="14523"/>
                </a:lnTo>
                <a:lnTo>
                  <a:pt x="9102" y="14932"/>
                </a:lnTo>
                <a:lnTo>
                  <a:pt x="11045" y="14932"/>
                </a:lnTo>
                <a:lnTo>
                  <a:pt x="11045" y="15034"/>
                </a:lnTo>
                <a:lnTo>
                  <a:pt x="12580" y="14625"/>
                </a:lnTo>
                <a:lnTo>
                  <a:pt x="12784" y="14830"/>
                </a:lnTo>
                <a:lnTo>
                  <a:pt x="12068" y="15034"/>
                </a:lnTo>
                <a:lnTo>
                  <a:pt x="11659" y="15648"/>
                </a:lnTo>
                <a:lnTo>
                  <a:pt x="10534" y="15852"/>
                </a:lnTo>
                <a:lnTo>
                  <a:pt x="8795" y="16261"/>
                </a:lnTo>
                <a:lnTo>
                  <a:pt x="8489" y="16159"/>
                </a:lnTo>
                <a:lnTo>
                  <a:pt x="7745" y="16624"/>
                </a:lnTo>
                <a:lnTo>
                  <a:pt x="7745" y="16624"/>
                </a:lnTo>
                <a:lnTo>
                  <a:pt x="5727" y="17489"/>
                </a:lnTo>
                <a:lnTo>
                  <a:pt x="5830" y="17489"/>
                </a:lnTo>
                <a:lnTo>
                  <a:pt x="5420" y="17693"/>
                </a:lnTo>
                <a:lnTo>
                  <a:pt x="5625" y="17693"/>
                </a:lnTo>
                <a:lnTo>
                  <a:pt x="5318" y="17898"/>
                </a:lnTo>
                <a:lnTo>
                  <a:pt x="5420" y="17898"/>
                </a:lnTo>
                <a:lnTo>
                  <a:pt x="5318" y="18102"/>
                </a:lnTo>
                <a:lnTo>
                  <a:pt x="5318" y="18102"/>
                </a:lnTo>
                <a:lnTo>
                  <a:pt x="5727" y="17898"/>
                </a:lnTo>
                <a:lnTo>
                  <a:pt x="5625" y="18000"/>
                </a:lnTo>
                <a:lnTo>
                  <a:pt x="5727" y="18000"/>
                </a:lnTo>
                <a:lnTo>
                  <a:pt x="5625" y="18102"/>
                </a:lnTo>
                <a:lnTo>
                  <a:pt x="5830" y="18102"/>
                </a:lnTo>
                <a:lnTo>
                  <a:pt x="5420" y="18205"/>
                </a:lnTo>
                <a:lnTo>
                  <a:pt x="6545" y="18307"/>
                </a:lnTo>
                <a:lnTo>
                  <a:pt x="6239" y="18307"/>
                </a:lnTo>
                <a:lnTo>
                  <a:pt x="6443" y="18409"/>
                </a:lnTo>
                <a:lnTo>
                  <a:pt x="6034" y="18614"/>
                </a:lnTo>
                <a:lnTo>
                  <a:pt x="6034" y="18614"/>
                </a:lnTo>
                <a:lnTo>
                  <a:pt x="6136" y="18409"/>
                </a:lnTo>
                <a:lnTo>
                  <a:pt x="5625" y="18511"/>
                </a:lnTo>
                <a:lnTo>
                  <a:pt x="5625" y="18307"/>
                </a:lnTo>
                <a:lnTo>
                  <a:pt x="4807" y="18614"/>
                </a:lnTo>
                <a:lnTo>
                  <a:pt x="5011" y="18614"/>
                </a:lnTo>
                <a:lnTo>
                  <a:pt x="5011" y="19227"/>
                </a:lnTo>
                <a:lnTo>
                  <a:pt x="7466" y="18511"/>
                </a:lnTo>
                <a:lnTo>
                  <a:pt x="7466" y="18511"/>
                </a:lnTo>
                <a:lnTo>
                  <a:pt x="5727" y="19943"/>
                </a:lnTo>
                <a:lnTo>
                  <a:pt x="5932" y="19943"/>
                </a:lnTo>
                <a:lnTo>
                  <a:pt x="5011" y="20352"/>
                </a:lnTo>
                <a:lnTo>
                  <a:pt x="6750" y="20045"/>
                </a:lnTo>
                <a:lnTo>
                  <a:pt x="7159" y="20352"/>
                </a:lnTo>
                <a:lnTo>
                  <a:pt x="8386" y="20045"/>
                </a:lnTo>
                <a:lnTo>
                  <a:pt x="8386" y="20045"/>
                </a:lnTo>
                <a:lnTo>
                  <a:pt x="7875" y="20352"/>
                </a:lnTo>
                <a:lnTo>
                  <a:pt x="7875" y="20352"/>
                </a:lnTo>
                <a:lnTo>
                  <a:pt x="9511" y="19943"/>
                </a:lnTo>
                <a:lnTo>
                  <a:pt x="8080" y="20761"/>
                </a:lnTo>
                <a:lnTo>
                  <a:pt x="8182" y="20864"/>
                </a:lnTo>
                <a:lnTo>
                  <a:pt x="5523" y="22193"/>
                </a:lnTo>
                <a:lnTo>
                  <a:pt x="5523" y="22091"/>
                </a:lnTo>
                <a:lnTo>
                  <a:pt x="3375" y="22909"/>
                </a:lnTo>
                <a:lnTo>
                  <a:pt x="3375" y="23114"/>
                </a:lnTo>
                <a:lnTo>
                  <a:pt x="3170" y="23011"/>
                </a:lnTo>
                <a:lnTo>
                  <a:pt x="2966" y="23114"/>
                </a:lnTo>
                <a:lnTo>
                  <a:pt x="2966" y="23114"/>
                </a:lnTo>
                <a:lnTo>
                  <a:pt x="3170" y="22909"/>
                </a:lnTo>
                <a:lnTo>
                  <a:pt x="2864" y="23011"/>
                </a:lnTo>
                <a:lnTo>
                  <a:pt x="2864" y="23011"/>
                </a:lnTo>
                <a:lnTo>
                  <a:pt x="2966" y="22909"/>
                </a:lnTo>
                <a:lnTo>
                  <a:pt x="1120" y="23634"/>
                </a:lnTo>
                <a:lnTo>
                  <a:pt x="1120" y="23634"/>
                </a:lnTo>
                <a:lnTo>
                  <a:pt x="1023" y="23830"/>
                </a:lnTo>
                <a:lnTo>
                  <a:pt x="2276" y="23472"/>
                </a:lnTo>
                <a:lnTo>
                  <a:pt x="2276" y="23472"/>
                </a:lnTo>
                <a:lnTo>
                  <a:pt x="3886" y="23114"/>
                </a:lnTo>
                <a:lnTo>
                  <a:pt x="3682" y="23318"/>
                </a:lnTo>
                <a:lnTo>
                  <a:pt x="5069" y="22823"/>
                </a:lnTo>
                <a:lnTo>
                  <a:pt x="5069" y="22823"/>
                </a:lnTo>
                <a:lnTo>
                  <a:pt x="5216" y="22602"/>
                </a:lnTo>
                <a:lnTo>
                  <a:pt x="5932" y="22398"/>
                </a:lnTo>
                <a:lnTo>
                  <a:pt x="5830" y="22398"/>
                </a:lnTo>
                <a:lnTo>
                  <a:pt x="10534" y="20761"/>
                </a:lnTo>
                <a:lnTo>
                  <a:pt x="10432" y="20761"/>
                </a:lnTo>
                <a:lnTo>
                  <a:pt x="11352" y="20352"/>
                </a:lnTo>
                <a:lnTo>
                  <a:pt x="11455" y="19943"/>
                </a:lnTo>
                <a:lnTo>
                  <a:pt x="12580" y="19330"/>
                </a:lnTo>
                <a:lnTo>
                  <a:pt x="12580" y="19432"/>
                </a:lnTo>
                <a:lnTo>
                  <a:pt x="12886" y="19330"/>
                </a:lnTo>
                <a:lnTo>
                  <a:pt x="12886" y="19227"/>
                </a:lnTo>
                <a:lnTo>
                  <a:pt x="17386" y="17693"/>
                </a:lnTo>
                <a:lnTo>
                  <a:pt x="16568" y="18102"/>
                </a:lnTo>
                <a:lnTo>
                  <a:pt x="16875" y="18205"/>
                </a:lnTo>
                <a:lnTo>
                  <a:pt x="16875" y="18307"/>
                </a:lnTo>
                <a:lnTo>
                  <a:pt x="14011" y="19125"/>
                </a:lnTo>
                <a:lnTo>
                  <a:pt x="14318" y="19330"/>
                </a:lnTo>
                <a:lnTo>
                  <a:pt x="13193" y="19841"/>
                </a:lnTo>
                <a:lnTo>
                  <a:pt x="15443" y="19227"/>
                </a:lnTo>
                <a:lnTo>
                  <a:pt x="15443" y="19227"/>
                </a:lnTo>
                <a:lnTo>
                  <a:pt x="15341" y="19330"/>
                </a:lnTo>
                <a:lnTo>
                  <a:pt x="15852" y="19023"/>
                </a:lnTo>
                <a:lnTo>
                  <a:pt x="15852" y="19125"/>
                </a:lnTo>
                <a:lnTo>
                  <a:pt x="17284" y="18614"/>
                </a:lnTo>
                <a:lnTo>
                  <a:pt x="16875" y="18614"/>
                </a:lnTo>
                <a:lnTo>
                  <a:pt x="17284" y="18409"/>
                </a:lnTo>
                <a:lnTo>
                  <a:pt x="17182" y="18409"/>
                </a:lnTo>
                <a:lnTo>
                  <a:pt x="17554" y="18186"/>
                </a:lnTo>
                <a:lnTo>
                  <a:pt x="17554" y="18186"/>
                </a:lnTo>
                <a:lnTo>
                  <a:pt x="18205" y="18000"/>
                </a:lnTo>
                <a:lnTo>
                  <a:pt x="18205" y="18000"/>
                </a:lnTo>
                <a:lnTo>
                  <a:pt x="17795" y="18307"/>
                </a:lnTo>
                <a:lnTo>
                  <a:pt x="19125" y="18102"/>
                </a:lnTo>
                <a:lnTo>
                  <a:pt x="18614" y="18409"/>
                </a:lnTo>
                <a:lnTo>
                  <a:pt x="18818" y="18409"/>
                </a:lnTo>
                <a:lnTo>
                  <a:pt x="18818" y="18511"/>
                </a:lnTo>
                <a:lnTo>
                  <a:pt x="19125" y="18511"/>
                </a:lnTo>
                <a:lnTo>
                  <a:pt x="18818" y="18716"/>
                </a:lnTo>
                <a:lnTo>
                  <a:pt x="19227" y="18716"/>
                </a:lnTo>
                <a:lnTo>
                  <a:pt x="19841" y="18511"/>
                </a:lnTo>
                <a:lnTo>
                  <a:pt x="19432" y="18920"/>
                </a:lnTo>
                <a:lnTo>
                  <a:pt x="19636" y="19125"/>
                </a:lnTo>
                <a:lnTo>
                  <a:pt x="21682" y="19023"/>
                </a:lnTo>
                <a:lnTo>
                  <a:pt x="21682" y="19023"/>
                </a:lnTo>
                <a:lnTo>
                  <a:pt x="21477" y="19227"/>
                </a:lnTo>
                <a:lnTo>
                  <a:pt x="23216" y="19227"/>
                </a:lnTo>
                <a:lnTo>
                  <a:pt x="22295" y="19534"/>
                </a:lnTo>
                <a:lnTo>
                  <a:pt x="22909" y="19943"/>
                </a:lnTo>
                <a:lnTo>
                  <a:pt x="22807" y="19943"/>
                </a:lnTo>
                <a:lnTo>
                  <a:pt x="23216" y="20659"/>
                </a:lnTo>
                <a:lnTo>
                  <a:pt x="23830" y="20659"/>
                </a:lnTo>
                <a:lnTo>
                  <a:pt x="23830" y="20455"/>
                </a:lnTo>
                <a:lnTo>
                  <a:pt x="24034" y="20352"/>
                </a:lnTo>
                <a:lnTo>
                  <a:pt x="23625" y="20148"/>
                </a:lnTo>
                <a:lnTo>
                  <a:pt x="24545" y="20045"/>
                </a:lnTo>
                <a:lnTo>
                  <a:pt x="24443" y="20148"/>
                </a:lnTo>
                <a:lnTo>
                  <a:pt x="24648" y="20148"/>
                </a:lnTo>
                <a:lnTo>
                  <a:pt x="24136" y="20659"/>
                </a:lnTo>
                <a:lnTo>
                  <a:pt x="24545" y="20761"/>
                </a:lnTo>
                <a:lnTo>
                  <a:pt x="25466" y="19636"/>
                </a:lnTo>
                <a:lnTo>
                  <a:pt x="24955" y="20557"/>
                </a:lnTo>
                <a:lnTo>
                  <a:pt x="25159" y="20761"/>
                </a:lnTo>
                <a:lnTo>
                  <a:pt x="25670" y="20557"/>
                </a:lnTo>
                <a:lnTo>
                  <a:pt x="25159" y="20966"/>
                </a:lnTo>
                <a:lnTo>
                  <a:pt x="25568" y="21170"/>
                </a:lnTo>
                <a:lnTo>
                  <a:pt x="24750" y="21784"/>
                </a:lnTo>
                <a:lnTo>
                  <a:pt x="25159" y="21886"/>
                </a:lnTo>
                <a:lnTo>
                  <a:pt x="25159" y="22193"/>
                </a:lnTo>
                <a:lnTo>
                  <a:pt x="25057" y="22295"/>
                </a:lnTo>
                <a:lnTo>
                  <a:pt x="25364" y="22705"/>
                </a:lnTo>
                <a:lnTo>
                  <a:pt x="24648" y="23114"/>
                </a:lnTo>
                <a:lnTo>
                  <a:pt x="24545" y="23420"/>
                </a:lnTo>
                <a:lnTo>
                  <a:pt x="25670" y="22807"/>
                </a:lnTo>
                <a:lnTo>
                  <a:pt x="24750" y="24136"/>
                </a:lnTo>
                <a:lnTo>
                  <a:pt x="26284" y="23011"/>
                </a:lnTo>
                <a:lnTo>
                  <a:pt x="26284" y="23011"/>
                </a:lnTo>
                <a:lnTo>
                  <a:pt x="25568" y="23830"/>
                </a:lnTo>
                <a:lnTo>
                  <a:pt x="25568" y="23830"/>
                </a:lnTo>
                <a:lnTo>
                  <a:pt x="26182" y="23318"/>
                </a:lnTo>
                <a:lnTo>
                  <a:pt x="26182" y="23495"/>
                </a:lnTo>
                <a:lnTo>
                  <a:pt x="26182" y="23495"/>
                </a:lnTo>
                <a:lnTo>
                  <a:pt x="24750" y="24545"/>
                </a:lnTo>
                <a:lnTo>
                  <a:pt x="25159" y="24648"/>
                </a:lnTo>
                <a:lnTo>
                  <a:pt x="24443" y="25364"/>
                </a:lnTo>
                <a:lnTo>
                  <a:pt x="24443" y="25568"/>
                </a:lnTo>
                <a:lnTo>
                  <a:pt x="25261" y="25261"/>
                </a:lnTo>
                <a:lnTo>
                  <a:pt x="25364" y="25159"/>
                </a:lnTo>
                <a:lnTo>
                  <a:pt x="25773" y="25057"/>
                </a:lnTo>
                <a:lnTo>
                  <a:pt x="25364" y="25261"/>
                </a:lnTo>
                <a:lnTo>
                  <a:pt x="25773" y="25568"/>
                </a:lnTo>
                <a:lnTo>
                  <a:pt x="25261" y="25261"/>
                </a:lnTo>
                <a:lnTo>
                  <a:pt x="24955" y="25466"/>
                </a:lnTo>
                <a:lnTo>
                  <a:pt x="25364" y="25977"/>
                </a:lnTo>
                <a:lnTo>
                  <a:pt x="24750" y="26489"/>
                </a:lnTo>
                <a:lnTo>
                  <a:pt x="24750" y="26489"/>
                </a:lnTo>
                <a:lnTo>
                  <a:pt x="25159" y="26284"/>
                </a:lnTo>
                <a:lnTo>
                  <a:pt x="24545" y="26693"/>
                </a:lnTo>
                <a:lnTo>
                  <a:pt x="24443" y="27000"/>
                </a:lnTo>
                <a:lnTo>
                  <a:pt x="26080" y="25977"/>
                </a:lnTo>
                <a:lnTo>
                  <a:pt x="25670" y="26386"/>
                </a:lnTo>
                <a:lnTo>
                  <a:pt x="25773" y="26795"/>
                </a:lnTo>
                <a:lnTo>
                  <a:pt x="25568" y="26489"/>
                </a:lnTo>
                <a:lnTo>
                  <a:pt x="24852" y="26795"/>
                </a:lnTo>
                <a:lnTo>
                  <a:pt x="24955" y="26795"/>
                </a:lnTo>
                <a:lnTo>
                  <a:pt x="24545" y="27307"/>
                </a:lnTo>
                <a:lnTo>
                  <a:pt x="25466" y="27102"/>
                </a:lnTo>
                <a:lnTo>
                  <a:pt x="24341" y="27614"/>
                </a:lnTo>
                <a:lnTo>
                  <a:pt x="25159" y="27818"/>
                </a:lnTo>
                <a:lnTo>
                  <a:pt x="25057" y="27920"/>
                </a:lnTo>
                <a:lnTo>
                  <a:pt x="25159" y="28023"/>
                </a:lnTo>
                <a:lnTo>
                  <a:pt x="24852" y="28125"/>
                </a:lnTo>
                <a:lnTo>
                  <a:pt x="25364" y="28125"/>
                </a:lnTo>
                <a:lnTo>
                  <a:pt x="24852" y="28227"/>
                </a:lnTo>
                <a:lnTo>
                  <a:pt x="25977" y="28227"/>
                </a:lnTo>
                <a:lnTo>
                  <a:pt x="26284" y="27920"/>
                </a:lnTo>
                <a:lnTo>
                  <a:pt x="25773" y="28841"/>
                </a:lnTo>
                <a:lnTo>
                  <a:pt x="26591" y="28636"/>
                </a:lnTo>
                <a:lnTo>
                  <a:pt x="26489" y="29148"/>
                </a:lnTo>
                <a:lnTo>
                  <a:pt x="26182" y="29352"/>
                </a:lnTo>
                <a:lnTo>
                  <a:pt x="26182" y="29352"/>
                </a:lnTo>
                <a:lnTo>
                  <a:pt x="26795" y="29148"/>
                </a:lnTo>
                <a:lnTo>
                  <a:pt x="26489" y="29455"/>
                </a:lnTo>
                <a:lnTo>
                  <a:pt x="26898" y="29455"/>
                </a:lnTo>
                <a:lnTo>
                  <a:pt x="26489" y="29659"/>
                </a:lnTo>
                <a:lnTo>
                  <a:pt x="26489" y="29864"/>
                </a:lnTo>
                <a:lnTo>
                  <a:pt x="26591" y="30068"/>
                </a:lnTo>
                <a:lnTo>
                  <a:pt x="26693" y="30068"/>
                </a:lnTo>
                <a:lnTo>
                  <a:pt x="26386" y="30375"/>
                </a:lnTo>
                <a:lnTo>
                  <a:pt x="26386" y="30682"/>
                </a:lnTo>
                <a:lnTo>
                  <a:pt x="26489" y="30682"/>
                </a:lnTo>
                <a:lnTo>
                  <a:pt x="26386" y="30784"/>
                </a:lnTo>
                <a:lnTo>
                  <a:pt x="26386" y="30682"/>
                </a:lnTo>
                <a:lnTo>
                  <a:pt x="26080" y="31295"/>
                </a:lnTo>
                <a:lnTo>
                  <a:pt x="25670" y="31500"/>
                </a:lnTo>
                <a:lnTo>
                  <a:pt x="25568" y="31602"/>
                </a:lnTo>
                <a:lnTo>
                  <a:pt x="25568" y="31500"/>
                </a:lnTo>
                <a:lnTo>
                  <a:pt x="25670" y="31500"/>
                </a:lnTo>
                <a:lnTo>
                  <a:pt x="26182" y="30886"/>
                </a:lnTo>
                <a:lnTo>
                  <a:pt x="26182" y="30886"/>
                </a:lnTo>
                <a:lnTo>
                  <a:pt x="25466" y="31398"/>
                </a:lnTo>
                <a:lnTo>
                  <a:pt x="25875" y="30989"/>
                </a:lnTo>
                <a:lnTo>
                  <a:pt x="25875" y="31091"/>
                </a:lnTo>
                <a:lnTo>
                  <a:pt x="26182" y="30682"/>
                </a:lnTo>
                <a:lnTo>
                  <a:pt x="24852" y="30477"/>
                </a:lnTo>
                <a:lnTo>
                  <a:pt x="24341" y="31909"/>
                </a:lnTo>
                <a:lnTo>
                  <a:pt x="24545" y="31909"/>
                </a:lnTo>
                <a:lnTo>
                  <a:pt x="24136" y="32420"/>
                </a:lnTo>
                <a:lnTo>
                  <a:pt x="24136" y="32216"/>
                </a:lnTo>
                <a:lnTo>
                  <a:pt x="23932" y="32523"/>
                </a:lnTo>
                <a:lnTo>
                  <a:pt x="24545" y="32727"/>
                </a:lnTo>
                <a:lnTo>
                  <a:pt x="24034" y="32625"/>
                </a:lnTo>
                <a:lnTo>
                  <a:pt x="21989" y="35489"/>
                </a:lnTo>
                <a:lnTo>
                  <a:pt x="22091" y="35489"/>
                </a:lnTo>
                <a:lnTo>
                  <a:pt x="20557" y="38250"/>
                </a:lnTo>
                <a:lnTo>
                  <a:pt x="20557" y="38148"/>
                </a:lnTo>
                <a:lnTo>
                  <a:pt x="20250" y="38659"/>
                </a:lnTo>
                <a:lnTo>
                  <a:pt x="20348" y="40709"/>
                </a:lnTo>
                <a:lnTo>
                  <a:pt x="20348" y="40709"/>
                </a:lnTo>
                <a:lnTo>
                  <a:pt x="20148" y="40909"/>
                </a:lnTo>
                <a:lnTo>
                  <a:pt x="20455" y="41011"/>
                </a:lnTo>
                <a:lnTo>
                  <a:pt x="20761" y="40807"/>
                </a:lnTo>
                <a:lnTo>
                  <a:pt x="21477" y="40807"/>
                </a:lnTo>
                <a:lnTo>
                  <a:pt x="20761" y="40909"/>
                </a:lnTo>
                <a:lnTo>
                  <a:pt x="20761" y="41420"/>
                </a:lnTo>
                <a:lnTo>
                  <a:pt x="20557" y="41114"/>
                </a:lnTo>
                <a:lnTo>
                  <a:pt x="20352" y="41727"/>
                </a:lnTo>
                <a:lnTo>
                  <a:pt x="20557" y="42341"/>
                </a:lnTo>
                <a:lnTo>
                  <a:pt x="20352" y="42648"/>
                </a:lnTo>
                <a:lnTo>
                  <a:pt x="20864" y="43875"/>
                </a:lnTo>
                <a:lnTo>
                  <a:pt x="20761" y="44284"/>
                </a:lnTo>
                <a:lnTo>
                  <a:pt x="21068" y="44591"/>
                </a:lnTo>
                <a:lnTo>
                  <a:pt x="21477" y="44693"/>
                </a:lnTo>
                <a:lnTo>
                  <a:pt x="23011" y="47250"/>
                </a:lnTo>
                <a:lnTo>
                  <a:pt x="22909" y="47455"/>
                </a:lnTo>
                <a:lnTo>
                  <a:pt x="23216" y="49295"/>
                </a:lnTo>
                <a:lnTo>
                  <a:pt x="23932" y="50114"/>
                </a:lnTo>
                <a:lnTo>
                  <a:pt x="23932" y="51341"/>
                </a:lnTo>
                <a:lnTo>
                  <a:pt x="24034" y="51341"/>
                </a:lnTo>
                <a:lnTo>
                  <a:pt x="24034" y="51545"/>
                </a:lnTo>
                <a:lnTo>
                  <a:pt x="23830" y="51341"/>
                </a:lnTo>
                <a:lnTo>
                  <a:pt x="23216" y="51443"/>
                </a:lnTo>
                <a:lnTo>
                  <a:pt x="23830" y="52159"/>
                </a:lnTo>
                <a:lnTo>
                  <a:pt x="24648" y="52364"/>
                </a:lnTo>
                <a:lnTo>
                  <a:pt x="25261" y="54818"/>
                </a:lnTo>
                <a:lnTo>
                  <a:pt x="26795" y="56455"/>
                </a:lnTo>
                <a:lnTo>
                  <a:pt x="26898" y="55432"/>
                </a:lnTo>
                <a:lnTo>
                  <a:pt x="26386" y="55227"/>
                </a:lnTo>
                <a:lnTo>
                  <a:pt x="25773" y="52364"/>
                </a:lnTo>
                <a:lnTo>
                  <a:pt x="25773" y="52670"/>
                </a:lnTo>
                <a:lnTo>
                  <a:pt x="25261" y="50830"/>
                </a:lnTo>
                <a:lnTo>
                  <a:pt x="25057" y="50727"/>
                </a:lnTo>
                <a:lnTo>
                  <a:pt x="24341" y="48068"/>
                </a:lnTo>
                <a:lnTo>
                  <a:pt x="24545" y="47250"/>
                </a:lnTo>
                <a:lnTo>
                  <a:pt x="25159" y="47659"/>
                </a:lnTo>
                <a:lnTo>
                  <a:pt x="25364" y="47557"/>
                </a:lnTo>
                <a:lnTo>
                  <a:pt x="25466" y="47761"/>
                </a:lnTo>
                <a:lnTo>
                  <a:pt x="25875" y="47966"/>
                </a:lnTo>
                <a:lnTo>
                  <a:pt x="26591" y="51034"/>
                </a:lnTo>
                <a:lnTo>
                  <a:pt x="27205" y="51341"/>
                </a:lnTo>
                <a:lnTo>
                  <a:pt x="27000" y="51852"/>
                </a:lnTo>
                <a:lnTo>
                  <a:pt x="28023" y="53080"/>
                </a:lnTo>
                <a:lnTo>
                  <a:pt x="27920" y="52977"/>
                </a:lnTo>
                <a:lnTo>
                  <a:pt x="28125" y="53591"/>
                </a:lnTo>
                <a:lnTo>
                  <a:pt x="27920" y="53795"/>
                </a:lnTo>
                <a:lnTo>
                  <a:pt x="28636" y="54307"/>
                </a:lnTo>
                <a:lnTo>
                  <a:pt x="28432" y="54205"/>
                </a:lnTo>
                <a:lnTo>
                  <a:pt x="29045" y="54920"/>
                </a:lnTo>
                <a:lnTo>
                  <a:pt x="28841" y="54920"/>
                </a:lnTo>
                <a:lnTo>
                  <a:pt x="29761" y="56148"/>
                </a:lnTo>
                <a:lnTo>
                  <a:pt x="30477" y="58091"/>
                </a:lnTo>
                <a:lnTo>
                  <a:pt x="29966" y="59216"/>
                </a:lnTo>
                <a:lnTo>
                  <a:pt x="37534" y="63920"/>
                </a:lnTo>
                <a:lnTo>
                  <a:pt x="39068" y="63307"/>
                </a:lnTo>
                <a:lnTo>
                  <a:pt x="39170" y="63307"/>
                </a:lnTo>
                <a:lnTo>
                  <a:pt x="39784" y="63614"/>
                </a:lnTo>
                <a:lnTo>
                  <a:pt x="39784" y="63614"/>
                </a:lnTo>
                <a:lnTo>
                  <a:pt x="39375" y="63307"/>
                </a:lnTo>
                <a:lnTo>
                  <a:pt x="39375" y="63307"/>
                </a:lnTo>
                <a:lnTo>
                  <a:pt x="44284" y="66375"/>
                </a:lnTo>
                <a:lnTo>
                  <a:pt x="45000" y="66273"/>
                </a:lnTo>
                <a:lnTo>
                  <a:pt x="45409" y="66682"/>
                </a:lnTo>
                <a:lnTo>
                  <a:pt x="45307" y="66989"/>
                </a:lnTo>
                <a:lnTo>
                  <a:pt x="46534" y="68830"/>
                </a:lnTo>
                <a:lnTo>
                  <a:pt x="46534" y="69443"/>
                </a:lnTo>
                <a:lnTo>
                  <a:pt x="47148" y="70159"/>
                </a:lnTo>
                <a:lnTo>
                  <a:pt x="47352" y="69852"/>
                </a:lnTo>
                <a:lnTo>
                  <a:pt x="47045" y="69443"/>
                </a:lnTo>
                <a:lnTo>
                  <a:pt x="47045" y="69443"/>
                </a:lnTo>
                <a:lnTo>
                  <a:pt x="48784" y="71386"/>
                </a:lnTo>
                <a:lnTo>
                  <a:pt x="48784" y="71386"/>
                </a:lnTo>
                <a:lnTo>
                  <a:pt x="48580" y="71080"/>
                </a:lnTo>
                <a:lnTo>
                  <a:pt x="49091" y="71693"/>
                </a:lnTo>
                <a:lnTo>
                  <a:pt x="49705" y="71489"/>
                </a:lnTo>
                <a:lnTo>
                  <a:pt x="50625" y="72205"/>
                </a:lnTo>
                <a:lnTo>
                  <a:pt x="50727" y="71898"/>
                </a:lnTo>
                <a:lnTo>
                  <a:pt x="51136" y="72614"/>
                </a:lnTo>
                <a:lnTo>
                  <a:pt x="51648" y="72307"/>
                </a:lnTo>
                <a:lnTo>
                  <a:pt x="51341" y="71693"/>
                </a:lnTo>
                <a:lnTo>
                  <a:pt x="52670" y="70773"/>
                </a:lnTo>
                <a:lnTo>
                  <a:pt x="53182" y="71489"/>
                </a:lnTo>
                <a:lnTo>
                  <a:pt x="53182" y="71284"/>
                </a:lnTo>
                <a:lnTo>
                  <a:pt x="53386" y="71386"/>
                </a:lnTo>
                <a:lnTo>
                  <a:pt x="53489" y="71284"/>
                </a:lnTo>
                <a:lnTo>
                  <a:pt x="53693" y="71693"/>
                </a:lnTo>
                <a:lnTo>
                  <a:pt x="53386" y="71386"/>
                </a:lnTo>
                <a:lnTo>
                  <a:pt x="53182" y="71795"/>
                </a:lnTo>
                <a:lnTo>
                  <a:pt x="53795" y="75682"/>
                </a:lnTo>
                <a:lnTo>
                  <a:pt x="53898" y="75682"/>
                </a:lnTo>
                <a:lnTo>
                  <a:pt x="53898" y="75989"/>
                </a:lnTo>
                <a:lnTo>
                  <a:pt x="54000" y="75886"/>
                </a:lnTo>
                <a:lnTo>
                  <a:pt x="54205" y="75989"/>
                </a:lnTo>
                <a:lnTo>
                  <a:pt x="53489" y="77216"/>
                </a:lnTo>
                <a:lnTo>
                  <a:pt x="52977" y="77523"/>
                </a:lnTo>
                <a:lnTo>
                  <a:pt x="52773" y="78239"/>
                </a:lnTo>
                <a:lnTo>
                  <a:pt x="52364" y="78341"/>
                </a:lnTo>
                <a:lnTo>
                  <a:pt x="52568" y="78750"/>
                </a:lnTo>
                <a:lnTo>
                  <a:pt x="51648" y="79159"/>
                </a:lnTo>
                <a:lnTo>
                  <a:pt x="51239" y="80693"/>
                </a:lnTo>
                <a:lnTo>
                  <a:pt x="51034" y="80591"/>
                </a:lnTo>
                <a:lnTo>
                  <a:pt x="50727" y="81307"/>
                </a:lnTo>
                <a:lnTo>
                  <a:pt x="50727" y="82227"/>
                </a:lnTo>
                <a:lnTo>
                  <a:pt x="51034" y="82739"/>
                </a:lnTo>
                <a:lnTo>
                  <a:pt x="51545" y="82432"/>
                </a:lnTo>
                <a:lnTo>
                  <a:pt x="51648" y="82125"/>
                </a:lnTo>
                <a:lnTo>
                  <a:pt x="51750" y="82841"/>
                </a:lnTo>
                <a:lnTo>
                  <a:pt x="50318" y="84886"/>
                </a:lnTo>
                <a:lnTo>
                  <a:pt x="50830" y="85909"/>
                </a:lnTo>
                <a:lnTo>
                  <a:pt x="50625" y="86011"/>
                </a:lnTo>
                <a:lnTo>
                  <a:pt x="60852" y="98693"/>
                </a:lnTo>
                <a:lnTo>
                  <a:pt x="61977" y="118125"/>
                </a:lnTo>
                <a:lnTo>
                  <a:pt x="61670" y="118330"/>
                </a:lnTo>
                <a:lnTo>
                  <a:pt x="63102" y="122932"/>
                </a:lnTo>
                <a:lnTo>
                  <a:pt x="64125" y="122625"/>
                </a:lnTo>
                <a:lnTo>
                  <a:pt x="63818" y="123136"/>
                </a:lnTo>
                <a:lnTo>
                  <a:pt x="64125" y="123136"/>
                </a:lnTo>
                <a:lnTo>
                  <a:pt x="64330" y="123648"/>
                </a:lnTo>
                <a:lnTo>
                  <a:pt x="64023" y="123648"/>
                </a:lnTo>
                <a:lnTo>
                  <a:pt x="64227" y="125284"/>
                </a:lnTo>
                <a:lnTo>
                  <a:pt x="64636" y="125489"/>
                </a:lnTo>
                <a:lnTo>
                  <a:pt x="64534" y="126511"/>
                </a:lnTo>
                <a:lnTo>
                  <a:pt x="64943" y="126716"/>
                </a:lnTo>
                <a:lnTo>
                  <a:pt x="64330" y="126716"/>
                </a:lnTo>
                <a:lnTo>
                  <a:pt x="64636" y="127432"/>
                </a:lnTo>
                <a:lnTo>
                  <a:pt x="64534" y="127739"/>
                </a:lnTo>
                <a:lnTo>
                  <a:pt x="64330" y="127023"/>
                </a:lnTo>
                <a:lnTo>
                  <a:pt x="64023" y="127432"/>
                </a:lnTo>
                <a:lnTo>
                  <a:pt x="64023" y="127432"/>
                </a:lnTo>
                <a:lnTo>
                  <a:pt x="64227" y="127023"/>
                </a:lnTo>
                <a:lnTo>
                  <a:pt x="64023" y="126614"/>
                </a:lnTo>
                <a:lnTo>
                  <a:pt x="64023" y="127023"/>
                </a:lnTo>
                <a:lnTo>
                  <a:pt x="63409" y="127125"/>
                </a:lnTo>
                <a:lnTo>
                  <a:pt x="63614" y="127432"/>
                </a:lnTo>
                <a:lnTo>
                  <a:pt x="63205" y="127943"/>
                </a:lnTo>
                <a:lnTo>
                  <a:pt x="63205" y="127943"/>
                </a:lnTo>
                <a:lnTo>
                  <a:pt x="63716" y="127739"/>
                </a:lnTo>
                <a:lnTo>
                  <a:pt x="64227" y="128148"/>
                </a:lnTo>
                <a:lnTo>
                  <a:pt x="64227" y="128045"/>
                </a:lnTo>
                <a:lnTo>
                  <a:pt x="64534" y="128250"/>
                </a:lnTo>
                <a:lnTo>
                  <a:pt x="64534" y="128455"/>
                </a:lnTo>
                <a:lnTo>
                  <a:pt x="64432" y="128659"/>
                </a:lnTo>
                <a:lnTo>
                  <a:pt x="64636" y="129068"/>
                </a:lnTo>
                <a:lnTo>
                  <a:pt x="65148" y="128864"/>
                </a:lnTo>
                <a:lnTo>
                  <a:pt x="65557" y="129477"/>
                </a:lnTo>
                <a:lnTo>
                  <a:pt x="64534" y="129273"/>
                </a:lnTo>
                <a:lnTo>
                  <a:pt x="65148" y="129682"/>
                </a:lnTo>
                <a:lnTo>
                  <a:pt x="65455" y="130705"/>
                </a:lnTo>
                <a:lnTo>
                  <a:pt x="65352" y="130295"/>
                </a:lnTo>
                <a:lnTo>
                  <a:pt x="65455" y="130295"/>
                </a:lnTo>
                <a:lnTo>
                  <a:pt x="65864" y="131216"/>
                </a:lnTo>
                <a:lnTo>
                  <a:pt x="65352" y="131420"/>
                </a:lnTo>
                <a:lnTo>
                  <a:pt x="66068" y="131727"/>
                </a:lnTo>
                <a:lnTo>
                  <a:pt x="65864" y="131727"/>
                </a:lnTo>
                <a:lnTo>
                  <a:pt x="66170" y="132034"/>
                </a:lnTo>
                <a:lnTo>
                  <a:pt x="66273" y="131727"/>
                </a:lnTo>
                <a:lnTo>
                  <a:pt x="66375" y="131932"/>
                </a:lnTo>
                <a:lnTo>
                  <a:pt x="66375" y="132239"/>
                </a:lnTo>
                <a:lnTo>
                  <a:pt x="66170" y="132034"/>
                </a:lnTo>
                <a:lnTo>
                  <a:pt x="65557" y="131625"/>
                </a:lnTo>
                <a:lnTo>
                  <a:pt x="65250" y="131932"/>
                </a:lnTo>
                <a:lnTo>
                  <a:pt x="67193" y="133261"/>
                </a:lnTo>
                <a:lnTo>
                  <a:pt x="67398" y="133159"/>
                </a:lnTo>
                <a:lnTo>
                  <a:pt x="67091" y="132750"/>
                </a:lnTo>
                <a:lnTo>
                  <a:pt x="67705" y="133057"/>
                </a:lnTo>
                <a:lnTo>
                  <a:pt x="67398" y="133159"/>
                </a:lnTo>
                <a:lnTo>
                  <a:pt x="67500" y="133261"/>
                </a:lnTo>
                <a:lnTo>
                  <a:pt x="67602" y="133159"/>
                </a:lnTo>
                <a:lnTo>
                  <a:pt x="67807" y="133568"/>
                </a:lnTo>
                <a:lnTo>
                  <a:pt x="67807" y="133568"/>
                </a:lnTo>
                <a:lnTo>
                  <a:pt x="67500" y="133261"/>
                </a:lnTo>
                <a:lnTo>
                  <a:pt x="67295" y="133364"/>
                </a:lnTo>
                <a:lnTo>
                  <a:pt x="66477" y="133364"/>
                </a:lnTo>
                <a:lnTo>
                  <a:pt x="66886" y="133773"/>
                </a:lnTo>
                <a:lnTo>
                  <a:pt x="67500" y="133670"/>
                </a:lnTo>
                <a:lnTo>
                  <a:pt x="67295" y="134080"/>
                </a:lnTo>
                <a:lnTo>
                  <a:pt x="67705" y="134284"/>
                </a:lnTo>
                <a:lnTo>
                  <a:pt x="67807" y="134080"/>
                </a:lnTo>
                <a:lnTo>
                  <a:pt x="67926" y="134000"/>
                </a:lnTo>
                <a:lnTo>
                  <a:pt x="67926" y="134000"/>
                </a:lnTo>
                <a:lnTo>
                  <a:pt x="68420" y="134693"/>
                </a:lnTo>
                <a:lnTo>
                  <a:pt x="69136" y="133977"/>
                </a:lnTo>
                <a:lnTo>
                  <a:pt x="69136" y="134284"/>
                </a:lnTo>
                <a:lnTo>
                  <a:pt x="68932" y="134489"/>
                </a:lnTo>
                <a:lnTo>
                  <a:pt x="68932" y="134693"/>
                </a:lnTo>
                <a:lnTo>
                  <a:pt x="68727" y="134795"/>
                </a:lnTo>
                <a:lnTo>
                  <a:pt x="69750" y="134795"/>
                </a:lnTo>
                <a:lnTo>
                  <a:pt x="69545" y="134182"/>
                </a:lnTo>
                <a:lnTo>
                  <a:pt x="69767" y="133988"/>
                </a:lnTo>
                <a:lnTo>
                  <a:pt x="69767" y="133988"/>
                </a:lnTo>
                <a:lnTo>
                  <a:pt x="70057" y="134182"/>
                </a:lnTo>
                <a:lnTo>
                  <a:pt x="69852" y="134284"/>
                </a:lnTo>
                <a:lnTo>
                  <a:pt x="70568" y="134591"/>
                </a:lnTo>
                <a:lnTo>
                  <a:pt x="70364" y="135000"/>
                </a:lnTo>
                <a:lnTo>
                  <a:pt x="71489" y="135614"/>
                </a:lnTo>
                <a:lnTo>
                  <a:pt x="71386" y="135716"/>
                </a:lnTo>
                <a:lnTo>
                  <a:pt x="70159" y="135205"/>
                </a:lnTo>
                <a:lnTo>
                  <a:pt x="70364" y="135205"/>
                </a:lnTo>
                <a:lnTo>
                  <a:pt x="70057" y="135000"/>
                </a:lnTo>
                <a:lnTo>
                  <a:pt x="69955" y="135102"/>
                </a:lnTo>
                <a:lnTo>
                  <a:pt x="70568" y="135716"/>
                </a:lnTo>
                <a:lnTo>
                  <a:pt x="70057" y="135511"/>
                </a:lnTo>
                <a:lnTo>
                  <a:pt x="69443" y="135716"/>
                </a:lnTo>
                <a:lnTo>
                  <a:pt x="69545" y="135818"/>
                </a:lnTo>
                <a:lnTo>
                  <a:pt x="73943" y="136125"/>
                </a:lnTo>
                <a:lnTo>
                  <a:pt x="74557" y="135818"/>
                </a:lnTo>
                <a:lnTo>
                  <a:pt x="71489" y="134489"/>
                </a:lnTo>
                <a:lnTo>
                  <a:pt x="71591" y="134284"/>
                </a:lnTo>
                <a:lnTo>
                  <a:pt x="71080" y="133875"/>
                </a:lnTo>
                <a:lnTo>
                  <a:pt x="69782" y="133975"/>
                </a:lnTo>
                <a:lnTo>
                  <a:pt x="69782" y="133975"/>
                </a:lnTo>
                <a:lnTo>
                  <a:pt x="70364" y="133466"/>
                </a:lnTo>
                <a:lnTo>
                  <a:pt x="71080" y="133568"/>
                </a:lnTo>
                <a:lnTo>
                  <a:pt x="71080" y="133568"/>
                </a:lnTo>
                <a:lnTo>
                  <a:pt x="70057" y="132852"/>
                </a:lnTo>
                <a:lnTo>
                  <a:pt x="70364" y="132750"/>
                </a:lnTo>
                <a:lnTo>
                  <a:pt x="69852" y="132341"/>
                </a:lnTo>
                <a:lnTo>
                  <a:pt x="70159" y="131318"/>
                </a:lnTo>
                <a:lnTo>
                  <a:pt x="69750" y="131216"/>
                </a:lnTo>
                <a:lnTo>
                  <a:pt x="69955" y="131216"/>
                </a:lnTo>
                <a:lnTo>
                  <a:pt x="69955" y="131011"/>
                </a:lnTo>
                <a:lnTo>
                  <a:pt x="70670" y="131216"/>
                </a:lnTo>
                <a:lnTo>
                  <a:pt x="70670" y="131216"/>
                </a:lnTo>
                <a:lnTo>
                  <a:pt x="70466" y="130500"/>
                </a:lnTo>
                <a:lnTo>
                  <a:pt x="71591" y="129170"/>
                </a:lnTo>
                <a:lnTo>
                  <a:pt x="71182" y="129068"/>
                </a:lnTo>
                <a:lnTo>
                  <a:pt x="71284" y="128455"/>
                </a:lnTo>
                <a:lnTo>
                  <a:pt x="69443" y="127330"/>
                </a:lnTo>
                <a:lnTo>
                  <a:pt x="69852" y="126409"/>
                </a:lnTo>
                <a:lnTo>
                  <a:pt x="70159" y="126205"/>
                </a:lnTo>
                <a:lnTo>
                  <a:pt x="70670" y="126205"/>
                </a:lnTo>
                <a:lnTo>
                  <a:pt x="70568" y="124670"/>
                </a:lnTo>
                <a:lnTo>
                  <a:pt x="71182" y="124159"/>
                </a:lnTo>
                <a:lnTo>
                  <a:pt x="70568" y="123852"/>
                </a:lnTo>
                <a:lnTo>
                  <a:pt x="70977" y="123750"/>
                </a:lnTo>
                <a:lnTo>
                  <a:pt x="71284" y="124057"/>
                </a:lnTo>
                <a:lnTo>
                  <a:pt x="71284" y="124057"/>
                </a:lnTo>
                <a:lnTo>
                  <a:pt x="70977" y="123443"/>
                </a:lnTo>
                <a:lnTo>
                  <a:pt x="70773" y="123545"/>
                </a:lnTo>
                <a:lnTo>
                  <a:pt x="70364" y="123239"/>
                </a:lnTo>
                <a:lnTo>
                  <a:pt x="69955" y="122318"/>
                </a:lnTo>
                <a:lnTo>
                  <a:pt x="70057" y="122011"/>
                </a:lnTo>
                <a:lnTo>
                  <a:pt x="71182" y="122318"/>
                </a:lnTo>
                <a:lnTo>
                  <a:pt x="72205" y="122011"/>
                </a:lnTo>
                <a:lnTo>
                  <a:pt x="72000" y="121193"/>
                </a:lnTo>
                <a:lnTo>
                  <a:pt x="72102" y="120886"/>
                </a:lnTo>
                <a:lnTo>
                  <a:pt x="71898" y="120580"/>
                </a:lnTo>
                <a:lnTo>
                  <a:pt x="72000" y="120580"/>
                </a:lnTo>
                <a:lnTo>
                  <a:pt x="71693" y="120170"/>
                </a:lnTo>
                <a:lnTo>
                  <a:pt x="75477" y="119250"/>
                </a:lnTo>
                <a:lnTo>
                  <a:pt x="75886" y="117716"/>
                </a:lnTo>
                <a:lnTo>
                  <a:pt x="73739" y="114545"/>
                </a:lnTo>
                <a:lnTo>
                  <a:pt x="73739" y="114034"/>
                </a:lnTo>
                <a:lnTo>
                  <a:pt x="73943" y="114034"/>
                </a:lnTo>
                <a:lnTo>
                  <a:pt x="73841" y="113420"/>
                </a:lnTo>
                <a:lnTo>
                  <a:pt x="74045" y="113932"/>
                </a:lnTo>
                <a:lnTo>
                  <a:pt x="73841" y="114341"/>
                </a:lnTo>
                <a:lnTo>
                  <a:pt x="74557" y="115466"/>
                </a:lnTo>
                <a:lnTo>
                  <a:pt x="77216" y="115875"/>
                </a:lnTo>
                <a:lnTo>
                  <a:pt x="79466" y="111580"/>
                </a:lnTo>
                <a:lnTo>
                  <a:pt x="79568" y="111682"/>
                </a:lnTo>
                <a:lnTo>
                  <a:pt x="79568" y="111273"/>
                </a:lnTo>
                <a:lnTo>
                  <a:pt x="79466" y="110966"/>
                </a:lnTo>
                <a:lnTo>
                  <a:pt x="79773" y="111273"/>
                </a:lnTo>
                <a:lnTo>
                  <a:pt x="79875" y="111273"/>
                </a:lnTo>
                <a:lnTo>
                  <a:pt x="79364" y="112500"/>
                </a:lnTo>
                <a:lnTo>
                  <a:pt x="79773" y="112193"/>
                </a:lnTo>
                <a:lnTo>
                  <a:pt x="80080" y="111170"/>
                </a:lnTo>
                <a:lnTo>
                  <a:pt x="79875" y="111273"/>
                </a:lnTo>
                <a:lnTo>
                  <a:pt x="79875" y="111273"/>
                </a:lnTo>
                <a:lnTo>
                  <a:pt x="81409" y="107898"/>
                </a:lnTo>
                <a:lnTo>
                  <a:pt x="81102" y="106159"/>
                </a:lnTo>
                <a:lnTo>
                  <a:pt x="81614" y="106057"/>
                </a:lnTo>
                <a:lnTo>
                  <a:pt x="81511" y="106159"/>
                </a:lnTo>
                <a:lnTo>
                  <a:pt x="85398" y="103705"/>
                </a:lnTo>
                <a:lnTo>
                  <a:pt x="85807" y="103602"/>
                </a:lnTo>
                <a:lnTo>
                  <a:pt x="85909" y="103398"/>
                </a:lnTo>
                <a:lnTo>
                  <a:pt x="86114" y="103705"/>
                </a:lnTo>
                <a:lnTo>
                  <a:pt x="86830" y="103602"/>
                </a:lnTo>
                <a:lnTo>
                  <a:pt x="86932" y="103091"/>
                </a:lnTo>
                <a:lnTo>
                  <a:pt x="87750" y="102580"/>
                </a:lnTo>
                <a:lnTo>
                  <a:pt x="89080" y="94398"/>
                </a:lnTo>
                <a:lnTo>
                  <a:pt x="89080" y="93170"/>
                </a:lnTo>
                <a:lnTo>
                  <a:pt x="89284" y="93068"/>
                </a:lnTo>
                <a:lnTo>
                  <a:pt x="89489" y="93375"/>
                </a:lnTo>
                <a:lnTo>
                  <a:pt x="90409" y="91534"/>
                </a:lnTo>
                <a:lnTo>
                  <a:pt x="90409" y="91739"/>
                </a:lnTo>
                <a:lnTo>
                  <a:pt x="92557" y="87136"/>
                </a:lnTo>
                <a:lnTo>
                  <a:pt x="91943" y="85398"/>
                </a:lnTo>
                <a:lnTo>
                  <a:pt x="84273" y="82739"/>
                </a:lnTo>
                <a:lnTo>
                  <a:pt x="84068" y="82943"/>
                </a:lnTo>
                <a:lnTo>
                  <a:pt x="83966" y="82534"/>
                </a:lnTo>
                <a:lnTo>
                  <a:pt x="83557" y="83352"/>
                </a:lnTo>
                <a:lnTo>
                  <a:pt x="83557" y="83352"/>
                </a:lnTo>
                <a:lnTo>
                  <a:pt x="83659" y="82636"/>
                </a:lnTo>
                <a:lnTo>
                  <a:pt x="83557" y="82330"/>
                </a:lnTo>
                <a:lnTo>
                  <a:pt x="83557" y="81818"/>
                </a:lnTo>
                <a:lnTo>
                  <a:pt x="80591" y="80795"/>
                </a:lnTo>
                <a:lnTo>
                  <a:pt x="79057" y="82739"/>
                </a:lnTo>
                <a:lnTo>
                  <a:pt x="79364" y="81818"/>
                </a:lnTo>
                <a:lnTo>
                  <a:pt x="78341" y="82125"/>
                </a:lnTo>
                <a:lnTo>
                  <a:pt x="77932" y="81307"/>
                </a:lnTo>
                <a:lnTo>
                  <a:pt x="77625" y="81205"/>
                </a:lnTo>
                <a:lnTo>
                  <a:pt x="77011" y="81614"/>
                </a:lnTo>
                <a:lnTo>
                  <a:pt x="76295" y="81614"/>
                </a:lnTo>
                <a:lnTo>
                  <a:pt x="78852" y="78750"/>
                </a:lnTo>
                <a:lnTo>
                  <a:pt x="77216" y="75375"/>
                </a:lnTo>
                <a:lnTo>
                  <a:pt x="77011" y="75580"/>
                </a:lnTo>
                <a:lnTo>
                  <a:pt x="76807" y="75068"/>
                </a:lnTo>
                <a:lnTo>
                  <a:pt x="76705" y="75170"/>
                </a:lnTo>
                <a:lnTo>
                  <a:pt x="75273" y="74148"/>
                </a:lnTo>
                <a:lnTo>
                  <a:pt x="75068" y="74557"/>
                </a:lnTo>
                <a:lnTo>
                  <a:pt x="74455" y="73841"/>
                </a:lnTo>
                <a:lnTo>
                  <a:pt x="73432" y="74148"/>
                </a:lnTo>
                <a:lnTo>
                  <a:pt x="72614" y="73943"/>
                </a:lnTo>
                <a:lnTo>
                  <a:pt x="72307" y="74352"/>
                </a:lnTo>
                <a:lnTo>
                  <a:pt x="72307" y="73739"/>
                </a:lnTo>
                <a:lnTo>
                  <a:pt x="71284" y="72920"/>
                </a:lnTo>
                <a:lnTo>
                  <a:pt x="70977" y="73432"/>
                </a:lnTo>
                <a:lnTo>
                  <a:pt x="70977" y="73432"/>
                </a:lnTo>
                <a:lnTo>
                  <a:pt x="71080" y="72307"/>
                </a:lnTo>
                <a:lnTo>
                  <a:pt x="69852" y="71284"/>
                </a:lnTo>
                <a:lnTo>
                  <a:pt x="68420" y="71182"/>
                </a:lnTo>
                <a:lnTo>
                  <a:pt x="68830" y="70875"/>
                </a:lnTo>
                <a:lnTo>
                  <a:pt x="69034" y="70568"/>
                </a:lnTo>
                <a:lnTo>
                  <a:pt x="68932" y="70159"/>
                </a:lnTo>
                <a:lnTo>
                  <a:pt x="68420" y="69852"/>
                </a:lnTo>
                <a:lnTo>
                  <a:pt x="68318" y="69955"/>
                </a:lnTo>
                <a:lnTo>
                  <a:pt x="68318" y="70159"/>
                </a:lnTo>
                <a:lnTo>
                  <a:pt x="67909" y="69852"/>
                </a:lnTo>
                <a:lnTo>
                  <a:pt x="67807" y="69955"/>
                </a:lnTo>
                <a:lnTo>
                  <a:pt x="67602" y="69545"/>
                </a:lnTo>
                <a:lnTo>
                  <a:pt x="67398" y="69648"/>
                </a:lnTo>
                <a:lnTo>
                  <a:pt x="67295" y="69239"/>
                </a:lnTo>
                <a:lnTo>
                  <a:pt x="68216" y="69034"/>
                </a:lnTo>
                <a:lnTo>
                  <a:pt x="66068" y="69136"/>
                </a:lnTo>
                <a:lnTo>
                  <a:pt x="66068" y="69239"/>
                </a:lnTo>
                <a:lnTo>
                  <a:pt x="66580" y="69239"/>
                </a:lnTo>
                <a:lnTo>
                  <a:pt x="65045" y="69648"/>
                </a:lnTo>
                <a:lnTo>
                  <a:pt x="64636" y="69443"/>
                </a:lnTo>
                <a:lnTo>
                  <a:pt x="64432" y="69136"/>
                </a:lnTo>
                <a:lnTo>
                  <a:pt x="62489" y="69136"/>
                </a:lnTo>
                <a:lnTo>
                  <a:pt x="62284" y="68523"/>
                </a:lnTo>
                <a:lnTo>
                  <a:pt x="61466" y="68216"/>
                </a:lnTo>
                <a:lnTo>
                  <a:pt x="61159" y="67705"/>
                </a:lnTo>
                <a:lnTo>
                  <a:pt x="60750" y="67705"/>
                </a:lnTo>
                <a:lnTo>
                  <a:pt x="61159" y="68114"/>
                </a:lnTo>
                <a:lnTo>
                  <a:pt x="59727" y="68727"/>
                </a:lnTo>
                <a:lnTo>
                  <a:pt x="59523" y="69239"/>
                </a:lnTo>
                <a:lnTo>
                  <a:pt x="59932" y="70057"/>
                </a:lnTo>
                <a:lnTo>
                  <a:pt x="59625" y="70670"/>
                </a:lnTo>
                <a:lnTo>
                  <a:pt x="59216" y="70364"/>
                </a:lnTo>
                <a:lnTo>
                  <a:pt x="59114" y="69648"/>
                </a:lnTo>
                <a:lnTo>
                  <a:pt x="59420" y="69239"/>
                </a:lnTo>
                <a:lnTo>
                  <a:pt x="59318" y="68727"/>
                </a:lnTo>
                <a:lnTo>
                  <a:pt x="59420" y="68727"/>
                </a:lnTo>
                <a:lnTo>
                  <a:pt x="59216" y="68114"/>
                </a:lnTo>
                <a:lnTo>
                  <a:pt x="59830" y="67807"/>
                </a:lnTo>
                <a:lnTo>
                  <a:pt x="59625" y="67295"/>
                </a:lnTo>
                <a:lnTo>
                  <a:pt x="56966" y="68932"/>
                </a:lnTo>
                <a:lnTo>
                  <a:pt x="56966" y="68727"/>
                </a:lnTo>
                <a:lnTo>
                  <a:pt x="56557" y="68625"/>
                </a:lnTo>
                <a:lnTo>
                  <a:pt x="55739" y="69648"/>
                </a:lnTo>
                <a:lnTo>
                  <a:pt x="55841" y="69545"/>
                </a:lnTo>
                <a:lnTo>
                  <a:pt x="55534" y="70364"/>
                </a:lnTo>
                <a:lnTo>
                  <a:pt x="54614" y="71182"/>
                </a:lnTo>
                <a:lnTo>
                  <a:pt x="54511" y="71898"/>
                </a:lnTo>
                <a:lnTo>
                  <a:pt x="52977" y="70364"/>
                </a:lnTo>
                <a:lnTo>
                  <a:pt x="52057" y="70261"/>
                </a:lnTo>
                <a:lnTo>
                  <a:pt x="51034" y="70875"/>
                </a:lnTo>
                <a:lnTo>
                  <a:pt x="50011" y="70670"/>
                </a:lnTo>
                <a:lnTo>
                  <a:pt x="50011" y="70670"/>
                </a:lnTo>
                <a:lnTo>
                  <a:pt x="50114" y="70875"/>
                </a:lnTo>
                <a:lnTo>
                  <a:pt x="48375" y="68420"/>
                </a:lnTo>
                <a:lnTo>
                  <a:pt x="48580" y="67602"/>
                </a:lnTo>
                <a:lnTo>
                  <a:pt x="48682" y="67705"/>
                </a:lnTo>
                <a:lnTo>
                  <a:pt x="48784" y="66989"/>
                </a:lnTo>
                <a:lnTo>
                  <a:pt x="48784" y="67193"/>
                </a:lnTo>
                <a:lnTo>
                  <a:pt x="49193" y="64739"/>
                </a:lnTo>
                <a:lnTo>
                  <a:pt x="48989" y="64330"/>
                </a:lnTo>
                <a:lnTo>
                  <a:pt x="48580" y="64125"/>
                </a:lnTo>
                <a:lnTo>
                  <a:pt x="48886" y="64227"/>
                </a:lnTo>
                <a:lnTo>
                  <a:pt x="48273" y="63716"/>
                </a:lnTo>
                <a:lnTo>
                  <a:pt x="44284" y="63614"/>
                </a:lnTo>
                <a:lnTo>
                  <a:pt x="45000" y="62795"/>
                </a:lnTo>
                <a:lnTo>
                  <a:pt x="45102" y="61159"/>
                </a:lnTo>
                <a:lnTo>
                  <a:pt x="45409" y="60648"/>
                </a:lnTo>
                <a:lnTo>
                  <a:pt x="45511" y="61261"/>
                </a:lnTo>
                <a:lnTo>
                  <a:pt x="46023" y="60136"/>
                </a:lnTo>
                <a:lnTo>
                  <a:pt x="45818" y="60239"/>
                </a:lnTo>
                <a:lnTo>
                  <a:pt x="46125" y="59932"/>
                </a:lnTo>
                <a:lnTo>
                  <a:pt x="46125" y="59625"/>
                </a:lnTo>
                <a:lnTo>
                  <a:pt x="46534" y="58807"/>
                </a:lnTo>
                <a:lnTo>
                  <a:pt x="46432" y="57989"/>
                </a:lnTo>
                <a:lnTo>
                  <a:pt x="43875" y="58295"/>
                </a:lnTo>
                <a:lnTo>
                  <a:pt x="42955" y="60239"/>
                </a:lnTo>
                <a:lnTo>
                  <a:pt x="42341" y="60648"/>
                </a:lnTo>
                <a:lnTo>
                  <a:pt x="42545" y="60648"/>
                </a:lnTo>
                <a:lnTo>
                  <a:pt x="42443" y="60955"/>
                </a:lnTo>
                <a:lnTo>
                  <a:pt x="39477" y="61261"/>
                </a:lnTo>
                <a:lnTo>
                  <a:pt x="38557" y="60750"/>
                </a:lnTo>
                <a:lnTo>
                  <a:pt x="38557" y="60750"/>
                </a:lnTo>
                <a:lnTo>
                  <a:pt x="38659" y="60852"/>
                </a:lnTo>
                <a:lnTo>
                  <a:pt x="38659" y="60852"/>
                </a:lnTo>
                <a:lnTo>
                  <a:pt x="38352" y="60648"/>
                </a:lnTo>
                <a:lnTo>
                  <a:pt x="38352" y="60648"/>
                </a:lnTo>
                <a:lnTo>
                  <a:pt x="38557" y="60750"/>
                </a:lnTo>
                <a:lnTo>
                  <a:pt x="37432" y="57989"/>
                </a:lnTo>
                <a:lnTo>
                  <a:pt x="37432" y="58193"/>
                </a:lnTo>
                <a:lnTo>
                  <a:pt x="37227" y="57375"/>
                </a:lnTo>
                <a:lnTo>
                  <a:pt x="37432" y="57989"/>
                </a:lnTo>
                <a:lnTo>
                  <a:pt x="38455" y="52159"/>
                </a:lnTo>
                <a:lnTo>
                  <a:pt x="38250" y="51750"/>
                </a:lnTo>
                <a:lnTo>
                  <a:pt x="38761" y="51545"/>
                </a:lnTo>
                <a:lnTo>
                  <a:pt x="38761" y="51341"/>
                </a:lnTo>
                <a:lnTo>
                  <a:pt x="39068" y="51136"/>
                </a:lnTo>
                <a:lnTo>
                  <a:pt x="38966" y="51136"/>
                </a:lnTo>
                <a:lnTo>
                  <a:pt x="39170" y="51034"/>
                </a:lnTo>
                <a:lnTo>
                  <a:pt x="39375" y="50830"/>
                </a:lnTo>
                <a:lnTo>
                  <a:pt x="39682" y="50727"/>
                </a:lnTo>
                <a:lnTo>
                  <a:pt x="39580" y="50523"/>
                </a:lnTo>
                <a:lnTo>
                  <a:pt x="40091" y="50625"/>
                </a:lnTo>
                <a:lnTo>
                  <a:pt x="41216" y="49909"/>
                </a:lnTo>
                <a:lnTo>
                  <a:pt x="41216" y="49705"/>
                </a:lnTo>
                <a:lnTo>
                  <a:pt x="41420" y="49398"/>
                </a:lnTo>
                <a:lnTo>
                  <a:pt x="41420" y="49602"/>
                </a:lnTo>
                <a:lnTo>
                  <a:pt x="41625" y="49602"/>
                </a:lnTo>
                <a:lnTo>
                  <a:pt x="41318" y="49807"/>
                </a:lnTo>
                <a:lnTo>
                  <a:pt x="42341" y="49193"/>
                </a:lnTo>
                <a:lnTo>
                  <a:pt x="43773" y="49602"/>
                </a:lnTo>
                <a:lnTo>
                  <a:pt x="43977" y="49398"/>
                </a:lnTo>
                <a:lnTo>
                  <a:pt x="44489" y="49602"/>
                </a:lnTo>
                <a:lnTo>
                  <a:pt x="44489" y="49909"/>
                </a:lnTo>
                <a:lnTo>
                  <a:pt x="44386" y="49909"/>
                </a:lnTo>
                <a:lnTo>
                  <a:pt x="45205" y="50114"/>
                </a:lnTo>
                <a:lnTo>
                  <a:pt x="45409" y="49705"/>
                </a:lnTo>
                <a:lnTo>
                  <a:pt x="45920" y="50216"/>
                </a:lnTo>
                <a:lnTo>
                  <a:pt x="46125" y="50216"/>
                </a:lnTo>
                <a:lnTo>
                  <a:pt x="45818" y="49705"/>
                </a:lnTo>
                <a:lnTo>
                  <a:pt x="46227" y="49091"/>
                </a:lnTo>
                <a:lnTo>
                  <a:pt x="46227" y="49091"/>
                </a:lnTo>
                <a:lnTo>
                  <a:pt x="45920" y="49295"/>
                </a:lnTo>
                <a:lnTo>
                  <a:pt x="46023" y="48989"/>
                </a:lnTo>
                <a:lnTo>
                  <a:pt x="45307" y="49091"/>
                </a:lnTo>
                <a:lnTo>
                  <a:pt x="47557" y="48477"/>
                </a:lnTo>
                <a:lnTo>
                  <a:pt x="47557" y="48477"/>
                </a:lnTo>
                <a:lnTo>
                  <a:pt x="47455" y="48989"/>
                </a:lnTo>
                <a:lnTo>
                  <a:pt x="47966" y="48784"/>
                </a:lnTo>
                <a:lnTo>
                  <a:pt x="47966" y="48886"/>
                </a:lnTo>
                <a:lnTo>
                  <a:pt x="48477" y="48580"/>
                </a:lnTo>
                <a:lnTo>
                  <a:pt x="48477" y="48580"/>
                </a:lnTo>
                <a:lnTo>
                  <a:pt x="48170" y="48886"/>
                </a:lnTo>
                <a:lnTo>
                  <a:pt x="48886" y="48784"/>
                </a:lnTo>
                <a:lnTo>
                  <a:pt x="49602" y="48886"/>
                </a:lnTo>
                <a:lnTo>
                  <a:pt x="49500" y="49091"/>
                </a:lnTo>
                <a:lnTo>
                  <a:pt x="49655" y="49401"/>
                </a:lnTo>
                <a:lnTo>
                  <a:pt x="49655" y="49401"/>
                </a:lnTo>
                <a:lnTo>
                  <a:pt x="51239" y="49500"/>
                </a:lnTo>
                <a:lnTo>
                  <a:pt x="51750" y="50216"/>
                </a:lnTo>
                <a:lnTo>
                  <a:pt x="51443" y="51545"/>
                </a:lnTo>
                <a:lnTo>
                  <a:pt x="51648" y="51239"/>
                </a:lnTo>
                <a:lnTo>
                  <a:pt x="51852" y="51341"/>
                </a:lnTo>
                <a:lnTo>
                  <a:pt x="51443" y="51750"/>
                </a:lnTo>
                <a:lnTo>
                  <a:pt x="52670" y="54102"/>
                </a:lnTo>
                <a:lnTo>
                  <a:pt x="52875" y="54102"/>
                </a:lnTo>
                <a:lnTo>
                  <a:pt x="53485" y="53390"/>
                </a:lnTo>
                <a:lnTo>
                  <a:pt x="53485" y="53390"/>
                </a:lnTo>
                <a:lnTo>
                  <a:pt x="53403" y="50915"/>
                </a:lnTo>
                <a:lnTo>
                  <a:pt x="53591" y="50727"/>
                </a:lnTo>
                <a:lnTo>
                  <a:pt x="53489" y="47761"/>
                </a:lnTo>
                <a:lnTo>
                  <a:pt x="53693" y="47659"/>
                </a:lnTo>
                <a:lnTo>
                  <a:pt x="54307" y="46636"/>
                </a:lnTo>
                <a:lnTo>
                  <a:pt x="54307" y="46841"/>
                </a:lnTo>
                <a:lnTo>
                  <a:pt x="54409" y="46739"/>
                </a:lnTo>
                <a:lnTo>
                  <a:pt x="54409" y="46636"/>
                </a:lnTo>
                <a:lnTo>
                  <a:pt x="55841" y="45716"/>
                </a:lnTo>
                <a:lnTo>
                  <a:pt x="55841" y="45818"/>
                </a:lnTo>
                <a:lnTo>
                  <a:pt x="57170" y="44898"/>
                </a:lnTo>
                <a:lnTo>
                  <a:pt x="57170" y="45102"/>
                </a:lnTo>
                <a:lnTo>
                  <a:pt x="57784" y="44284"/>
                </a:lnTo>
                <a:lnTo>
                  <a:pt x="58705" y="44080"/>
                </a:lnTo>
                <a:lnTo>
                  <a:pt x="58193" y="43875"/>
                </a:lnTo>
                <a:lnTo>
                  <a:pt x="58602" y="43875"/>
                </a:lnTo>
                <a:lnTo>
                  <a:pt x="58295" y="43466"/>
                </a:lnTo>
                <a:lnTo>
                  <a:pt x="59420" y="43364"/>
                </a:lnTo>
                <a:lnTo>
                  <a:pt x="59523" y="43057"/>
                </a:lnTo>
                <a:lnTo>
                  <a:pt x="59523" y="43057"/>
                </a:lnTo>
                <a:lnTo>
                  <a:pt x="59216" y="43364"/>
                </a:lnTo>
                <a:lnTo>
                  <a:pt x="58705" y="43057"/>
                </a:lnTo>
                <a:lnTo>
                  <a:pt x="58807" y="42750"/>
                </a:lnTo>
                <a:lnTo>
                  <a:pt x="59216" y="42852"/>
                </a:lnTo>
                <a:lnTo>
                  <a:pt x="59318" y="42750"/>
                </a:lnTo>
                <a:lnTo>
                  <a:pt x="59523" y="42852"/>
                </a:lnTo>
                <a:lnTo>
                  <a:pt x="59523" y="42545"/>
                </a:lnTo>
                <a:lnTo>
                  <a:pt x="59420" y="42034"/>
                </a:lnTo>
                <a:lnTo>
                  <a:pt x="59216" y="41932"/>
                </a:lnTo>
                <a:lnTo>
                  <a:pt x="58705" y="41625"/>
                </a:lnTo>
                <a:lnTo>
                  <a:pt x="59114" y="41727"/>
                </a:lnTo>
                <a:lnTo>
                  <a:pt x="59216" y="41932"/>
                </a:lnTo>
                <a:lnTo>
                  <a:pt x="59216" y="41932"/>
                </a:lnTo>
                <a:lnTo>
                  <a:pt x="59114" y="41420"/>
                </a:lnTo>
                <a:lnTo>
                  <a:pt x="59420" y="41420"/>
                </a:lnTo>
                <a:lnTo>
                  <a:pt x="59523" y="41318"/>
                </a:lnTo>
                <a:lnTo>
                  <a:pt x="59011" y="40705"/>
                </a:lnTo>
                <a:lnTo>
                  <a:pt x="59523" y="41216"/>
                </a:lnTo>
                <a:lnTo>
                  <a:pt x="59523" y="40807"/>
                </a:lnTo>
                <a:lnTo>
                  <a:pt x="58909" y="40500"/>
                </a:lnTo>
                <a:lnTo>
                  <a:pt x="59318" y="39989"/>
                </a:lnTo>
                <a:lnTo>
                  <a:pt x="59011" y="40500"/>
                </a:lnTo>
                <a:lnTo>
                  <a:pt x="59216" y="40398"/>
                </a:lnTo>
                <a:lnTo>
                  <a:pt x="59216" y="40602"/>
                </a:lnTo>
                <a:lnTo>
                  <a:pt x="59318" y="40500"/>
                </a:lnTo>
                <a:lnTo>
                  <a:pt x="59625" y="40807"/>
                </a:lnTo>
                <a:lnTo>
                  <a:pt x="59523" y="40295"/>
                </a:lnTo>
                <a:lnTo>
                  <a:pt x="59727" y="40500"/>
                </a:lnTo>
                <a:lnTo>
                  <a:pt x="59830" y="39580"/>
                </a:lnTo>
                <a:lnTo>
                  <a:pt x="60034" y="39477"/>
                </a:lnTo>
                <a:lnTo>
                  <a:pt x="60034" y="39580"/>
                </a:lnTo>
                <a:lnTo>
                  <a:pt x="60136" y="39375"/>
                </a:lnTo>
                <a:lnTo>
                  <a:pt x="60136" y="39477"/>
                </a:lnTo>
                <a:lnTo>
                  <a:pt x="60443" y="39273"/>
                </a:lnTo>
                <a:lnTo>
                  <a:pt x="60443" y="39375"/>
                </a:lnTo>
                <a:lnTo>
                  <a:pt x="60341" y="39477"/>
                </a:lnTo>
                <a:lnTo>
                  <a:pt x="60443" y="39477"/>
                </a:lnTo>
                <a:lnTo>
                  <a:pt x="60034" y="39784"/>
                </a:lnTo>
                <a:lnTo>
                  <a:pt x="60136" y="39784"/>
                </a:lnTo>
                <a:lnTo>
                  <a:pt x="59830" y="40193"/>
                </a:lnTo>
                <a:lnTo>
                  <a:pt x="60136" y="40295"/>
                </a:lnTo>
                <a:lnTo>
                  <a:pt x="60136" y="40500"/>
                </a:lnTo>
                <a:lnTo>
                  <a:pt x="60034" y="40705"/>
                </a:lnTo>
                <a:lnTo>
                  <a:pt x="60034" y="40909"/>
                </a:lnTo>
                <a:lnTo>
                  <a:pt x="60136" y="40909"/>
                </a:lnTo>
                <a:lnTo>
                  <a:pt x="59727" y="41830"/>
                </a:lnTo>
                <a:lnTo>
                  <a:pt x="60750" y="40500"/>
                </a:lnTo>
                <a:lnTo>
                  <a:pt x="60750" y="39375"/>
                </a:lnTo>
                <a:lnTo>
                  <a:pt x="61057" y="39886"/>
                </a:lnTo>
                <a:lnTo>
                  <a:pt x="62182" y="38864"/>
                </a:lnTo>
                <a:lnTo>
                  <a:pt x="62386" y="38455"/>
                </a:lnTo>
                <a:lnTo>
                  <a:pt x="62284" y="38250"/>
                </a:lnTo>
                <a:lnTo>
                  <a:pt x="62591" y="37636"/>
                </a:lnTo>
                <a:lnTo>
                  <a:pt x="62489" y="38148"/>
                </a:lnTo>
                <a:lnTo>
                  <a:pt x="64943" y="37125"/>
                </a:lnTo>
                <a:lnTo>
                  <a:pt x="65045" y="37227"/>
                </a:lnTo>
                <a:lnTo>
                  <a:pt x="65148" y="37125"/>
                </a:lnTo>
                <a:lnTo>
                  <a:pt x="65148" y="37125"/>
                </a:lnTo>
                <a:lnTo>
                  <a:pt x="65045" y="37432"/>
                </a:lnTo>
                <a:lnTo>
                  <a:pt x="65557" y="37227"/>
                </a:lnTo>
                <a:lnTo>
                  <a:pt x="65557" y="37227"/>
                </a:lnTo>
                <a:lnTo>
                  <a:pt x="65455" y="37330"/>
                </a:lnTo>
                <a:lnTo>
                  <a:pt x="66068" y="37227"/>
                </a:lnTo>
                <a:lnTo>
                  <a:pt x="65966" y="36818"/>
                </a:lnTo>
                <a:lnTo>
                  <a:pt x="65761" y="37125"/>
                </a:lnTo>
                <a:lnTo>
                  <a:pt x="65455" y="36614"/>
                </a:lnTo>
                <a:lnTo>
                  <a:pt x="66784" y="35080"/>
                </a:lnTo>
                <a:lnTo>
                  <a:pt x="66886" y="35182"/>
                </a:lnTo>
                <a:lnTo>
                  <a:pt x="66989" y="34977"/>
                </a:lnTo>
                <a:lnTo>
                  <a:pt x="66989" y="35080"/>
                </a:lnTo>
                <a:lnTo>
                  <a:pt x="67091" y="34875"/>
                </a:lnTo>
                <a:lnTo>
                  <a:pt x="67091" y="35080"/>
                </a:lnTo>
                <a:lnTo>
                  <a:pt x="67193" y="34977"/>
                </a:lnTo>
                <a:lnTo>
                  <a:pt x="68011" y="34364"/>
                </a:lnTo>
                <a:lnTo>
                  <a:pt x="68011" y="34466"/>
                </a:lnTo>
                <a:lnTo>
                  <a:pt x="67909" y="34568"/>
                </a:lnTo>
                <a:lnTo>
                  <a:pt x="68114" y="34670"/>
                </a:lnTo>
                <a:lnTo>
                  <a:pt x="68216" y="34364"/>
                </a:lnTo>
                <a:lnTo>
                  <a:pt x="68523" y="34568"/>
                </a:lnTo>
                <a:lnTo>
                  <a:pt x="69136" y="34261"/>
                </a:lnTo>
                <a:lnTo>
                  <a:pt x="69545" y="33648"/>
                </a:lnTo>
                <a:lnTo>
                  <a:pt x="70568" y="33443"/>
                </a:lnTo>
                <a:lnTo>
                  <a:pt x="70466" y="33545"/>
                </a:lnTo>
                <a:lnTo>
                  <a:pt x="71795" y="32932"/>
                </a:lnTo>
                <a:lnTo>
                  <a:pt x="72102" y="33034"/>
                </a:lnTo>
                <a:lnTo>
                  <a:pt x="71386" y="33443"/>
                </a:lnTo>
                <a:lnTo>
                  <a:pt x="72716" y="33443"/>
                </a:lnTo>
                <a:lnTo>
                  <a:pt x="71898" y="33852"/>
                </a:lnTo>
                <a:lnTo>
                  <a:pt x="71898" y="33545"/>
                </a:lnTo>
                <a:lnTo>
                  <a:pt x="71795" y="33545"/>
                </a:lnTo>
                <a:lnTo>
                  <a:pt x="70568" y="34261"/>
                </a:lnTo>
                <a:lnTo>
                  <a:pt x="70568" y="34261"/>
                </a:lnTo>
                <a:lnTo>
                  <a:pt x="70364" y="34364"/>
                </a:lnTo>
                <a:lnTo>
                  <a:pt x="69955" y="35182"/>
                </a:lnTo>
                <a:lnTo>
                  <a:pt x="70261" y="35386"/>
                </a:lnTo>
                <a:lnTo>
                  <a:pt x="71795" y="34364"/>
                </a:lnTo>
                <a:lnTo>
                  <a:pt x="71795" y="34466"/>
                </a:lnTo>
                <a:lnTo>
                  <a:pt x="71898" y="34261"/>
                </a:lnTo>
                <a:lnTo>
                  <a:pt x="74250" y="33648"/>
                </a:lnTo>
                <a:lnTo>
                  <a:pt x="74250" y="33443"/>
                </a:lnTo>
                <a:lnTo>
                  <a:pt x="74250" y="33136"/>
                </a:lnTo>
                <a:lnTo>
                  <a:pt x="73943" y="32932"/>
                </a:lnTo>
                <a:lnTo>
                  <a:pt x="73227" y="33239"/>
                </a:lnTo>
                <a:lnTo>
                  <a:pt x="73330" y="33136"/>
                </a:lnTo>
                <a:lnTo>
                  <a:pt x="72307" y="32830"/>
                </a:lnTo>
                <a:lnTo>
                  <a:pt x="72511" y="32727"/>
                </a:lnTo>
                <a:lnTo>
                  <a:pt x="72000" y="32420"/>
                </a:lnTo>
                <a:lnTo>
                  <a:pt x="72000" y="31807"/>
                </a:lnTo>
                <a:lnTo>
                  <a:pt x="71693" y="31705"/>
                </a:lnTo>
                <a:lnTo>
                  <a:pt x="72409" y="31091"/>
                </a:lnTo>
                <a:lnTo>
                  <a:pt x="72146" y="31003"/>
                </a:lnTo>
                <a:lnTo>
                  <a:pt x="72146" y="31003"/>
                </a:lnTo>
                <a:lnTo>
                  <a:pt x="71795" y="31091"/>
                </a:lnTo>
                <a:lnTo>
                  <a:pt x="70875" y="30784"/>
                </a:lnTo>
                <a:lnTo>
                  <a:pt x="72102" y="30784"/>
                </a:lnTo>
                <a:lnTo>
                  <a:pt x="72818" y="29966"/>
                </a:lnTo>
                <a:lnTo>
                  <a:pt x="70568" y="29966"/>
                </a:lnTo>
                <a:lnTo>
                  <a:pt x="63307" y="33852"/>
                </a:lnTo>
                <a:lnTo>
                  <a:pt x="63307" y="33852"/>
                </a:lnTo>
                <a:lnTo>
                  <a:pt x="68114" y="31091"/>
                </a:lnTo>
                <a:lnTo>
                  <a:pt x="67602" y="30375"/>
                </a:lnTo>
                <a:lnTo>
                  <a:pt x="79977" y="27205"/>
                </a:lnTo>
                <a:lnTo>
                  <a:pt x="80795" y="26489"/>
                </a:lnTo>
                <a:lnTo>
                  <a:pt x="80591" y="26284"/>
                </a:lnTo>
                <a:lnTo>
                  <a:pt x="81000" y="26080"/>
                </a:lnTo>
                <a:lnTo>
                  <a:pt x="81205" y="25466"/>
                </a:lnTo>
                <a:lnTo>
                  <a:pt x="80898" y="25159"/>
                </a:lnTo>
                <a:lnTo>
                  <a:pt x="80080" y="25364"/>
                </a:lnTo>
                <a:lnTo>
                  <a:pt x="79977" y="25261"/>
                </a:lnTo>
                <a:lnTo>
                  <a:pt x="80386" y="24852"/>
                </a:lnTo>
                <a:lnTo>
                  <a:pt x="79875" y="24750"/>
                </a:lnTo>
                <a:lnTo>
                  <a:pt x="77727" y="25568"/>
                </a:lnTo>
                <a:lnTo>
                  <a:pt x="78034" y="25364"/>
                </a:lnTo>
                <a:lnTo>
                  <a:pt x="77830" y="25261"/>
                </a:lnTo>
                <a:lnTo>
                  <a:pt x="80182" y="24545"/>
                </a:lnTo>
                <a:lnTo>
                  <a:pt x="80182" y="24034"/>
                </a:lnTo>
                <a:lnTo>
                  <a:pt x="79773" y="24136"/>
                </a:lnTo>
                <a:lnTo>
                  <a:pt x="79261" y="23727"/>
                </a:lnTo>
                <a:lnTo>
                  <a:pt x="78648" y="24034"/>
                </a:lnTo>
                <a:lnTo>
                  <a:pt x="79159" y="23727"/>
                </a:lnTo>
                <a:lnTo>
                  <a:pt x="78852" y="23625"/>
                </a:lnTo>
                <a:lnTo>
                  <a:pt x="78239" y="23830"/>
                </a:lnTo>
                <a:lnTo>
                  <a:pt x="78648" y="23523"/>
                </a:lnTo>
                <a:lnTo>
                  <a:pt x="78648" y="23114"/>
                </a:lnTo>
                <a:lnTo>
                  <a:pt x="78545" y="23216"/>
                </a:lnTo>
                <a:lnTo>
                  <a:pt x="78443" y="23011"/>
                </a:lnTo>
                <a:lnTo>
                  <a:pt x="77932" y="22909"/>
                </a:lnTo>
                <a:lnTo>
                  <a:pt x="78136" y="22705"/>
                </a:lnTo>
                <a:lnTo>
                  <a:pt x="77830" y="22705"/>
                </a:lnTo>
                <a:lnTo>
                  <a:pt x="78136" y="22602"/>
                </a:lnTo>
                <a:lnTo>
                  <a:pt x="77727" y="22500"/>
                </a:lnTo>
                <a:lnTo>
                  <a:pt x="77932" y="22398"/>
                </a:lnTo>
                <a:lnTo>
                  <a:pt x="77523" y="22193"/>
                </a:lnTo>
                <a:lnTo>
                  <a:pt x="78341" y="22091"/>
                </a:lnTo>
                <a:lnTo>
                  <a:pt x="77727" y="21477"/>
                </a:lnTo>
                <a:lnTo>
                  <a:pt x="78341" y="21170"/>
                </a:lnTo>
                <a:lnTo>
                  <a:pt x="78034" y="20864"/>
                </a:lnTo>
                <a:lnTo>
                  <a:pt x="77420" y="20966"/>
                </a:lnTo>
                <a:lnTo>
                  <a:pt x="77420" y="20966"/>
                </a:lnTo>
                <a:lnTo>
                  <a:pt x="78136" y="20557"/>
                </a:lnTo>
                <a:lnTo>
                  <a:pt x="77318" y="20659"/>
                </a:lnTo>
                <a:lnTo>
                  <a:pt x="77318" y="20659"/>
                </a:lnTo>
                <a:lnTo>
                  <a:pt x="77932" y="20455"/>
                </a:lnTo>
                <a:lnTo>
                  <a:pt x="77727" y="20148"/>
                </a:lnTo>
                <a:lnTo>
                  <a:pt x="77932" y="20045"/>
                </a:lnTo>
                <a:lnTo>
                  <a:pt x="77318" y="20045"/>
                </a:lnTo>
                <a:lnTo>
                  <a:pt x="77727" y="19943"/>
                </a:lnTo>
                <a:lnTo>
                  <a:pt x="77523" y="19636"/>
                </a:lnTo>
                <a:lnTo>
                  <a:pt x="77727" y="19534"/>
                </a:lnTo>
                <a:lnTo>
                  <a:pt x="77625" y="19330"/>
                </a:lnTo>
                <a:lnTo>
                  <a:pt x="77420" y="19330"/>
                </a:lnTo>
                <a:lnTo>
                  <a:pt x="77216" y="19125"/>
                </a:lnTo>
                <a:lnTo>
                  <a:pt x="77216" y="18818"/>
                </a:lnTo>
                <a:lnTo>
                  <a:pt x="76705" y="19739"/>
                </a:lnTo>
                <a:lnTo>
                  <a:pt x="76398" y="19739"/>
                </a:lnTo>
                <a:lnTo>
                  <a:pt x="76295" y="20045"/>
                </a:lnTo>
                <a:lnTo>
                  <a:pt x="75580" y="20557"/>
                </a:lnTo>
                <a:lnTo>
                  <a:pt x="75477" y="20250"/>
                </a:lnTo>
                <a:lnTo>
                  <a:pt x="74148" y="21068"/>
                </a:lnTo>
                <a:lnTo>
                  <a:pt x="74250" y="20659"/>
                </a:lnTo>
                <a:lnTo>
                  <a:pt x="73943" y="20864"/>
                </a:lnTo>
                <a:lnTo>
                  <a:pt x="73841" y="20761"/>
                </a:lnTo>
                <a:lnTo>
                  <a:pt x="73739" y="20761"/>
                </a:lnTo>
                <a:lnTo>
                  <a:pt x="73943" y="20250"/>
                </a:lnTo>
                <a:lnTo>
                  <a:pt x="72716" y="20250"/>
                </a:lnTo>
                <a:lnTo>
                  <a:pt x="73534" y="19739"/>
                </a:lnTo>
                <a:lnTo>
                  <a:pt x="73330" y="19739"/>
                </a:lnTo>
                <a:lnTo>
                  <a:pt x="73534" y="19330"/>
                </a:lnTo>
                <a:lnTo>
                  <a:pt x="72920" y="19125"/>
                </a:lnTo>
                <a:lnTo>
                  <a:pt x="73636" y="19023"/>
                </a:lnTo>
                <a:lnTo>
                  <a:pt x="74148" y="18102"/>
                </a:lnTo>
                <a:lnTo>
                  <a:pt x="74148" y="18102"/>
                </a:lnTo>
                <a:lnTo>
                  <a:pt x="73841" y="18307"/>
                </a:lnTo>
                <a:lnTo>
                  <a:pt x="72716" y="17795"/>
                </a:lnTo>
                <a:lnTo>
                  <a:pt x="73023" y="17591"/>
                </a:lnTo>
                <a:lnTo>
                  <a:pt x="72511" y="17591"/>
                </a:lnTo>
                <a:lnTo>
                  <a:pt x="72000" y="16875"/>
                </a:lnTo>
                <a:lnTo>
                  <a:pt x="70364" y="17080"/>
                </a:lnTo>
                <a:lnTo>
                  <a:pt x="70466" y="16977"/>
                </a:lnTo>
                <a:lnTo>
                  <a:pt x="68932" y="16875"/>
                </a:lnTo>
                <a:lnTo>
                  <a:pt x="68727" y="17693"/>
                </a:lnTo>
                <a:lnTo>
                  <a:pt x="67909" y="18307"/>
                </a:lnTo>
                <a:lnTo>
                  <a:pt x="68318" y="18307"/>
                </a:lnTo>
                <a:lnTo>
                  <a:pt x="67909" y="19023"/>
                </a:lnTo>
                <a:lnTo>
                  <a:pt x="68114" y="19125"/>
                </a:lnTo>
                <a:lnTo>
                  <a:pt x="66580" y="20250"/>
                </a:lnTo>
                <a:lnTo>
                  <a:pt x="67193" y="21784"/>
                </a:lnTo>
                <a:lnTo>
                  <a:pt x="63511" y="24239"/>
                </a:lnTo>
                <a:lnTo>
                  <a:pt x="63716" y="24750"/>
                </a:lnTo>
                <a:lnTo>
                  <a:pt x="63614" y="24750"/>
                </a:lnTo>
                <a:lnTo>
                  <a:pt x="63716" y="25057"/>
                </a:lnTo>
                <a:lnTo>
                  <a:pt x="63307" y="26591"/>
                </a:lnTo>
                <a:lnTo>
                  <a:pt x="62693" y="27000"/>
                </a:lnTo>
                <a:lnTo>
                  <a:pt x="62795" y="27307"/>
                </a:lnTo>
                <a:lnTo>
                  <a:pt x="62489" y="27614"/>
                </a:lnTo>
                <a:lnTo>
                  <a:pt x="62386" y="27205"/>
                </a:lnTo>
                <a:lnTo>
                  <a:pt x="61977" y="27511"/>
                </a:lnTo>
                <a:lnTo>
                  <a:pt x="61977" y="28023"/>
                </a:lnTo>
                <a:lnTo>
                  <a:pt x="60955" y="27716"/>
                </a:lnTo>
                <a:lnTo>
                  <a:pt x="61364" y="27000"/>
                </a:lnTo>
                <a:lnTo>
                  <a:pt x="60648" y="26591"/>
                </a:lnTo>
                <a:lnTo>
                  <a:pt x="61466" y="24341"/>
                </a:lnTo>
                <a:lnTo>
                  <a:pt x="60852" y="23625"/>
                </a:lnTo>
                <a:lnTo>
                  <a:pt x="59420" y="23830"/>
                </a:lnTo>
                <a:lnTo>
                  <a:pt x="59216" y="23216"/>
                </a:lnTo>
                <a:lnTo>
                  <a:pt x="57682" y="22091"/>
                </a:lnTo>
                <a:lnTo>
                  <a:pt x="55227" y="21989"/>
                </a:lnTo>
                <a:lnTo>
                  <a:pt x="55330" y="21886"/>
                </a:lnTo>
                <a:lnTo>
                  <a:pt x="54920" y="22091"/>
                </a:lnTo>
                <a:lnTo>
                  <a:pt x="55636" y="20761"/>
                </a:lnTo>
                <a:lnTo>
                  <a:pt x="55534" y="20250"/>
                </a:lnTo>
                <a:lnTo>
                  <a:pt x="54614" y="20761"/>
                </a:lnTo>
                <a:lnTo>
                  <a:pt x="54920" y="20352"/>
                </a:lnTo>
                <a:lnTo>
                  <a:pt x="54716" y="20045"/>
                </a:lnTo>
                <a:lnTo>
                  <a:pt x="57580" y="17489"/>
                </a:lnTo>
                <a:lnTo>
                  <a:pt x="57580" y="17284"/>
                </a:lnTo>
                <a:lnTo>
                  <a:pt x="58091" y="16875"/>
                </a:lnTo>
                <a:lnTo>
                  <a:pt x="58398" y="17080"/>
                </a:lnTo>
                <a:lnTo>
                  <a:pt x="58398" y="16875"/>
                </a:lnTo>
                <a:lnTo>
                  <a:pt x="59114" y="16670"/>
                </a:lnTo>
                <a:lnTo>
                  <a:pt x="59216" y="16466"/>
                </a:lnTo>
                <a:lnTo>
                  <a:pt x="60136" y="16364"/>
                </a:lnTo>
                <a:lnTo>
                  <a:pt x="60239" y="15852"/>
                </a:lnTo>
                <a:lnTo>
                  <a:pt x="59830" y="15648"/>
                </a:lnTo>
                <a:lnTo>
                  <a:pt x="59420" y="15852"/>
                </a:lnTo>
                <a:lnTo>
                  <a:pt x="59727" y="15648"/>
                </a:lnTo>
                <a:lnTo>
                  <a:pt x="59011" y="15443"/>
                </a:lnTo>
                <a:lnTo>
                  <a:pt x="58909" y="15239"/>
                </a:lnTo>
                <a:lnTo>
                  <a:pt x="59932" y="15545"/>
                </a:lnTo>
                <a:lnTo>
                  <a:pt x="59932" y="15648"/>
                </a:lnTo>
                <a:lnTo>
                  <a:pt x="64227" y="14318"/>
                </a:lnTo>
                <a:lnTo>
                  <a:pt x="61670" y="13602"/>
                </a:lnTo>
                <a:lnTo>
                  <a:pt x="62693" y="13705"/>
                </a:lnTo>
                <a:lnTo>
                  <a:pt x="64330" y="14114"/>
                </a:lnTo>
                <a:lnTo>
                  <a:pt x="65455" y="13602"/>
                </a:lnTo>
                <a:lnTo>
                  <a:pt x="65250" y="13193"/>
                </a:lnTo>
                <a:lnTo>
                  <a:pt x="66170" y="13091"/>
                </a:lnTo>
                <a:lnTo>
                  <a:pt x="66375" y="13398"/>
                </a:lnTo>
                <a:lnTo>
                  <a:pt x="66784" y="13295"/>
                </a:lnTo>
                <a:lnTo>
                  <a:pt x="67091" y="13091"/>
                </a:lnTo>
                <a:lnTo>
                  <a:pt x="66580" y="12784"/>
                </a:lnTo>
                <a:lnTo>
                  <a:pt x="66580" y="12784"/>
                </a:lnTo>
                <a:lnTo>
                  <a:pt x="67091" y="12886"/>
                </a:lnTo>
                <a:lnTo>
                  <a:pt x="67398" y="13295"/>
                </a:lnTo>
                <a:lnTo>
                  <a:pt x="69545" y="12273"/>
                </a:lnTo>
                <a:lnTo>
                  <a:pt x="69443" y="11659"/>
                </a:lnTo>
                <a:lnTo>
                  <a:pt x="69955" y="11045"/>
                </a:lnTo>
                <a:lnTo>
                  <a:pt x="70568" y="10841"/>
                </a:lnTo>
                <a:lnTo>
                  <a:pt x="69955" y="10739"/>
                </a:lnTo>
                <a:lnTo>
                  <a:pt x="69852" y="10534"/>
                </a:lnTo>
                <a:lnTo>
                  <a:pt x="70159" y="10432"/>
                </a:lnTo>
                <a:lnTo>
                  <a:pt x="68216" y="10227"/>
                </a:lnTo>
                <a:lnTo>
                  <a:pt x="67909" y="10739"/>
                </a:lnTo>
                <a:lnTo>
                  <a:pt x="68114" y="10943"/>
                </a:lnTo>
                <a:lnTo>
                  <a:pt x="67807" y="11045"/>
                </a:lnTo>
                <a:lnTo>
                  <a:pt x="68011" y="11148"/>
                </a:lnTo>
                <a:lnTo>
                  <a:pt x="65352" y="12580"/>
                </a:lnTo>
                <a:lnTo>
                  <a:pt x="65148" y="11761"/>
                </a:lnTo>
                <a:lnTo>
                  <a:pt x="65352" y="11557"/>
                </a:lnTo>
                <a:lnTo>
                  <a:pt x="65455" y="11557"/>
                </a:lnTo>
                <a:lnTo>
                  <a:pt x="65864" y="11045"/>
                </a:lnTo>
                <a:lnTo>
                  <a:pt x="64841" y="11045"/>
                </a:lnTo>
                <a:lnTo>
                  <a:pt x="64023" y="11557"/>
                </a:lnTo>
                <a:lnTo>
                  <a:pt x="64023" y="11557"/>
                </a:lnTo>
                <a:lnTo>
                  <a:pt x="64125" y="10739"/>
                </a:lnTo>
                <a:lnTo>
                  <a:pt x="64739" y="10534"/>
                </a:lnTo>
                <a:lnTo>
                  <a:pt x="64125" y="10534"/>
                </a:lnTo>
                <a:lnTo>
                  <a:pt x="64432" y="10432"/>
                </a:lnTo>
                <a:lnTo>
                  <a:pt x="63307" y="10330"/>
                </a:lnTo>
                <a:lnTo>
                  <a:pt x="64125" y="10023"/>
                </a:lnTo>
                <a:lnTo>
                  <a:pt x="63818" y="10023"/>
                </a:lnTo>
                <a:lnTo>
                  <a:pt x="64330" y="9920"/>
                </a:lnTo>
                <a:lnTo>
                  <a:pt x="64125" y="9409"/>
                </a:lnTo>
                <a:lnTo>
                  <a:pt x="64432" y="9000"/>
                </a:lnTo>
                <a:lnTo>
                  <a:pt x="64227" y="8591"/>
                </a:lnTo>
                <a:lnTo>
                  <a:pt x="63920" y="8386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6" name="Google Shape;586;p26"/>
          <p:cNvSpPr txBox="1"/>
          <p:nvPr>
            <p:ph idx="4294967295" type="title"/>
          </p:nvPr>
        </p:nvSpPr>
        <p:spPr>
          <a:xfrm>
            <a:off x="388375" y="0"/>
            <a:ext cx="6923400" cy="852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Suscrito y con collar Finderz</a:t>
            </a:r>
            <a:endParaRPr/>
          </a:p>
        </p:txBody>
      </p:sp>
      <p:sp>
        <p:nvSpPr>
          <p:cNvPr id="587" name="Google Shape;587;p26"/>
          <p:cNvSpPr/>
          <p:nvPr/>
        </p:nvSpPr>
        <p:spPr>
          <a:xfrm>
            <a:off x="1793125" y="1660425"/>
            <a:ext cx="874500" cy="202500"/>
          </a:xfrm>
          <a:prstGeom prst="wedgeRectCallout">
            <a:avLst>
              <a:gd fmla="val -21428" name="adj1"/>
              <a:gd fmla="val 84287" name="adj2"/>
            </a:avLst>
          </a:prstGeom>
          <a:solidFill>
            <a:srgbClr val="6D9E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  <a:latin typeface="Didact Gothic"/>
                <a:ea typeface="Didact Gothic"/>
                <a:cs typeface="Didact Gothic"/>
                <a:sym typeface="Didact Gothic"/>
              </a:rPr>
              <a:t>Aqui estoy</a:t>
            </a:r>
            <a:endParaRPr sz="1000">
              <a:solidFill>
                <a:srgbClr val="FFFFFF"/>
              </a:solidFill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sp>
        <p:nvSpPr>
          <p:cNvPr id="588" name="Google Shape;588;p26"/>
          <p:cNvSpPr/>
          <p:nvPr/>
        </p:nvSpPr>
        <p:spPr>
          <a:xfrm>
            <a:off x="1072250" y="2088025"/>
            <a:ext cx="202500" cy="202500"/>
          </a:xfrm>
          <a:prstGeom prst="mathMultiply">
            <a:avLst>
              <a:gd fmla="val 23520" name="adj1"/>
            </a:avLst>
          </a:prstGeom>
          <a:solidFill>
            <a:srgbClr val="6D9E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9" name="Google Shape;589;p26"/>
          <p:cNvSpPr/>
          <p:nvPr/>
        </p:nvSpPr>
        <p:spPr>
          <a:xfrm>
            <a:off x="2667725" y="3264300"/>
            <a:ext cx="202500" cy="202500"/>
          </a:xfrm>
          <a:prstGeom prst="mathMultiply">
            <a:avLst>
              <a:gd fmla="val 23520" name="adj1"/>
            </a:avLst>
          </a:prstGeom>
          <a:solidFill>
            <a:srgbClr val="6D9E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0" name="Google Shape;590;p26"/>
          <p:cNvSpPr/>
          <p:nvPr/>
        </p:nvSpPr>
        <p:spPr>
          <a:xfrm>
            <a:off x="3481200" y="1828475"/>
            <a:ext cx="202500" cy="202500"/>
          </a:xfrm>
          <a:prstGeom prst="mathMultiply">
            <a:avLst>
              <a:gd fmla="val 23520" name="adj1"/>
            </a:avLst>
          </a:prstGeom>
          <a:solidFill>
            <a:srgbClr val="6D9E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1" name="Google Shape;591;p26"/>
          <p:cNvSpPr/>
          <p:nvPr/>
        </p:nvSpPr>
        <p:spPr>
          <a:xfrm>
            <a:off x="4125375" y="3770625"/>
            <a:ext cx="202500" cy="202500"/>
          </a:xfrm>
          <a:prstGeom prst="mathMultiply">
            <a:avLst>
              <a:gd fmla="val 23520" name="adj1"/>
            </a:avLst>
          </a:prstGeom>
          <a:solidFill>
            <a:srgbClr val="6D9E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2" name="Google Shape;592;p26"/>
          <p:cNvSpPr/>
          <p:nvPr/>
        </p:nvSpPr>
        <p:spPr>
          <a:xfrm>
            <a:off x="6003025" y="2290525"/>
            <a:ext cx="202500" cy="202500"/>
          </a:xfrm>
          <a:prstGeom prst="mathMultiply">
            <a:avLst>
              <a:gd fmla="val 23520" name="adj1"/>
            </a:avLst>
          </a:prstGeom>
          <a:solidFill>
            <a:srgbClr val="6D9E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3" name="Google Shape;593;p26"/>
          <p:cNvSpPr/>
          <p:nvPr/>
        </p:nvSpPr>
        <p:spPr>
          <a:xfrm>
            <a:off x="6598850" y="3809400"/>
            <a:ext cx="202500" cy="202500"/>
          </a:xfrm>
          <a:prstGeom prst="mathMultiply">
            <a:avLst>
              <a:gd fmla="val 23520" name="adj1"/>
            </a:avLst>
          </a:prstGeom>
          <a:solidFill>
            <a:srgbClr val="6D9E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4" name="Google Shape;594;p26"/>
          <p:cNvSpPr txBox="1"/>
          <p:nvPr>
            <p:ph idx="12" type="sldNum"/>
          </p:nvPr>
        </p:nvSpPr>
        <p:spPr>
          <a:xfrm>
            <a:off x="8529670" y="32126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95" name="Google Shape;595;p26"/>
          <p:cNvSpPr txBox="1"/>
          <p:nvPr/>
        </p:nvSpPr>
        <p:spPr>
          <a:xfrm>
            <a:off x="377500" y="4641900"/>
            <a:ext cx="6990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Didact Gothic"/>
                <a:ea typeface="Didact Gothic"/>
                <a:cs typeface="Didact Gothic"/>
                <a:sym typeface="Didact Gothic"/>
              </a:rPr>
              <a:t>Mapa de huellitas </a:t>
            </a:r>
            <a:r>
              <a:rPr lang="en">
                <a:latin typeface="Didact Gothic"/>
                <a:ea typeface="Didact Gothic"/>
                <a:cs typeface="Didact Gothic"/>
                <a:sym typeface="Didact Gothic"/>
              </a:rPr>
              <a:t>perdidas</a:t>
            </a:r>
            <a:r>
              <a:rPr lang="en">
                <a:latin typeface="Didact Gothic"/>
                <a:ea typeface="Didact Gothic"/>
                <a:cs typeface="Didact Gothic"/>
                <a:sym typeface="Didact Gothic"/>
              </a:rPr>
              <a:t> y mapa de localización de tu lomito.</a:t>
            </a:r>
            <a:endParaRPr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pic>
        <p:nvPicPr>
          <p:cNvPr id="596" name="Google Shape;596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27300" y="1828475"/>
            <a:ext cx="289150" cy="289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597" name="Google Shape;597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937975" y="267400"/>
            <a:ext cx="2140400" cy="2140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1" name="Shape 6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2" name="Google Shape;602;p27"/>
          <p:cNvSpPr txBox="1"/>
          <p:nvPr>
            <p:ph idx="4294967295"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600"/>
              <a:t>00,000,001</a:t>
            </a:r>
            <a:endParaRPr sz="9600"/>
          </a:p>
        </p:txBody>
      </p:sp>
      <p:sp>
        <p:nvSpPr>
          <p:cNvPr id="603" name="Google Shape;603;p27"/>
          <p:cNvSpPr txBox="1"/>
          <p:nvPr>
            <p:ph idx="4294967295" type="subTitle"/>
          </p:nvPr>
        </p:nvSpPr>
        <p:spPr>
          <a:xfrm>
            <a:off x="685800" y="2535250"/>
            <a:ext cx="4812300" cy="7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Cada huellita es un lomito más seguro.</a:t>
            </a:r>
            <a:endParaRPr/>
          </a:p>
        </p:txBody>
      </p:sp>
      <p:sp>
        <p:nvSpPr>
          <p:cNvPr id="604" name="Google Shape;604;p27"/>
          <p:cNvSpPr txBox="1"/>
          <p:nvPr>
            <p:ph idx="12" type="sldNum"/>
          </p:nvPr>
        </p:nvSpPr>
        <p:spPr>
          <a:xfrm>
            <a:off x="8529670" y="32126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8" name="Shape 6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9" name="Google Shape;609;p28"/>
          <p:cNvSpPr txBox="1"/>
          <p:nvPr>
            <p:ph idx="4294967295" type="ctrTitle"/>
          </p:nvPr>
        </p:nvSpPr>
        <p:spPr>
          <a:xfrm>
            <a:off x="685800" y="648000"/>
            <a:ext cx="7772400" cy="894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/>
              <a:t>10,000</a:t>
            </a:r>
            <a:endParaRPr sz="7200"/>
          </a:p>
        </p:txBody>
      </p:sp>
      <p:sp>
        <p:nvSpPr>
          <p:cNvPr id="610" name="Google Shape;610;p28"/>
          <p:cNvSpPr txBox="1"/>
          <p:nvPr>
            <p:ph idx="4294967295" type="subTitle"/>
          </p:nvPr>
        </p:nvSpPr>
        <p:spPr>
          <a:xfrm>
            <a:off x="685800" y="1182709"/>
            <a:ext cx="7772400" cy="46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/>
              <a:t>Huellitas perdidas</a:t>
            </a:r>
            <a:endParaRPr sz="2400"/>
          </a:p>
        </p:txBody>
      </p:sp>
      <p:sp>
        <p:nvSpPr>
          <p:cNvPr id="611" name="Google Shape;611;p28"/>
          <p:cNvSpPr txBox="1"/>
          <p:nvPr>
            <p:ph idx="4294967295" type="ctrTitle"/>
          </p:nvPr>
        </p:nvSpPr>
        <p:spPr>
          <a:xfrm>
            <a:off x="685800" y="3581700"/>
            <a:ext cx="7772400" cy="894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/>
              <a:t>9</a:t>
            </a:r>
            <a:r>
              <a:rPr lang="en" sz="7200"/>
              <a:t>0%</a:t>
            </a:r>
            <a:endParaRPr sz="7200"/>
          </a:p>
        </p:txBody>
      </p:sp>
      <p:sp>
        <p:nvSpPr>
          <p:cNvPr id="612" name="Google Shape;612;p28"/>
          <p:cNvSpPr txBox="1"/>
          <p:nvPr>
            <p:ph idx="4294967295" type="subTitle"/>
          </p:nvPr>
        </p:nvSpPr>
        <p:spPr>
          <a:xfrm>
            <a:off x="685800" y="4116409"/>
            <a:ext cx="7772400" cy="46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/>
              <a:t>Exito!!!, pero todavia nos faltan.</a:t>
            </a:r>
            <a:endParaRPr sz="2400"/>
          </a:p>
        </p:txBody>
      </p:sp>
      <p:sp>
        <p:nvSpPr>
          <p:cNvPr id="613" name="Google Shape;613;p28"/>
          <p:cNvSpPr txBox="1"/>
          <p:nvPr>
            <p:ph idx="4294967295" type="ctrTitle"/>
          </p:nvPr>
        </p:nvSpPr>
        <p:spPr>
          <a:xfrm>
            <a:off x="685800" y="2114850"/>
            <a:ext cx="7772400" cy="894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/>
              <a:t>9,000</a:t>
            </a:r>
            <a:endParaRPr sz="4800"/>
          </a:p>
        </p:txBody>
      </p:sp>
      <p:sp>
        <p:nvSpPr>
          <p:cNvPr id="614" name="Google Shape;614;p28"/>
          <p:cNvSpPr txBox="1"/>
          <p:nvPr>
            <p:ph idx="4294967295" type="subTitle"/>
          </p:nvPr>
        </p:nvSpPr>
        <p:spPr>
          <a:xfrm>
            <a:off x="685800" y="2649559"/>
            <a:ext cx="7772400" cy="46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/>
              <a:t>Huellitas halladas</a:t>
            </a:r>
            <a:endParaRPr sz="2400"/>
          </a:p>
        </p:txBody>
      </p:sp>
      <p:sp>
        <p:nvSpPr>
          <p:cNvPr id="615" name="Google Shape;615;p28"/>
          <p:cNvSpPr txBox="1"/>
          <p:nvPr>
            <p:ph idx="12" type="sldNum"/>
          </p:nvPr>
        </p:nvSpPr>
        <p:spPr>
          <a:xfrm>
            <a:off x="8529670" y="32126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9" name="Shape 6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0" name="Google Shape;620;p29"/>
          <p:cNvSpPr txBox="1"/>
          <p:nvPr>
            <p:ph idx="4294967295" type="title"/>
          </p:nvPr>
        </p:nvSpPr>
        <p:spPr>
          <a:xfrm>
            <a:off x="388375" y="0"/>
            <a:ext cx="6923400" cy="852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¿Te unes?</a:t>
            </a:r>
            <a:endParaRPr/>
          </a:p>
        </p:txBody>
      </p:sp>
      <p:graphicFrame>
        <p:nvGraphicFramePr>
          <p:cNvPr id="621" name="Google Shape;621;p29"/>
          <p:cNvGraphicFramePr/>
          <p:nvPr/>
        </p:nvGraphicFramePr>
        <p:xfrm>
          <a:off x="529200" y="1028381"/>
          <a:ext cx="3000000" cy="3000000"/>
        </p:xfrm>
        <a:graphic>
          <a:graphicData uri="http://schemas.openxmlformats.org/drawingml/2006/table">
            <a:tbl>
              <a:tblPr>
                <a:noFill/>
                <a:tableStyleId>{864C2838-195E-42E1-B01C-BEDC6A36D593}</a:tableStyleId>
              </a:tblPr>
              <a:tblGrid>
                <a:gridCol w="2260850"/>
                <a:gridCol w="2260850"/>
                <a:gridCol w="2260850"/>
              </a:tblGrid>
              <a:tr h="7711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400">
                          <a:solidFill>
                            <a:srgbClr val="3E4A63"/>
                          </a:solidFill>
                          <a:latin typeface="Didact Gothic"/>
                          <a:ea typeface="Didact Gothic"/>
                          <a:cs typeface="Didact Gothic"/>
                          <a:sym typeface="Didact Gothic"/>
                        </a:rPr>
                        <a:t>Beneficios</a:t>
                      </a:r>
                      <a:endParaRPr sz="2400">
                        <a:solidFill>
                          <a:srgbClr val="3E4A63"/>
                        </a:solidFill>
                        <a:latin typeface="Didact Gothic"/>
                        <a:ea typeface="Didact Gothic"/>
                        <a:cs typeface="Didact Gothic"/>
                        <a:sym typeface="Didact Gothic"/>
                      </a:endParaRPr>
                    </a:p>
                  </a:txBody>
                  <a:tcPr marT="68575" marB="68575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400">
                          <a:solidFill>
                            <a:srgbClr val="3E4A63"/>
                          </a:solidFill>
                          <a:latin typeface="Didact Gothic"/>
                          <a:ea typeface="Didact Gothic"/>
                          <a:cs typeface="Didact Gothic"/>
                          <a:sym typeface="Didact Gothic"/>
                        </a:rPr>
                        <a:t>Sin Finderz</a:t>
                      </a:r>
                      <a:endParaRPr sz="2400">
                        <a:solidFill>
                          <a:srgbClr val="3E4A63"/>
                        </a:solidFill>
                        <a:latin typeface="Didact Gothic"/>
                        <a:ea typeface="Didact Gothic"/>
                        <a:cs typeface="Didact Gothic"/>
                        <a:sym typeface="Didact Gothic"/>
                      </a:endParaRPr>
                    </a:p>
                  </a:txBody>
                  <a:tcPr marT="68575" marB="68575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400">
                          <a:solidFill>
                            <a:srgbClr val="3E4A63"/>
                          </a:solidFill>
                          <a:latin typeface="Didact Gothic"/>
                          <a:ea typeface="Didact Gothic"/>
                          <a:cs typeface="Didact Gothic"/>
                          <a:sym typeface="Didact Gothic"/>
                        </a:rPr>
                        <a:t>Con Finderz</a:t>
                      </a:r>
                      <a:endParaRPr sz="2400">
                        <a:solidFill>
                          <a:srgbClr val="3E4A63"/>
                        </a:solidFill>
                        <a:latin typeface="Didact Gothic"/>
                        <a:ea typeface="Didact Gothic"/>
                        <a:cs typeface="Didact Gothic"/>
                        <a:sym typeface="Didact Gothic"/>
                      </a:endParaRPr>
                    </a:p>
                  </a:txBody>
                  <a:tcPr marT="68575" marB="68575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771100">
                <a:tc>
                  <a:txBody>
                    <a:bodyPr/>
                    <a:lstStyle/>
                    <a:p>
                      <a:pPr indent="0" lvl="0" marL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400">
                          <a:solidFill>
                            <a:srgbClr val="3E4A63"/>
                          </a:solidFill>
                          <a:latin typeface="Didact Gothic"/>
                          <a:ea typeface="Didact Gothic"/>
                          <a:cs typeface="Didact Gothic"/>
                          <a:sym typeface="Didact Gothic"/>
                        </a:rPr>
                        <a:t>Localización</a:t>
                      </a:r>
                      <a:endParaRPr sz="2400">
                        <a:solidFill>
                          <a:srgbClr val="3E4A63"/>
                        </a:solidFill>
                        <a:latin typeface="Didact Gothic"/>
                        <a:ea typeface="Didact Gothic"/>
                        <a:cs typeface="Didact Gothic"/>
                        <a:sym typeface="Didact Gothic"/>
                      </a:endParaRPr>
                    </a:p>
                  </a:txBody>
                  <a:tcPr marT="68575" marB="68575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3000">
                          <a:solidFill>
                            <a:srgbClr val="EEEEEE"/>
                          </a:solidFill>
                          <a:latin typeface="Varela Round"/>
                          <a:ea typeface="Varela Round"/>
                          <a:cs typeface="Varela Round"/>
                          <a:sym typeface="Varela Round"/>
                        </a:rPr>
                        <a:t>X</a:t>
                      </a:r>
                      <a:endParaRPr b="1" sz="3000">
                        <a:solidFill>
                          <a:srgbClr val="EEEEEE"/>
                        </a:solidFill>
                        <a:latin typeface="Varela Round"/>
                        <a:ea typeface="Varela Round"/>
                        <a:cs typeface="Varela Round"/>
                        <a:sym typeface="Varela Round"/>
                      </a:endParaRPr>
                    </a:p>
                  </a:txBody>
                  <a:tcPr marT="68575" marB="68575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6D9EEB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3000">
                          <a:solidFill>
                            <a:srgbClr val="EEEEEE"/>
                          </a:solidFill>
                          <a:latin typeface="Varela Round"/>
                          <a:ea typeface="Varela Round"/>
                          <a:cs typeface="Varela Round"/>
                          <a:sym typeface="Varela Round"/>
                        </a:rPr>
                        <a:t>O</a:t>
                      </a:r>
                      <a:endParaRPr b="1" sz="3000">
                        <a:solidFill>
                          <a:srgbClr val="EEEEEE"/>
                        </a:solidFill>
                        <a:latin typeface="Varela Round"/>
                        <a:ea typeface="Varela Round"/>
                        <a:cs typeface="Varela Round"/>
                        <a:sym typeface="Varela Round"/>
                      </a:endParaRPr>
                    </a:p>
                  </a:txBody>
                  <a:tcPr marT="68575" marB="68575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6D9EEB"/>
                    </a:solidFill>
                  </a:tcPr>
                </a:tc>
              </a:tr>
              <a:tr h="771100">
                <a:tc>
                  <a:txBody>
                    <a:bodyPr/>
                    <a:lstStyle/>
                    <a:p>
                      <a:pPr indent="0" lvl="0" marL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400">
                          <a:solidFill>
                            <a:srgbClr val="3E4A63"/>
                          </a:solidFill>
                          <a:latin typeface="Didact Gothic"/>
                          <a:ea typeface="Didact Gothic"/>
                          <a:cs typeface="Didact Gothic"/>
                          <a:sym typeface="Didact Gothic"/>
                        </a:rPr>
                        <a:t>Alerta</a:t>
                      </a:r>
                      <a:endParaRPr sz="2400">
                        <a:solidFill>
                          <a:srgbClr val="3E4A63"/>
                        </a:solidFill>
                        <a:latin typeface="Didact Gothic"/>
                        <a:ea typeface="Didact Gothic"/>
                        <a:cs typeface="Didact Gothic"/>
                        <a:sym typeface="Didact Gothic"/>
                      </a:endParaRPr>
                    </a:p>
                  </a:txBody>
                  <a:tcPr marT="68575" marB="68575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3000">
                          <a:solidFill>
                            <a:srgbClr val="EEEEEE"/>
                          </a:solidFill>
                          <a:latin typeface="Varela Round"/>
                          <a:ea typeface="Varela Round"/>
                          <a:cs typeface="Varela Round"/>
                          <a:sym typeface="Varela Round"/>
                        </a:rPr>
                        <a:t>O</a:t>
                      </a:r>
                      <a:endParaRPr b="1" sz="3000">
                        <a:solidFill>
                          <a:srgbClr val="EEEEEE"/>
                        </a:solidFill>
                        <a:latin typeface="Varela Round"/>
                        <a:ea typeface="Varela Round"/>
                        <a:cs typeface="Varela Round"/>
                        <a:sym typeface="Varela Round"/>
                      </a:endParaRPr>
                    </a:p>
                  </a:txBody>
                  <a:tcPr marT="68575" marB="68575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6D9EEB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3000">
                          <a:solidFill>
                            <a:srgbClr val="EEEEEE"/>
                          </a:solidFill>
                          <a:latin typeface="Varela Round"/>
                          <a:ea typeface="Varela Round"/>
                          <a:cs typeface="Varela Round"/>
                          <a:sym typeface="Varela Round"/>
                        </a:rPr>
                        <a:t>O</a:t>
                      </a:r>
                      <a:endParaRPr b="1" sz="3000">
                        <a:solidFill>
                          <a:srgbClr val="EEEEEE"/>
                        </a:solidFill>
                        <a:latin typeface="Varela Round"/>
                        <a:ea typeface="Varela Round"/>
                        <a:cs typeface="Varela Round"/>
                        <a:sym typeface="Varela Round"/>
                      </a:endParaRPr>
                    </a:p>
                  </a:txBody>
                  <a:tcPr marT="68575" marB="68575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6D9EEB"/>
                    </a:solidFill>
                  </a:tcPr>
                </a:tc>
              </a:tr>
              <a:tr h="771100">
                <a:tc>
                  <a:txBody>
                    <a:bodyPr/>
                    <a:lstStyle/>
                    <a:p>
                      <a:pPr indent="0" lvl="0" marL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400">
                          <a:solidFill>
                            <a:srgbClr val="3E4A63"/>
                          </a:solidFill>
                          <a:latin typeface="Didact Gothic"/>
                          <a:ea typeface="Didact Gothic"/>
                          <a:cs typeface="Didact Gothic"/>
                          <a:sym typeface="Didact Gothic"/>
                        </a:rPr>
                        <a:t>Rastro</a:t>
                      </a:r>
                      <a:endParaRPr sz="2400">
                        <a:solidFill>
                          <a:srgbClr val="3E4A63"/>
                        </a:solidFill>
                        <a:latin typeface="Didact Gothic"/>
                        <a:ea typeface="Didact Gothic"/>
                        <a:cs typeface="Didact Gothic"/>
                        <a:sym typeface="Didact Gothic"/>
                      </a:endParaRPr>
                    </a:p>
                  </a:txBody>
                  <a:tcPr marT="68575" marB="68575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3000">
                          <a:solidFill>
                            <a:srgbClr val="EEEEEE"/>
                          </a:solidFill>
                          <a:latin typeface="Varela Round"/>
                          <a:ea typeface="Varela Round"/>
                          <a:cs typeface="Varela Round"/>
                          <a:sym typeface="Varela Round"/>
                        </a:rPr>
                        <a:t>X</a:t>
                      </a:r>
                      <a:endParaRPr b="1" sz="3000">
                        <a:solidFill>
                          <a:srgbClr val="EEEEEE"/>
                        </a:solidFill>
                        <a:latin typeface="Varela Round"/>
                        <a:ea typeface="Varela Round"/>
                        <a:cs typeface="Varela Round"/>
                        <a:sym typeface="Varela Round"/>
                      </a:endParaRPr>
                    </a:p>
                  </a:txBody>
                  <a:tcPr marT="68575" marB="68575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6D9EEB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3000">
                          <a:solidFill>
                            <a:srgbClr val="EEEEEE"/>
                          </a:solidFill>
                          <a:latin typeface="Varela Round"/>
                          <a:ea typeface="Varela Round"/>
                          <a:cs typeface="Varela Round"/>
                          <a:sym typeface="Varela Round"/>
                        </a:rPr>
                        <a:t>O</a:t>
                      </a:r>
                      <a:endParaRPr b="1" sz="3000">
                        <a:solidFill>
                          <a:srgbClr val="EEEEEE"/>
                        </a:solidFill>
                        <a:latin typeface="Varela Round"/>
                        <a:ea typeface="Varela Round"/>
                        <a:cs typeface="Varela Round"/>
                        <a:sym typeface="Varela Round"/>
                      </a:endParaRPr>
                    </a:p>
                  </a:txBody>
                  <a:tcPr marT="68575" marB="68575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6D9EEB"/>
                    </a:solidFill>
                  </a:tcPr>
                </a:tc>
              </a:tr>
            </a:tbl>
          </a:graphicData>
        </a:graphic>
      </p:graphicFrame>
      <p:sp>
        <p:nvSpPr>
          <p:cNvPr id="622" name="Google Shape;622;p29"/>
          <p:cNvSpPr txBox="1"/>
          <p:nvPr>
            <p:ph idx="12" type="sldNum"/>
          </p:nvPr>
        </p:nvSpPr>
        <p:spPr>
          <a:xfrm>
            <a:off x="8529670" y="32126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26" name="Shape 6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7" name="Google Shape;627;p30"/>
          <p:cNvSpPr txBox="1"/>
          <p:nvPr>
            <p:ph type="title"/>
          </p:nvPr>
        </p:nvSpPr>
        <p:spPr>
          <a:xfrm>
            <a:off x="388375" y="0"/>
            <a:ext cx="6923400" cy="852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Suscribete!</a:t>
            </a:r>
            <a:endParaRPr/>
          </a:p>
        </p:txBody>
      </p:sp>
      <p:sp>
        <p:nvSpPr>
          <p:cNvPr id="628" name="Google Shape;628;p30"/>
          <p:cNvSpPr txBox="1"/>
          <p:nvPr>
            <p:ph idx="1" type="body"/>
          </p:nvPr>
        </p:nvSpPr>
        <p:spPr>
          <a:xfrm>
            <a:off x="535675" y="1276350"/>
            <a:ext cx="2133000" cy="14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b="1" lang="en"/>
              <a:t>Rastreo</a:t>
            </a:r>
            <a:endParaRPr b="1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200"/>
              <a:t>Activando modalidad rastreo </a:t>
            </a:r>
            <a:r>
              <a:rPr lang="en" sz="1200"/>
              <a:t>sabrás</a:t>
            </a:r>
            <a:r>
              <a:rPr lang="en" sz="1200"/>
              <a:t> por </a:t>
            </a:r>
            <a:r>
              <a:rPr lang="en" sz="1200"/>
              <a:t>dónde</a:t>
            </a:r>
            <a:r>
              <a:rPr lang="en" sz="1200"/>
              <a:t> ha ido tu  mascota en los ultimos 7 dias, de esa forma siempre </a:t>
            </a:r>
            <a:r>
              <a:rPr lang="en" sz="1200"/>
              <a:t>estará</a:t>
            </a:r>
            <a:r>
              <a:rPr lang="en" sz="1200"/>
              <a:t> seguro.</a:t>
            </a:r>
            <a:endParaRPr sz="1200"/>
          </a:p>
        </p:txBody>
      </p:sp>
      <p:sp>
        <p:nvSpPr>
          <p:cNvPr id="629" name="Google Shape;629;p30"/>
          <p:cNvSpPr txBox="1"/>
          <p:nvPr>
            <p:ph idx="2" type="body"/>
          </p:nvPr>
        </p:nvSpPr>
        <p:spPr>
          <a:xfrm>
            <a:off x="2778052" y="1276350"/>
            <a:ext cx="2133000" cy="14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b="1" lang="en"/>
              <a:t>Localización</a:t>
            </a:r>
            <a:endParaRPr b="1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200"/>
              <a:t>¿Quieres saber </a:t>
            </a:r>
            <a:r>
              <a:rPr lang="en" sz="1200"/>
              <a:t>dónde</a:t>
            </a:r>
            <a:r>
              <a:rPr lang="en" sz="1200"/>
              <a:t> </a:t>
            </a:r>
            <a:r>
              <a:rPr lang="en" sz="1200"/>
              <a:t>está</a:t>
            </a:r>
            <a:r>
              <a:rPr lang="en" sz="1200"/>
              <a:t>? O ¿se ha perdido? </a:t>
            </a:r>
            <a:r>
              <a:rPr lang="en" sz="1200"/>
              <a:t>Encuéntralo</a:t>
            </a:r>
            <a:r>
              <a:rPr lang="en" sz="1200"/>
              <a:t> </a:t>
            </a:r>
            <a:r>
              <a:rPr lang="en" sz="1200"/>
              <a:t>fácilmente</a:t>
            </a:r>
            <a:r>
              <a:rPr lang="en" sz="1200"/>
              <a:t> con el localizador( solo con collar)</a:t>
            </a:r>
            <a:endParaRPr sz="1200"/>
          </a:p>
        </p:txBody>
      </p:sp>
      <p:sp>
        <p:nvSpPr>
          <p:cNvPr id="630" name="Google Shape;630;p30"/>
          <p:cNvSpPr txBox="1"/>
          <p:nvPr>
            <p:ph idx="3" type="body"/>
          </p:nvPr>
        </p:nvSpPr>
        <p:spPr>
          <a:xfrm>
            <a:off x="5020425" y="1276350"/>
            <a:ext cx="2133000" cy="168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b="1" lang="en"/>
              <a:t>Seguridad</a:t>
            </a:r>
            <a:endParaRPr b="1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200"/>
              <a:t>Sabras donde esta tu mascota cuando lo necesites, si se ha perdido y no lleva su collar puedes usar la alerta, todos ayudaremos en su rescate.</a:t>
            </a:r>
            <a:endParaRPr sz="1200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sp>
        <p:nvSpPr>
          <p:cNvPr id="631" name="Google Shape;631;p30"/>
          <p:cNvSpPr txBox="1"/>
          <p:nvPr>
            <p:ph idx="1" type="body"/>
          </p:nvPr>
        </p:nvSpPr>
        <p:spPr>
          <a:xfrm>
            <a:off x="535675" y="3028950"/>
            <a:ext cx="2133000" cy="168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b="1" lang="en"/>
              <a:t>Solidaridad</a:t>
            </a:r>
            <a:endParaRPr b="1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200"/>
              <a:t>Nuestra comunidad es grande, ayuda y te ayudaran, si encuentras una mascota perdida ayudala a regresar a casa, esperamos lo mismo de todos nuestros miembros.</a:t>
            </a:r>
            <a:endParaRPr sz="1200"/>
          </a:p>
        </p:txBody>
      </p:sp>
      <p:sp>
        <p:nvSpPr>
          <p:cNvPr id="632" name="Google Shape;632;p30"/>
          <p:cNvSpPr txBox="1"/>
          <p:nvPr>
            <p:ph idx="2" type="body"/>
          </p:nvPr>
        </p:nvSpPr>
        <p:spPr>
          <a:xfrm>
            <a:off x="2778052" y="3028950"/>
            <a:ext cx="2133000" cy="14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b="1" lang="en"/>
              <a:t>Rescate</a:t>
            </a:r>
            <a:endParaRPr b="1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200"/>
              <a:t>Si estas suscrito y ayudas a una mascota en su regreso a casa se te </a:t>
            </a:r>
            <a:r>
              <a:rPr lang="en" sz="1200"/>
              <a:t>concederá</a:t>
            </a:r>
            <a:r>
              <a:rPr lang="en" sz="1200"/>
              <a:t> un regalo o descuento el producto de tu </a:t>
            </a:r>
            <a:r>
              <a:rPr lang="en" sz="1200"/>
              <a:t>elección</a:t>
            </a:r>
            <a:r>
              <a:rPr lang="en" sz="1200"/>
              <a:t>.</a:t>
            </a:r>
            <a:endParaRPr sz="1200"/>
          </a:p>
        </p:txBody>
      </p:sp>
      <p:sp>
        <p:nvSpPr>
          <p:cNvPr id="633" name="Google Shape;633;p30"/>
          <p:cNvSpPr txBox="1"/>
          <p:nvPr>
            <p:ph idx="3" type="body"/>
          </p:nvPr>
        </p:nvSpPr>
        <p:spPr>
          <a:xfrm>
            <a:off x="5020428" y="3028950"/>
            <a:ext cx="2133000" cy="14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b="1" lang="en"/>
              <a:t>Extras</a:t>
            </a:r>
            <a:endParaRPr b="1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200"/>
              <a:t>Tendrás</a:t>
            </a:r>
            <a:r>
              <a:rPr lang="en" sz="1200"/>
              <a:t> ofertas y descuentos exclusivas en la tienda de Find My Paw.</a:t>
            </a:r>
            <a:endParaRPr sz="1200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sp>
        <p:nvSpPr>
          <p:cNvPr id="634" name="Google Shape;634;p30"/>
          <p:cNvSpPr/>
          <p:nvPr/>
        </p:nvSpPr>
        <p:spPr>
          <a:xfrm>
            <a:off x="6339935" y="1393421"/>
            <a:ext cx="335248" cy="325775"/>
          </a:xfrm>
          <a:custGeom>
            <a:rect b="b" l="l" r="r" t="t"/>
            <a:pathLst>
              <a:path extrusionOk="0" h="15063" w="15501">
                <a:moveTo>
                  <a:pt x="7957" y="925"/>
                </a:moveTo>
                <a:lnTo>
                  <a:pt x="8249" y="1533"/>
                </a:lnTo>
                <a:lnTo>
                  <a:pt x="8103" y="1606"/>
                </a:lnTo>
                <a:lnTo>
                  <a:pt x="7957" y="1704"/>
                </a:lnTo>
                <a:lnTo>
                  <a:pt x="7933" y="1752"/>
                </a:lnTo>
                <a:lnTo>
                  <a:pt x="7933" y="1339"/>
                </a:lnTo>
                <a:lnTo>
                  <a:pt x="7957" y="925"/>
                </a:lnTo>
                <a:close/>
                <a:moveTo>
                  <a:pt x="8371" y="1801"/>
                </a:moveTo>
                <a:lnTo>
                  <a:pt x="8492" y="2020"/>
                </a:lnTo>
                <a:lnTo>
                  <a:pt x="8346" y="2117"/>
                </a:lnTo>
                <a:lnTo>
                  <a:pt x="8200" y="2215"/>
                </a:lnTo>
                <a:lnTo>
                  <a:pt x="8079" y="2288"/>
                </a:lnTo>
                <a:lnTo>
                  <a:pt x="7957" y="2409"/>
                </a:lnTo>
                <a:lnTo>
                  <a:pt x="7933" y="2069"/>
                </a:lnTo>
                <a:lnTo>
                  <a:pt x="8127" y="1971"/>
                </a:lnTo>
                <a:lnTo>
                  <a:pt x="8249" y="1898"/>
                </a:lnTo>
                <a:lnTo>
                  <a:pt x="8371" y="1801"/>
                </a:lnTo>
                <a:close/>
                <a:moveTo>
                  <a:pt x="8663" y="2336"/>
                </a:moveTo>
                <a:lnTo>
                  <a:pt x="8784" y="2628"/>
                </a:lnTo>
                <a:lnTo>
                  <a:pt x="8687" y="2653"/>
                </a:lnTo>
                <a:lnTo>
                  <a:pt x="8590" y="2726"/>
                </a:lnTo>
                <a:lnTo>
                  <a:pt x="8419" y="2847"/>
                </a:lnTo>
                <a:lnTo>
                  <a:pt x="8225" y="2993"/>
                </a:lnTo>
                <a:lnTo>
                  <a:pt x="8054" y="3164"/>
                </a:lnTo>
                <a:lnTo>
                  <a:pt x="8006" y="2750"/>
                </a:lnTo>
                <a:lnTo>
                  <a:pt x="8176" y="2653"/>
                </a:lnTo>
                <a:lnTo>
                  <a:pt x="8322" y="2531"/>
                </a:lnTo>
                <a:lnTo>
                  <a:pt x="8565" y="2385"/>
                </a:lnTo>
                <a:lnTo>
                  <a:pt x="8663" y="2336"/>
                </a:lnTo>
                <a:close/>
                <a:moveTo>
                  <a:pt x="8979" y="2945"/>
                </a:moveTo>
                <a:lnTo>
                  <a:pt x="8979" y="2969"/>
                </a:lnTo>
                <a:lnTo>
                  <a:pt x="9076" y="3164"/>
                </a:lnTo>
                <a:lnTo>
                  <a:pt x="8857" y="3285"/>
                </a:lnTo>
                <a:lnTo>
                  <a:pt x="8663" y="3431"/>
                </a:lnTo>
                <a:lnTo>
                  <a:pt x="8371" y="3626"/>
                </a:lnTo>
                <a:lnTo>
                  <a:pt x="8079" y="3821"/>
                </a:lnTo>
                <a:lnTo>
                  <a:pt x="8054" y="3504"/>
                </a:lnTo>
                <a:lnTo>
                  <a:pt x="8200" y="3456"/>
                </a:lnTo>
                <a:lnTo>
                  <a:pt x="8322" y="3383"/>
                </a:lnTo>
                <a:lnTo>
                  <a:pt x="8541" y="3212"/>
                </a:lnTo>
                <a:lnTo>
                  <a:pt x="8833" y="3018"/>
                </a:lnTo>
                <a:lnTo>
                  <a:pt x="8979" y="2945"/>
                </a:lnTo>
                <a:close/>
                <a:moveTo>
                  <a:pt x="9271" y="3529"/>
                </a:moveTo>
                <a:lnTo>
                  <a:pt x="9393" y="3796"/>
                </a:lnTo>
                <a:lnTo>
                  <a:pt x="8736" y="4186"/>
                </a:lnTo>
                <a:lnTo>
                  <a:pt x="8419" y="4380"/>
                </a:lnTo>
                <a:lnTo>
                  <a:pt x="8249" y="4478"/>
                </a:lnTo>
                <a:lnTo>
                  <a:pt x="8103" y="4599"/>
                </a:lnTo>
                <a:lnTo>
                  <a:pt x="8079" y="4113"/>
                </a:lnTo>
                <a:lnTo>
                  <a:pt x="8225" y="4088"/>
                </a:lnTo>
                <a:lnTo>
                  <a:pt x="8371" y="4040"/>
                </a:lnTo>
                <a:lnTo>
                  <a:pt x="8663" y="3894"/>
                </a:lnTo>
                <a:lnTo>
                  <a:pt x="9052" y="3650"/>
                </a:lnTo>
                <a:lnTo>
                  <a:pt x="9271" y="3529"/>
                </a:lnTo>
                <a:close/>
                <a:moveTo>
                  <a:pt x="9587" y="4186"/>
                </a:moveTo>
                <a:lnTo>
                  <a:pt x="9660" y="4332"/>
                </a:lnTo>
                <a:lnTo>
                  <a:pt x="9490" y="4429"/>
                </a:lnTo>
                <a:lnTo>
                  <a:pt x="9344" y="4551"/>
                </a:lnTo>
                <a:lnTo>
                  <a:pt x="9052" y="4770"/>
                </a:lnTo>
                <a:lnTo>
                  <a:pt x="8809" y="4916"/>
                </a:lnTo>
                <a:lnTo>
                  <a:pt x="8590" y="5110"/>
                </a:lnTo>
                <a:lnTo>
                  <a:pt x="8371" y="5305"/>
                </a:lnTo>
                <a:lnTo>
                  <a:pt x="8176" y="5524"/>
                </a:lnTo>
                <a:lnTo>
                  <a:pt x="8127" y="4794"/>
                </a:lnTo>
                <a:lnTo>
                  <a:pt x="8322" y="4794"/>
                </a:lnTo>
                <a:lnTo>
                  <a:pt x="8492" y="4721"/>
                </a:lnTo>
                <a:lnTo>
                  <a:pt x="8833" y="4575"/>
                </a:lnTo>
                <a:lnTo>
                  <a:pt x="9222" y="4380"/>
                </a:lnTo>
                <a:lnTo>
                  <a:pt x="9587" y="4186"/>
                </a:lnTo>
                <a:close/>
                <a:moveTo>
                  <a:pt x="14965" y="5938"/>
                </a:moveTo>
                <a:lnTo>
                  <a:pt x="14795" y="6059"/>
                </a:lnTo>
                <a:lnTo>
                  <a:pt x="14649" y="6205"/>
                </a:lnTo>
                <a:lnTo>
                  <a:pt x="14576" y="6181"/>
                </a:lnTo>
                <a:lnTo>
                  <a:pt x="14332" y="6157"/>
                </a:lnTo>
                <a:lnTo>
                  <a:pt x="14965" y="5938"/>
                </a:lnTo>
                <a:close/>
                <a:moveTo>
                  <a:pt x="2190" y="5840"/>
                </a:moveTo>
                <a:lnTo>
                  <a:pt x="2093" y="5986"/>
                </a:lnTo>
                <a:lnTo>
                  <a:pt x="2044" y="6132"/>
                </a:lnTo>
                <a:lnTo>
                  <a:pt x="2044" y="6181"/>
                </a:lnTo>
                <a:lnTo>
                  <a:pt x="2044" y="6254"/>
                </a:lnTo>
                <a:lnTo>
                  <a:pt x="1874" y="6181"/>
                </a:lnTo>
                <a:lnTo>
                  <a:pt x="1679" y="6108"/>
                </a:lnTo>
                <a:lnTo>
                  <a:pt x="1266" y="5962"/>
                </a:lnTo>
                <a:lnTo>
                  <a:pt x="2190" y="5840"/>
                </a:lnTo>
                <a:close/>
                <a:moveTo>
                  <a:pt x="3018" y="5743"/>
                </a:moveTo>
                <a:lnTo>
                  <a:pt x="2677" y="6132"/>
                </a:lnTo>
                <a:lnTo>
                  <a:pt x="2555" y="6302"/>
                </a:lnTo>
                <a:lnTo>
                  <a:pt x="2288" y="6278"/>
                </a:lnTo>
                <a:lnTo>
                  <a:pt x="2312" y="6254"/>
                </a:lnTo>
                <a:lnTo>
                  <a:pt x="2409" y="6181"/>
                </a:lnTo>
                <a:lnTo>
                  <a:pt x="2482" y="6059"/>
                </a:lnTo>
                <a:lnTo>
                  <a:pt x="2604" y="5938"/>
                </a:lnTo>
                <a:lnTo>
                  <a:pt x="2750" y="5816"/>
                </a:lnTo>
                <a:lnTo>
                  <a:pt x="2823" y="5767"/>
                </a:lnTo>
                <a:lnTo>
                  <a:pt x="3018" y="5743"/>
                </a:lnTo>
                <a:close/>
                <a:moveTo>
                  <a:pt x="9879" y="4672"/>
                </a:moveTo>
                <a:lnTo>
                  <a:pt x="9977" y="4818"/>
                </a:lnTo>
                <a:lnTo>
                  <a:pt x="9952" y="4818"/>
                </a:lnTo>
                <a:lnTo>
                  <a:pt x="9733" y="5062"/>
                </a:lnTo>
                <a:lnTo>
                  <a:pt x="9490" y="5281"/>
                </a:lnTo>
                <a:lnTo>
                  <a:pt x="8979" y="5719"/>
                </a:lnTo>
                <a:lnTo>
                  <a:pt x="8590" y="6035"/>
                </a:lnTo>
                <a:lnTo>
                  <a:pt x="8395" y="6181"/>
                </a:lnTo>
                <a:lnTo>
                  <a:pt x="8200" y="6351"/>
                </a:lnTo>
                <a:lnTo>
                  <a:pt x="8176" y="5694"/>
                </a:lnTo>
                <a:lnTo>
                  <a:pt x="8468" y="5573"/>
                </a:lnTo>
                <a:lnTo>
                  <a:pt x="8736" y="5402"/>
                </a:lnTo>
                <a:lnTo>
                  <a:pt x="9247" y="5086"/>
                </a:lnTo>
                <a:lnTo>
                  <a:pt x="9539" y="4916"/>
                </a:lnTo>
                <a:lnTo>
                  <a:pt x="9709" y="4794"/>
                </a:lnTo>
                <a:lnTo>
                  <a:pt x="9879" y="4672"/>
                </a:lnTo>
                <a:close/>
                <a:moveTo>
                  <a:pt x="3967" y="5597"/>
                </a:moveTo>
                <a:lnTo>
                  <a:pt x="3869" y="5719"/>
                </a:lnTo>
                <a:lnTo>
                  <a:pt x="3723" y="5986"/>
                </a:lnTo>
                <a:lnTo>
                  <a:pt x="3553" y="6229"/>
                </a:lnTo>
                <a:lnTo>
                  <a:pt x="3504" y="6327"/>
                </a:lnTo>
                <a:lnTo>
                  <a:pt x="3456" y="6424"/>
                </a:lnTo>
                <a:lnTo>
                  <a:pt x="3164" y="6375"/>
                </a:lnTo>
                <a:lnTo>
                  <a:pt x="2920" y="6327"/>
                </a:lnTo>
                <a:lnTo>
                  <a:pt x="3066" y="6181"/>
                </a:lnTo>
                <a:lnTo>
                  <a:pt x="3431" y="5792"/>
                </a:lnTo>
                <a:lnTo>
                  <a:pt x="3602" y="5646"/>
                </a:lnTo>
                <a:lnTo>
                  <a:pt x="3967" y="5597"/>
                </a:lnTo>
                <a:close/>
                <a:moveTo>
                  <a:pt x="5110" y="5354"/>
                </a:moveTo>
                <a:lnTo>
                  <a:pt x="4989" y="5475"/>
                </a:lnTo>
                <a:lnTo>
                  <a:pt x="4867" y="5597"/>
                </a:lnTo>
                <a:lnTo>
                  <a:pt x="4648" y="5865"/>
                </a:lnTo>
                <a:lnTo>
                  <a:pt x="4380" y="6205"/>
                </a:lnTo>
                <a:lnTo>
                  <a:pt x="4234" y="6400"/>
                </a:lnTo>
                <a:lnTo>
                  <a:pt x="4113" y="6594"/>
                </a:lnTo>
                <a:lnTo>
                  <a:pt x="3723" y="6497"/>
                </a:lnTo>
                <a:lnTo>
                  <a:pt x="3821" y="6400"/>
                </a:lnTo>
                <a:lnTo>
                  <a:pt x="3869" y="6278"/>
                </a:lnTo>
                <a:lnTo>
                  <a:pt x="3991" y="6084"/>
                </a:lnTo>
                <a:lnTo>
                  <a:pt x="4137" y="5865"/>
                </a:lnTo>
                <a:lnTo>
                  <a:pt x="4307" y="5694"/>
                </a:lnTo>
                <a:lnTo>
                  <a:pt x="4405" y="5597"/>
                </a:lnTo>
                <a:lnTo>
                  <a:pt x="4526" y="5500"/>
                </a:lnTo>
                <a:lnTo>
                  <a:pt x="5110" y="5354"/>
                </a:lnTo>
                <a:close/>
                <a:moveTo>
                  <a:pt x="14065" y="6254"/>
                </a:moveTo>
                <a:lnTo>
                  <a:pt x="14138" y="6327"/>
                </a:lnTo>
                <a:lnTo>
                  <a:pt x="14235" y="6375"/>
                </a:lnTo>
                <a:lnTo>
                  <a:pt x="14430" y="6448"/>
                </a:lnTo>
                <a:lnTo>
                  <a:pt x="14186" y="6740"/>
                </a:lnTo>
                <a:lnTo>
                  <a:pt x="14016" y="6643"/>
                </a:lnTo>
                <a:lnTo>
                  <a:pt x="13846" y="6546"/>
                </a:lnTo>
                <a:lnTo>
                  <a:pt x="13675" y="6497"/>
                </a:lnTo>
                <a:lnTo>
                  <a:pt x="13481" y="6448"/>
                </a:lnTo>
                <a:lnTo>
                  <a:pt x="14065" y="6254"/>
                </a:lnTo>
                <a:close/>
                <a:moveTo>
                  <a:pt x="5573" y="5451"/>
                </a:moveTo>
                <a:lnTo>
                  <a:pt x="5719" y="5621"/>
                </a:lnTo>
                <a:lnTo>
                  <a:pt x="5840" y="5767"/>
                </a:lnTo>
                <a:lnTo>
                  <a:pt x="5816" y="5767"/>
                </a:lnTo>
                <a:lnTo>
                  <a:pt x="5670" y="5840"/>
                </a:lnTo>
                <a:lnTo>
                  <a:pt x="5548" y="5962"/>
                </a:lnTo>
                <a:lnTo>
                  <a:pt x="5354" y="6205"/>
                </a:lnTo>
                <a:lnTo>
                  <a:pt x="5110" y="6473"/>
                </a:lnTo>
                <a:lnTo>
                  <a:pt x="4989" y="6619"/>
                </a:lnTo>
                <a:lnTo>
                  <a:pt x="4916" y="6765"/>
                </a:lnTo>
                <a:lnTo>
                  <a:pt x="4429" y="6667"/>
                </a:lnTo>
                <a:lnTo>
                  <a:pt x="4551" y="6546"/>
                </a:lnTo>
                <a:lnTo>
                  <a:pt x="4648" y="6424"/>
                </a:lnTo>
                <a:lnTo>
                  <a:pt x="4843" y="6157"/>
                </a:lnTo>
                <a:lnTo>
                  <a:pt x="5159" y="5816"/>
                </a:lnTo>
                <a:lnTo>
                  <a:pt x="5354" y="5646"/>
                </a:lnTo>
                <a:lnTo>
                  <a:pt x="5475" y="5548"/>
                </a:lnTo>
                <a:lnTo>
                  <a:pt x="5548" y="5451"/>
                </a:lnTo>
                <a:close/>
                <a:moveTo>
                  <a:pt x="6035" y="5962"/>
                </a:moveTo>
                <a:lnTo>
                  <a:pt x="6278" y="6254"/>
                </a:lnTo>
                <a:lnTo>
                  <a:pt x="6157" y="6424"/>
                </a:lnTo>
                <a:lnTo>
                  <a:pt x="6011" y="6643"/>
                </a:lnTo>
                <a:lnTo>
                  <a:pt x="5889" y="6862"/>
                </a:lnTo>
                <a:lnTo>
                  <a:pt x="5840" y="6935"/>
                </a:lnTo>
                <a:lnTo>
                  <a:pt x="5840" y="7008"/>
                </a:lnTo>
                <a:lnTo>
                  <a:pt x="5232" y="6838"/>
                </a:lnTo>
                <a:lnTo>
                  <a:pt x="5402" y="6692"/>
                </a:lnTo>
                <a:lnTo>
                  <a:pt x="5548" y="6546"/>
                </a:lnTo>
                <a:lnTo>
                  <a:pt x="5767" y="6278"/>
                </a:lnTo>
                <a:lnTo>
                  <a:pt x="5889" y="6157"/>
                </a:lnTo>
                <a:lnTo>
                  <a:pt x="6011" y="6011"/>
                </a:lnTo>
                <a:lnTo>
                  <a:pt x="6035" y="5962"/>
                </a:lnTo>
                <a:close/>
                <a:moveTo>
                  <a:pt x="7519" y="925"/>
                </a:moveTo>
                <a:lnTo>
                  <a:pt x="7470" y="1120"/>
                </a:lnTo>
                <a:lnTo>
                  <a:pt x="7470" y="1314"/>
                </a:lnTo>
                <a:lnTo>
                  <a:pt x="7470" y="1704"/>
                </a:lnTo>
                <a:lnTo>
                  <a:pt x="7495" y="2093"/>
                </a:lnTo>
                <a:lnTo>
                  <a:pt x="7519" y="2482"/>
                </a:lnTo>
                <a:lnTo>
                  <a:pt x="7592" y="3285"/>
                </a:lnTo>
                <a:lnTo>
                  <a:pt x="7665" y="4234"/>
                </a:lnTo>
                <a:lnTo>
                  <a:pt x="7714" y="5183"/>
                </a:lnTo>
                <a:lnTo>
                  <a:pt x="7714" y="6132"/>
                </a:lnTo>
                <a:lnTo>
                  <a:pt x="7714" y="7081"/>
                </a:lnTo>
                <a:lnTo>
                  <a:pt x="7519" y="6886"/>
                </a:lnTo>
                <a:lnTo>
                  <a:pt x="7324" y="6716"/>
                </a:lnTo>
                <a:lnTo>
                  <a:pt x="7032" y="6473"/>
                </a:lnTo>
                <a:lnTo>
                  <a:pt x="6522" y="5913"/>
                </a:lnTo>
                <a:lnTo>
                  <a:pt x="5986" y="5354"/>
                </a:lnTo>
                <a:lnTo>
                  <a:pt x="5792" y="5159"/>
                </a:lnTo>
                <a:lnTo>
                  <a:pt x="5670" y="5086"/>
                </a:lnTo>
                <a:lnTo>
                  <a:pt x="5573" y="5013"/>
                </a:lnTo>
                <a:lnTo>
                  <a:pt x="5719" y="4721"/>
                </a:lnTo>
                <a:lnTo>
                  <a:pt x="5913" y="4453"/>
                </a:lnTo>
                <a:lnTo>
                  <a:pt x="6278" y="3894"/>
                </a:lnTo>
                <a:lnTo>
                  <a:pt x="6449" y="3626"/>
                </a:lnTo>
                <a:lnTo>
                  <a:pt x="6570" y="3358"/>
                </a:lnTo>
                <a:lnTo>
                  <a:pt x="6692" y="3066"/>
                </a:lnTo>
                <a:lnTo>
                  <a:pt x="6789" y="2774"/>
                </a:lnTo>
                <a:lnTo>
                  <a:pt x="6984" y="2166"/>
                </a:lnTo>
                <a:lnTo>
                  <a:pt x="7203" y="1558"/>
                </a:lnTo>
                <a:lnTo>
                  <a:pt x="7349" y="1217"/>
                </a:lnTo>
                <a:lnTo>
                  <a:pt x="7519" y="925"/>
                </a:lnTo>
                <a:close/>
                <a:moveTo>
                  <a:pt x="6497" y="6497"/>
                </a:moveTo>
                <a:lnTo>
                  <a:pt x="6522" y="6521"/>
                </a:lnTo>
                <a:lnTo>
                  <a:pt x="6716" y="6716"/>
                </a:lnTo>
                <a:lnTo>
                  <a:pt x="6643" y="6765"/>
                </a:lnTo>
                <a:lnTo>
                  <a:pt x="6595" y="6789"/>
                </a:lnTo>
                <a:lnTo>
                  <a:pt x="6497" y="6911"/>
                </a:lnTo>
                <a:lnTo>
                  <a:pt x="6400" y="7008"/>
                </a:lnTo>
                <a:lnTo>
                  <a:pt x="6327" y="7130"/>
                </a:lnTo>
                <a:lnTo>
                  <a:pt x="5986" y="7057"/>
                </a:lnTo>
                <a:lnTo>
                  <a:pt x="6059" y="7008"/>
                </a:lnTo>
                <a:lnTo>
                  <a:pt x="6132" y="6935"/>
                </a:lnTo>
                <a:lnTo>
                  <a:pt x="6254" y="6838"/>
                </a:lnTo>
                <a:lnTo>
                  <a:pt x="6497" y="6497"/>
                </a:lnTo>
                <a:close/>
                <a:moveTo>
                  <a:pt x="13286" y="6521"/>
                </a:moveTo>
                <a:lnTo>
                  <a:pt x="13627" y="6740"/>
                </a:lnTo>
                <a:lnTo>
                  <a:pt x="13967" y="6935"/>
                </a:lnTo>
                <a:lnTo>
                  <a:pt x="13870" y="7032"/>
                </a:lnTo>
                <a:lnTo>
                  <a:pt x="13724" y="7178"/>
                </a:lnTo>
                <a:lnTo>
                  <a:pt x="13578" y="7081"/>
                </a:lnTo>
                <a:lnTo>
                  <a:pt x="13456" y="7032"/>
                </a:lnTo>
                <a:lnTo>
                  <a:pt x="13164" y="6911"/>
                </a:lnTo>
                <a:lnTo>
                  <a:pt x="12897" y="6813"/>
                </a:lnTo>
                <a:lnTo>
                  <a:pt x="12653" y="6716"/>
                </a:lnTo>
                <a:lnTo>
                  <a:pt x="13286" y="6521"/>
                </a:lnTo>
                <a:close/>
                <a:moveTo>
                  <a:pt x="10171" y="5062"/>
                </a:moveTo>
                <a:lnTo>
                  <a:pt x="10220" y="5135"/>
                </a:lnTo>
                <a:lnTo>
                  <a:pt x="10196" y="5159"/>
                </a:lnTo>
                <a:lnTo>
                  <a:pt x="9587" y="5816"/>
                </a:lnTo>
                <a:lnTo>
                  <a:pt x="9003" y="6521"/>
                </a:lnTo>
                <a:lnTo>
                  <a:pt x="8809" y="6716"/>
                </a:lnTo>
                <a:lnTo>
                  <a:pt x="8590" y="6935"/>
                </a:lnTo>
                <a:lnTo>
                  <a:pt x="8371" y="7154"/>
                </a:lnTo>
                <a:lnTo>
                  <a:pt x="8152" y="7373"/>
                </a:lnTo>
                <a:lnTo>
                  <a:pt x="8200" y="6740"/>
                </a:lnTo>
                <a:lnTo>
                  <a:pt x="8444" y="6570"/>
                </a:lnTo>
                <a:lnTo>
                  <a:pt x="8663" y="6400"/>
                </a:lnTo>
                <a:lnTo>
                  <a:pt x="9101" y="6035"/>
                </a:lnTo>
                <a:lnTo>
                  <a:pt x="9660" y="5573"/>
                </a:lnTo>
                <a:lnTo>
                  <a:pt x="9928" y="5329"/>
                </a:lnTo>
                <a:lnTo>
                  <a:pt x="10171" y="5062"/>
                </a:lnTo>
                <a:close/>
                <a:moveTo>
                  <a:pt x="10488" y="5329"/>
                </a:moveTo>
                <a:lnTo>
                  <a:pt x="10731" y="5427"/>
                </a:lnTo>
                <a:lnTo>
                  <a:pt x="10999" y="5500"/>
                </a:lnTo>
                <a:lnTo>
                  <a:pt x="11510" y="5597"/>
                </a:lnTo>
                <a:lnTo>
                  <a:pt x="11850" y="5670"/>
                </a:lnTo>
                <a:lnTo>
                  <a:pt x="12167" y="5694"/>
                </a:lnTo>
                <a:lnTo>
                  <a:pt x="12824" y="5719"/>
                </a:lnTo>
                <a:lnTo>
                  <a:pt x="13529" y="5743"/>
                </a:lnTo>
                <a:lnTo>
                  <a:pt x="14235" y="5792"/>
                </a:lnTo>
                <a:lnTo>
                  <a:pt x="13505" y="6059"/>
                </a:lnTo>
                <a:lnTo>
                  <a:pt x="12799" y="6278"/>
                </a:lnTo>
                <a:lnTo>
                  <a:pt x="11339" y="6692"/>
                </a:lnTo>
                <a:lnTo>
                  <a:pt x="9612" y="7130"/>
                </a:lnTo>
                <a:lnTo>
                  <a:pt x="9149" y="7251"/>
                </a:lnTo>
                <a:lnTo>
                  <a:pt x="8663" y="7373"/>
                </a:lnTo>
                <a:lnTo>
                  <a:pt x="9101" y="6862"/>
                </a:lnTo>
                <a:lnTo>
                  <a:pt x="9758" y="6132"/>
                </a:lnTo>
                <a:lnTo>
                  <a:pt x="10098" y="5767"/>
                </a:lnTo>
                <a:lnTo>
                  <a:pt x="10439" y="5402"/>
                </a:lnTo>
                <a:lnTo>
                  <a:pt x="10488" y="5329"/>
                </a:lnTo>
                <a:close/>
                <a:moveTo>
                  <a:pt x="6862" y="6886"/>
                </a:moveTo>
                <a:lnTo>
                  <a:pt x="7349" y="7422"/>
                </a:lnTo>
                <a:lnTo>
                  <a:pt x="7349" y="7422"/>
                </a:lnTo>
                <a:lnTo>
                  <a:pt x="6570" y="7203"/>
                </a:lnTo>
                <a:lnTo>
                  <a:pt x="6668" y="7105"/>
                </a:lnTo>
                <a:lnTo>
                  <a:pt x="6765" y="7008"/>
                </a:lnTo>
                <a:lnTo>
                  <a:pt x="6862" y="6911"/>
                </a:lnTo>
                <a:lnTo>
                  <a:pt x="6862" y="6886"/>
                </a:lnTo>
                <a:close/>
                <a:moveTo>
                  <a:pt x="12386" y="6789"/>
                </a:moveTo>
                <a:lnTo>
                  <a:pt x="12483" y="6911"/>
                </a:lnTo>
                <a:lnTo>
                  <a:pt x="12629" y="7008"/>
                </a:lnTo>
                <a:lnTo>
                  <a:pt x="12775" y="7105"/>
                </a:lnTo>
                <a:lnTo>
                  <a:pt x="12921" y="7178"/>
                </a:lnTo>
                <a:lnTo>
                  <a:pt x="13432" y="7422"/>
                </a:lnTo>
                <a:lnTo>
                  <a:pt x="13140" y="7641"/>
                </a:lnTo>
                <a:lnTo>
                  <a:pt x="12970" y="7543"/>
                </a:lnTo>
                <a:lnTo>
                  <a:pt x="12799" y="7470"/>
                </a:lnTo>
                <a:lnTo>
                  <a:pt x="12483" y="7349"/>
                </a:lnTo>
                <a:lnTo>
                  <a:pt x="12045" y="7154"/>
                </a:lnTo>
                <a:lnTo>
                  <a:pt x="11826" y="7057"/>
                </a:lnTo>
                <a:lnTo>
                  <a:pt x="11607" y="7008"/>
                </a:lnTo>
                <a:lnTo>
                  <a:pt x="12386" y="6789"/>
                </a:lnTo>
                <a:close/>
                <a:moveTo>
                  <a:pt x="11461" y="7057"/>
                </a:moveTo>
                <a:lnTo>
                  <a:pt x="11534" y="7154"/>
                </a:lnTo>
                <a:lnTo>
                  <a:pt x="11631" y="7251"/>
                </a:lnTo>
                <a:lnTo>
                  <a:pt x="11850" y="7397"/>
                </a:lnTo>
                <a:lnTo>
                  <a:pt x="12069" y="7519"/>
                </a:lnTo>
                <a:lnTo>
                  <a:pt x="12313" y="7641"/>
                </a:lnTo>
                <a:lnTo>
                  <a:pt x="12532" y="7762"/>
                </a:lnTo>
                <a:lnTo>
                  <a:pt x="12799" y="7908"/>
                </a:lnTo>
                <a:lnTo>
                  <a:pt x="12483" y="8152"/>
                </a:lnTo>
                <a:lnTo>
                  <a:pt x="12410" y="8054"/>
                </a:lnTo>
                <a:lnTo>
                  <a:pt x="12337" y="7981"/>
                </a:lnTo>
                <a:lnTo>
                  <a:pt x="12240" y="7908"/>
                </a:lnTo>
                <a:lnTo>
                  <a:pt x="12118" y="7860"/>
                </a:lnTo>
                <a:lnTo>
                  <a:pt x="11875" y="7762"/>
                </a:lnTo>
                <a:lnTo>
                  <a:pt x="11656" y="7689"/>
                </a:lnTo>
                <a:lnTo>
                  <a:pt x="11145" y="7470"/>
                </a:lnTo>
                <a:lnTo>
                  <a:pt x="10901" y="7349"/>
                </a:lnTo>
                <a:lnTo>
                  <a:pt x="10634" y="7251"/>
                </a:lnTo>
                <a:lnTo>
                  <a:pt x="11437" y="7057"/>
                </a:lnTo>
                <a:close/>
                <a:moveTo>
                  <a:pt x="10439" y="7324"/>
                </a:moveTo>
                <a:lnTo>
                  <a:pt x="10512" y="7422"/>
                </a:lnTo>
                <a:lnTo>
                  <a:pt x="10609" y="7495"/>
                </a:lnTo>
                <a:lnTo>
                  <a:pt x="10828" y="7665"/>
                </a:lnTo>
                <a:lnTo>
                  <a:pt x="11047" y="7787"/>
                </a:lnTo>
                <a:lnTo>
                  <a:pt x="11291" y="7884"/>
                </a:lnTo>
                <a:lnTo>
                  <a:pt x="11996" y="8176"/>
                </a:lnTo>
                <a:lnTo>
                  <a:pt x="12167" y="8249"/>
                </a:lnTo>
                <a:lnTo>
                  <a:pt x="12215" y="8273"/>
                </a:lnTo>
                <a:lnTo>
                  <a:pt x="12288" y="8298"/>
                </a:lnTo>
                <a:lnTo>
                  <a:pt x="11996" y="8541"/>
                </a:lnTo>
                <a:lnTo>
                  <a:pt x="11972" y="8541"/>
                </a:lnTo>
                <a:lnTo>
                  <a:pt x="11583" y="8444"/>
                </a:lnTo>
                <a:lnTo>
                  <a:pt x="11218" y="8322"/>
                </a:lnTo>
                <a:lnTo>
                  <a:pt x="10853" y="8152"/>
                </a:lnTo>
                <a:lnTo>
                  <a:pt x="10512" y="7957"/>
                </a:lnTo>
                <a:lnTo>
                  <a:pt x="10098" y="7714"/>
                </a:lnTo>
                <a:lnTo>
                  <a:pt x="9879" y="7592"/>
                </a:lnTo>
                <a:lnTo>
                  <a:pt x="9660" y="7495"/>
                </a:lnTo>
                <a:lnTo>
                  <a:pt x="10439" y="7324"/>
                </a:lnTo>
                <a:close/>
                <a:moveTo>
                  <a:pt x="8225" y="8103"/>
                </a:moveTo>
                <a:lnTo>
                  <a:pt x="8638" y="8249"/>
                </a:lnTo>
                <a:lnTo>
                  <a:pt x="9028" y="8419"/>
                </a:lnTo>
                <a:lnTo>
                  <a:pt x="8930" y="8517"/>
                </a:lnTo>
                <a:lnTo>
                  <a:pt x="8784" y="8638"/>
                </a:lnTo>
                <a:lnTo>
                  <a:pt x="8711" y="8711"/>
                </a:lnTo>
                <a:lnTo>
                  <a:pt x="8687" y="8784"/>
                </a:lnTo>
                <a:lnTo>
                  <a:pt x="8225" y="8103"/>
                </a:lnTo>
                <a:close/>
                <a:moveTo>
                  <a:pt x="7689" y="8663"/>
                </a:moveTo>
                <a:lnTo>
                  <a:pt x="7714" y="9003"/>
                </a:lnTo>
                <a:lnTo>
                  <a:pt x="7689" y="9003"/>
                </a:lnTo>
                <a:lnTo>
                  <a:pt x="7519" y="8930"/>
                </a:lnTo>
                <a:lnTo>
                  <a:pt x="7665" y="8687"/>
                </a:lnTo>
                <a:lnTo>
                  <a:pt x="7689" y="8663"/>
                </a:lnTo>
                <a:close/>
                <a:moveTo>
                  <a:pt x="9344" y="7592"/>
                </a:moveTo>
                <a:lnTo>
                  <a:pt x="9612" y="7787"/>
                </a:lnTo>
                <a:lnTo>
                  <a:pt x="9904" y="7981"/>
                </a:lnTo>
                <a:lnTo>
                  <a:pt x="10463" y="8322"/>
                </a:lnTo>
                <a:lnTo>
                  <a:pt x="10755" y="8492"/>
                </a:lnTo>
                <a:lnTo>
                  <a:pt x="11047" y="8638"/>
                </a:lnTo>
                <a:lnTo>
                  <a:pt x="11364" y="8760"/>
                </a:lnTo>
                <a:lnTo>
                  <a:pt x="11680" y="8833"/>
                </a:lnTo>
                <a:lnTo>
                  <a:pt x="11510" y="9003"/>
                </a:lnTo>
                <a:lnTo>
                  <a:pt x="11485" y="9028"/>
                </a:lnTo>
                <a:lnTo>
                  <a:pt x="10463" y="8565"/>
                </a:lnTo>
                <a:lnTo>
                  <a:pt x="9952" y="8371"/>
                </a:lnTo>
                <a:lnTo>
                  <a:pt x="9417" y="8176"/>
                </a:lnTo>
                <a:lnTo>
                  <a:pt x="8979" y="7981"/>
                </a:lnTo>
                <a:lnTo>
                  <a:pt x="8736" y="7884"/>
                </a:lnTo>
                <a:lnTo>
                  <a:pt x="8468" y="7811"/>
                </a:lnTo>
                <a:lnTo>
                  <a:pt x="8906" y="7714"/>
                </a:lnTo>
                <a:lnTo>
                  <a:pt x="9344" y="7592"/>
                </a:lnTo>
                <a:close/>
                <a:moveTo>
                  <a:pt x="9368" y="8565"/>
                </a:moveTo>
                <a:lnTo>
                  <a:pt x="9733" y="8687"/>
                </a:lnTo>
                <a:lnTo>
                  <a:pt x="9660" y="8760"/>
                </a:lnTo>
                <a:lnTo>
                  <a:pt x="9198" y="9076"/>
                </a:lnTo>
                <a:lnTo>
                  <a:pt x="9101" y="9149"/>
                </a:lnTo>
                <a:lnTo>
                  <a:pt x="9003" y="9247"/>
                </a:lnTo>
                <a:lnTo>
                  <a:pt x="8760" y="8906"/>
                </a:lnTo>
                <a:lnTo>
                  <a:pt x="8784" y="8906"/>
                </a:lnTo>
                <a:lnTo>
                  <a:pt x="8930" y="8809"/>
                </a:lnTo>
                <a:lnTo>
                  <a:pt x="9052" y="8711"/>
                </a:lnTo>
                <a:lnTo>
                  <a:pt x="9174" y="8638"/>
                </a:lnTo>
                <a:lnTo>
                  <a:pt x="9344" y="8590"/>
                </a:lnTo>
                <a:lnTo>
                  <a:pt x="9368" y="8565"/>
                </a:lnTo>
                <a:close/>
                <a:moveTo>
                  <a:pt x="828" y="6181"/>
                </a:moveTo>
                <a:lnTo>
                  <a:pt x="1168" y="6302"/>
                </a:lnTo>
                <a:lnTo>
                  <a:pt x="1533" y="6400"/>
                </a:lnTo>
                <a:lnTo>
                  <a:pt x="2239" y="6546"/>
                </a:lnTo>
                <a:lnTo>
                  <a:pt x="2507" y="6570"/>
                </a:lnTo>
                <a:lnTo>
                  <a:pt x="2750" y="6594"/>
                </a:lnTo>
                <a:lnTo>
                  <a:pt x="3018" y="6619"/>
                </a:lnTo>
                <a:lnTo>
                  <a:pt x="3285" y="6643"/>
                </a:lnTo>
                <a:lnTo>
                  <a:pt x="4356" y="6911"/>
                </a:lnTo>
                <a:lnTo>
                  <a:pt x="5159" y="7081"/>
                </a:lnTo>
                <a:lnTo>
                  <a:pt x="5938" y="7300"/>
                </a:lnTo>
                <a:lnTo>
                  <a:pt x="7519" y="7762"/>
                </a:lnTo>
                <a:lnTo>
                  <a:pt x="6546" y="8273"/>
                </a:lnTo>
                <a:lnTo>
                  <a:pt x="5548" y="8736"/>
                </a:lnTo>
                <a:lnTo>
                  <a:pt x="4697" y="9076"/>
                </a:lnTo>
                <a:lnTo>
                  <a:pt x="4453" y="9198"/>
                </a:lnTo>
                <a:lnTo>
                  <a:pt x="4332" y="9271"/>
                </a:lnTo>
                <a:lnTo>
                  <a:pt x="4234" y="9368"/>
                </a:lnTo>
                <a:lnTo>
                  <a:pt x="4210" y="9320"/>
                </a:lnTo>
                <a:lnTo>
                  <a:pt x="3991" y="9003"/>
                </a:lnTo>
                <a:lnTo>
                  <a:pt x="3748" y="8687"/>
                </a:lnTo>
                <a:lnTo>
                  <a:pt x="3456" y="8395"/>
                </a:lnTo>
                <a:lnTo>
                  <a:pt x="3164" y="8127"/>
                </a:lnTo>
                <a:lnTo>
                  <a:pt x="2531" y="7616"/>
                </a:lnTo>
                <a:lnTo>
                  <a:pt x="2239" y="7373"/>
                </a:lnTo>
                <a:lnTo>
                  <a:pt x="1947" y="7105"/>
                </a:lnTo>
                <a:lnTo>
                  <a:pt x="1728" y="6911"/>
                </a:lnTo>
                <a:lnTo>
                  <a:pt x="1485" y="6716"/>
                </a:lnTo>
                <a:lnTo>
                  <a:pt x="1047" y="6375"/>
                </a:lnTo>
                <a:lnTo>
                  <a:pt x="828" y="6181"/>
                </a:lnTo>
                <a:close/>
                <a:moveTo>
                  <a:pt x="10098" y="8833"/>
                </a:moveTo>
                <a:lnTo>
                  <a:pt x="10658" y="9076"/>
                </a:lnTo>
                <a:lnTo>
                  <a:pt x="10366" y="9247"/>
                </a:lnTo>
                <a:lnTo>
                  <a:pt x="10098" y="9393"/>
                </a:lnTo>
                <a:lnTo>
                  <a:pt x="9758" y="9612"/>
                </a:lnTo>
                <a:lnTo>
                  <a:pt x="9612" y="9758"/>
                </a:lnTo>
                <a:lnTo>
                  <a:pt x="9466" y="9904"/>
                </a:lnTo>
                <a:lnTo>
                  <a:pt x="9125" y="9417"/>
                </a:lnTo>
                <a:lnTo>
                  <a:pt x="9198" y="9393"/>
                </a:lnTo>
                <a:lnTo>
                  <a:pt x="9271" y="9368"/>
                </a:lnTo>
                <a:lnTo>
                  <a:pt x="9417" y="9271"/>
                </a:lnTo>
                <a:lnTo>
                  <a:pt x="9660" y="9101"/>
                </a:lnTo>
                <a:lnTo>
                  <a:pt x="10098" y="8857"/>
                </a:lnTo>
                <a:lnTo>
                  <a:pt x="10098" y="8833"/>
                </a:lnTo>
                <a:close/>
                <a:moveTo>
                  <a:pt x="7324" y="9174"/>
                </a:moveTo>
                <a:lnTo>
                  <a:pt x="7446" y="9222"/>
                </a:lnTo>
                <a:lnTo>
                  <a:pt x="7519" y="9295"/>
                </a:lnTo>
                <a:lnTo>
                  <a:pt x="7738" y="9393"/>
                </a:lnTo>
                <a:lnTo>
                  <a:pt x="7738" y="9855"/>
                </a:lnTo>
                <a:lnTo>
                  <a:pt x="7738" y="10001"/>
                </a:lnTo>
                <a:lnTo>
                  <a:pt x="7495" y="9855"/>
                </a:lnTo>
                <a:lnTo>
                  <a:pt x="7251" y="9733"/>
                </a:lnTo>
                <a:lnTo>
                  <a:pt x="7105" y="9685"/>
                </a:lnTo>
                <a:lnTo>
                  <a:pt x="6984" y="9660"/>
                </a:lnTo>
                <a:lnTo>
                  <a:pt x="7324" y="9174"/>
                </a:lnTo>
                <a:close/>
                <a:moveTo>
                  <a:pt x="6911" y="9758"/>
                </a:moveTo>
                <a:lnTo>
                  <a:pt x="7008" y="9879"/>
                </a:lnTo>
                <a:lnTo>
                  <a:pt x="7130" y="10001"/>
                </a:lnTo>
                <a:lnTo>
                  <a:pt x="7373" y="10196"/>
                </a:lnTo>
                <a:lnTo>
                  <a:pt x="7543" y="10317"/>
                </a:lnTo>
                <a:lnTo>
                  <a:pt x="7762" y="10415"/>
                </a:lnTo>
                <a:lnTo>
                  <a:pt x="7762" y="10926"/>
                </a:lnTo>
                <a:lnTo>
                  <a:pt x="7470" y="10707"/>
                </a:lnTo>
                <a:lnTo>
                  <a:pt x="7203" y="10488"/>
                </a:lnTo>
                <a:lnTo>
                  <a:pt x="7057" y="10415"/>
                </a:lnTo>
                <a:lnTo>
                  <a:pt x="6911" y="10317"/>
                </a:lnTo>
                <a:lnTo>
                  <a:pt x="6741" y="10269"/>
                </a:lnTo>
                <a:lnTo>
                  <a:pt x="6570" y="10244"/>
                </a:lnTo>
                <a:lnTo>
                  <a:pt x="6911" y="9758"/>
                </a:lnTo>
                <a:close/>
                <a:moveTo>
                  <a:pt x="11072" y="9271"/>
                </a:moveTo>
                <a:lnTo>
                  <a:pt x="11291" y="9368"/>
                </a:lnTo>
                <a:lnTo>
                  <a:pt x="11266" y="9490"/>
                </a:lnTo>
                <a:lnTo>
                  <a:pt x="11266" y="9612"/>
                </a:lnTo>
                <a:lnTo>
                  <a:pt x="11096" y="9685"/>
                </a:lnTo>
                <a:lnTo>
                  <a:pt x="10950" y="9782"/>
                </a:lnTo>
                <a:lnTo>
                  <a:pt x="10658" y="9977"/>
                </a:lnTo>
                <a:lnTo>
                  <a:pt x="10293" y="10220"/>
                </a:lnTo>
                <a:lnTo>
                  <a:pt x="10123" y="10366"/>
                </a:lnTo>
                <a:lnTo>
                  <a:pt x="10050" y="10439"/>
                </a:lnTo>
                <a:lnTo>
                  <a:pt x="10001" y="10536"/>
                </a:lnTo>
                <a:lnTo>
                  <a:pt x="10001" y="10585"/>
                </a:lnTo>
                <a:lnTo>
                  <a:pt x="10025" y="10609"/>
                </a:lnTo>
                <a:lnTo>
                  <a:pt x="10123" y="10609"/>
                </a:lnTo>
                <a:lnTo>
                  <a:pt x="10220" y="10585"/>
                </a:lnTo>
                <a:lnTo>
                  <a:pt x="10390" y="10512"/>
                </a:lnTo>
                <a:lnTo>
                  <a:pt x="10561" y="10390"/>
                </a:lnTo>
                <a:lnTo>
                  <a:pt x="10731" y="10269"/>
                </a:lnTo>
                <a:lnTo>
                  <a:pt x="10999" y="10074"/>
                </a:lnTo>
                <a:lnTo>
                  <a:pt x="11291" y="9904"/>
                </a:lnTo>
                <a:lnTo>
                  <a:pt x="11339" y="10171"/>
                </a:lnTo>
                <a:lnTo>
                  <a:pt x="11412" y="10390"/>
                </a:lnTo>
                <a:lnTo>
                  <a:pt x="11145" y="10488"/>
                </a:lnTo>
                <a:lnTo>
                  <a:pt x="10877" y="10634"/>
                </a:lnTo>
                <a:lnTo>
                  <a:pt x="10731" y="10682"/>
                </a:lnTo>
                <a:lnTo>
                  <a:pt x="10561" y="10804"/>
                </a:lnTo>
                <a:lnTo>
                  <a:pt x="10415" y="10926"/>
                </a:lnTo>
                <a:lnTo>
                  <a:pt x="10342" y="10999"/>
                </a:lnTo>
                <a:lnTo>
                  <a:pt x="10317" y="11072"/>
                </a:lnTo>
                <a:lnTo>
                  <a:pt x="9879" y="10463"/>
                </a:lnTo>
                <a:lnTo>
                  <a:pt x="9587" y="10050"/>
                </a:lnTo>
                <a:lnTo>
                  <a:pt x="9733" y="10001"/>
                </a:lnTo>
                <a:lnTo>
                  <a:pt x="9904" y="9928"/>
                </a:lnTo>
                <a:lnTo>
                  <a:pt x="10196" y="9758"/>
                </a:lnTo>
                <a:lnTo>
                  <a:pt x="10634" y="9514"/>
                </a:lnTo>
                <a:lnTo>
                  <a:pt x="11047" y="9295"/>
                </a:lnTo>
                <a:lnTo>
                  <a:pt x="11072" y="9271"/>
                </a:lnTo>
                <a:close/>
                <a:moveTo>
                  <a:pt x="11534" y="10780"/>
                </a:moveTo>
                <a:lnTo>
                  <a:pt x="11656" y="11193"/>
                </a:lnTo>
                <a:lnTo>
                  <a:pt x="11631" y="11193"/>
                </a:lnTo>
                <a:lnTo>
                  <a:pt x="11437" y="11364"/>
                </a:lnTo>
                <a:lnTo>
                  <a:pt x="11218" y="11510"/>
                </a:lnTo>
                <a:lnTo>
                  <a:pt x="11023" y="11631"/>
                </a:lnTo>
                <a:lnTo>
                  <a:pt x="10828" y="11753"/>
                </a:lnTo>
                <a:lnTo>
                  <a:pt x="10804" y="11777"/>
                </a:lnTo>
                <a:lnTo>
                  <a:pt x="10439" y="11242"/>
                </a:lnTo>
                <a:lnTo>
                  <a:pt x="10512" y="11242"/>
                </a:lnTo>
                <a:lnTo>
                  <a:pt x="10585" y="11218"/>
                </a:lnTo>
                <a:lnTo>
                  <a:pt x="10731" y="11145"/>
                </a:lnTo>
                <a:lnTo>
                  <a:pt x="10999" y="10974"/>
                </a:lnTo>
                <a:lnTo>
                  <a:pt x="11534" y="10780"/>
                </a:lnTo>
                <a:close/>
                <a:moveTo>
                  <a:pt x="6522" y="10342"/>
                </a:moveTo>
                <a:lnTo>
                  <a:pt x="6668" y="10439"/>
                </a:lnTo>
                <a:lnTo>
                  <a:pt x="6838" y="10561"/>
                </a:lnTo>
                <a:lnTo>
                  <a:pt x="7105" y="10853"/>
                </a:lnTo>
                <a:lnTo>
                  <a:pt x="7251" y="10999"/>
                </a:lnTo>
                <a:lnTo>
                  <a:pt x="7397" y="11120"/>
                </a:lnTo>
                <a:lnTo>
                  <a:pt x="7568" y="11218"/>
                </a:lnTo>
                <a:lnTo>
                  <a:pt x="7738" y="11291"/>
                </a:lnTo>
                <a:lnTo>
                  <a:pt x="7762" y="11291"/>
                </a:lnTo>
                <a:lnTo>
                  <a:pt x="7762" y="12021"/>
                </a:lnTo>
                <a:lnTo>
                  <a:pt x="7665" y="11948"/>
                </a:lnTo>
                <a:lnTo>
                  <a:pt x="7568" y="11875"/>
                </a:lnTo>
                <a:lnTo>
                  <a:pt x="7397" y="11704"/>
                </a:lnTo>
                <a:lnTo>
                  <a:pt x="7057" y="11364"/>
                </a:lnTo>
                <a:lnTo>
                  <a:pt x="6862" y="11193"/>
                </a:lnTo>
                <a:lnTo>
                  <a:pt x="6619" y="11072"/>
                </a:lnTo>
                <a:lnTo>
                  <a:pt x="6376" y="10999"/>
                </a:lnTo>
                <a:lnTo>
                  <a:pt x="6132" y="10926"/>
                </a:lnTo>
                <a:lnTo>
                  <a:pt x="6522" y="10342"/>
                </a:lnTo>
                <a:close/>
                <a:moveTo>
                  <a:pt x="11753" y="11510"/>
                </a:moveTo>
                <a:lnTo>
                  <a:pt x="11826" y="11802"/>
                </a:lnTo>
                <a:lnTo>
                  <a:pt x="11704" y="11826"/>
                </a:lnTo>
                <a:lnTo>
                  <a:pt x="11607" y="11899"/>
                </a:lnTo>
                <a:lnTo>
                  <a:pt x="11412" y="12021"/>
                </a:lnTo>
                <a:lnTo>
                  <a:pt x="11291" y="12167"/>
                </a:lnTo>
                <a:lnTo>
                  <a:pt x="11218" y="12240"/>
                </a:lnTo>
                <a:lnTo>
                  <a:pt x="11193" y="12313"/>
                </a:lnTo>
                <a:lnTo>
                  <a:pt x="10901" y="11899"/>
                </a:lnTo>
                <a:lnTo>
                  <a:pt x="11120" y="11850"/>
                </a:lnTo>
                <a:lnTo>
                  <a:pt x="11339" y="11777"/>
                </a:lnTo>
                <a:lnTo>
                  <a:pt x="11558" y="11656"/>
                </a:lnTo>
                <a:lnTo>
                  <a:pt x="11753" y="11510"/>
                </a:lnTo>
                <a:close/>
                <a:moveTo>
                  <a:pt x="6059" y="11047"/>
                </a:moveTo>
                <a:lnTo>
                  <a:pt x="6303" y="11218"/>
                </a:lnTo>
                <a:lnTo>
                  <a:pt x="6546" y="11388"/>
                </a:lnTo>
                <a:lnTo>
                  <a:pt x="6789" y="11583"/>
                </a:lnTo>
                <a:lnTo>
                  <a:pt x="6984" y="11802"/>
                </a:lnTo>
                <a:lnTo>
                  <a:pt x="7251" y="12069"/>
                </a:lnTo>
                <a:lnTo>
                  <a:pt x="7397" y="12215"/>
                </a:lnTo>
                <a:lnTo>
                  <a:pt x="7543" y="12313"/>
                </a:lnTo>
                <a:lnTo>
                  <a:pt x="7276" y="12459"/>
                </a:lnTo>
                <a:lnTo>
                  <a:pt x="7154" y="12386"/>
                </a:lnTo>
                <a:lnTo>
                  <a:pt x="7008" y="12337"/>
                </a:lnTo>
                <a:lnTo>
                  <a:pt x="6765" y="12215"/>
                </a:lnTo>
                <a:lnTo>
                  <a:pt x="6522" y="12069"/>
                </a:lnTo>
                <a:lnTo>
                  <a:pt x="6327" y="11948"/>
                </a:lnTo>
                <a:lnTo>
                  <a:pt x="6157" y="11802"/>
                </a:lnTo>
                <a:lnTo>
                  <a:pt x="5962" y="11656"/>
                </a:lnTo>
                <a:lnTo>
                  <a:pt x="5767" y="11534"/>
                </a:lnTo>
                <a:lnTo>
                  <a:pt x="6059" y="11047"/>
                </a:lnTo>
                <a:close/>
                <a:moveTo>
                  <a:pt x="5670" y="11680"/>
                </a:moveTo>
                <a:lnTo>
                  <a:pt x="5719" y="11777"/>
                </a:lnTo>
                <a:lnTo>
                  <a:pt x="5792" y="11850"/>
                </a:lnTo>
                <a:lnTo>
                  <a:pt x="5938" y="12021"/>
                </a:lnTo>
                <a:lnTo>
                  <a:pt x="6108" y="12167"/>
                </a:lnTo>
                <a:lnTo>
                  <a:pt x="6278" y="12288"/>
                </a:lnTo>
                <a:lnTo>
                  <a:pt x="6546" y="12483"/>
                </a:lnTo>
                <a:lnTo>
                  <a:pt x="6716" y="12580"/>
                </a:lnTo>
                <a:lnTo>
                  <a:pt x="6887" y="12678"/>
                </a:lnTo>
                <a:lnTo>
                  <a:pt x="6522" y="12848"/>
                </a:lnTo>
                <a:lnTo>
                  <a:pt x="6230" y="12653"/>
                </a:lnTo>
                <a:lnTo>
                  <a:pt x="5938" y="12434"/>
                </a:lnTo>
                <a:lnTo>
                  <a:pt x="5694" y="12215"/>
                </a:lnTo>
                <a:lnTo>
                  <a:pt x="5475" y="12021"/>
                </a:lnTo>
                <a:lnTo>
                  <a:pt x="5621" y="11777"/>
                </a:lnTo>
                <a:lnTo>
                  <a:pt x="5670" y="11680"/>
                </a:lnTo>
                <a:close/>
                <a:moveTo>
                  <a:pt x="11899" y="12094"/>
                </a:moveTo>
                <a:lnTo>
                  <a:pt x="12021" y="12605"/>
                </a:lnTo>
                <a:lnTo>
                  <a:pt x="11899" y="12726"/>
                </a:lnTo>
                <a:lnTo>
                  <a:pt x="11777" y="12848"/>
                </a:lnTo>
                <a:lnTo>
                  <a:pt x="11729" y="12921"/>
                </a:lnTo>
                <a:lnTo>
                  <a:pt x="11680" y="12994"/>
                </a:lnTo>
                <a:lnTo>
                  <a:pt x="11680" y="13018"/>
                </a:lnTo>
                <a:lnTo>
                  <a:pt x="11266" y="12434"/>
                </a:lnTo>
                <a:lnTo>
                  <a:pt x="11412" y="12386"/>
                </a:lnTo>
                <a:lnTo>
                  <a:pt x="11558" y="12313"/>
                </a:lnTo>
                <a:lnTo>
                  <a:pt x="11729" y="12215"/>
                </a:lnTo>
                <a:lnTo>
                  <a:pt x="11899" y="12094"/>
                </a:lnTo>
                <a:close/>
                <a:moveTo>
                  <a:pt x="5329" y="12240"/>
                </a:moveTo>
                <a:lnTo>
                  <a:pt x="5402" y="12361"/>
                </a:lnTo>
                <a:lnTo>
                  <a:pt x="5500" y="12483"/>
                </a:lnTo>
                <a:lnTo>
                  <a:pt x="5670" y="12678"/>
                </a:lnTo>
                <a:lnTo>
                  <a:pt x="5913" y="12897"/>
                </a:lnTo>
                <a:lnTo>
                  <a:pt x="6157" y="13067"/>
                </a:lnTo>
                <a:lnTo>
                  <a:pt x="5743" y="13335"/>
                </a:lnTo>
                <a:lnTo>
                  <a:pt x="5646" y="13310"/>
                </a:lnTo>
                <a:lnTo>
                  <a:pt x="5475" y="13237"/>
                </a:lnTo>
                <a:lnTo>
                  <a:pt x="5305" y="13164"/>
                </a:lnTo>
                <a:lnTo>
                  <a:pt x="5135" y="13043"/>
                </a:lnTo>
                <a:lnTo>
                  <a:pt x="4940" y="12970"/>
                </a:lnTo>
                <a:lnTo>
                  <a:pt x="4891" y="12945"/>
                </a:lnTo>
                <a:lnTo>
                  <a:pt x="5110" y="12605"/>
                </a:lnTo>
                <a:lnTo>
                  <a:pt x="5329" y="12240"/>
                </a:lnTo>
                <a:close/>
                <a:moveTo>
                  <a:pt x="12094" y="13043"/>
                </a:moveTo>
                <a:lnTo>
                  <a:pt x="12215" y="13748"/>
                </a:lnTo>
                <a:lnTo>
                  <a:pt x="11802" y="13189"/>
                </a:lnTo>
                <a:lnTo>
                  <a:pt x="11850" y="13189"/>
                </a:lnTo>
                <a:lnTo>
                  <a:pt x="11923" y="13164"/>
                </a:lnTo>
                <a:lnTo>
                  <a:pt x="11972" y="13140"/>
                </a:lnTo>
                <a:lnTo>
                  <a:pt x="12094" y="13043"/>
                </a:lnTo>
                <a:close/>
                <a:moveTo>
                  <a:pt x="4745" y="13140"/>
                </a:moveTo>
                <a:lnTo>
                  <a:pt x="4891" y="13310"/>
                </a:lnTo>
                <a:lnTo>
                  <a:pt x="5062" y="13456"/>
                </a:lnTo>
                <a:lnTo>
                  <a:pt x="5305" y="13602"/>
                </a:lnTo>
                <a:lnTo>
                  <a:pt x="4964" y="13846"/>
                </a:lnTo>
                <a:lnTo>
                  <a:pt x="4891" y="13773"/>
                </a:lnTo>
                <a:lnTo>
                  <a:pt x="4818" y="13700"/>
                </a:lnTo>
                <a:lnTo>
                  <a:pt x="4648" y="13627"/>
                </a:lnTo>
                <a:lnTo>
                  <a:pt x="4551" y="13554"/>
                </a:lnTo>
                <a:lnTo>
                  <a:pt x="4405" y="13529"/>
                </a:lnTo>
                <a:lnTo>
                  <a:pt x="4575" y="13335"/>
                </a:lnTo>
                <a:lnTo>
                  <a:pt x="4745" y="13140"/>
                </a:lnTo>
                <a:close/>
                <a:moveTo>
                  <a:pt x="8200" y="8833"/>
                </a:moveTo>
                <a:lnTo>
                  <a:pt x="8371" y="9076"/>
                </a:lnTo>
                <a:lnTo>
                  <a:pt x="8663" y="9514"/>
                </a:lnTo>
                <a:lnTo>
                  <a:pt x="8979" y="9928"/>
                </a:lnTo>
                <a:lnTo>
                  <a:pt x="9587" y="10780"/>
                </a:lnTo>
                <a:lnTo>
                  <a:pt x="10171" y="11583"/>
                </a:lnTo>
                <a:lnTo>
                  <a:pt x="10731" y="12410"/>
                </a:lnTo>
                <a:lnTo>
                  <a:pt x="11291" y="13213"/>
                </a:lnTo>
                <a:lnTo>
                  <a:pt x="11850" y="13992"/>
                </a:lnTo>
                <a:lnTo>
                  <a:pt x="11729" y="13943"/>
                </a:lnTo>
                <a:lnTo>
                  <a:pt x="11072" y="13554"/>
                </a:lnTo>
                <a:lnTo>
                  <a:pt x="10415" y="13189"/>
                </a:lnTo>
                <a:lnTo>
                  <a:pt x="9831" y="12921"/>
                </a:lnTo>
                <a:lnTo>
                  <a:pt x="9539" y="12799"/>
                </a:lnTo>
                <a:lnTo>
                  <a:pt x="9222" y="12678"/>
                </a:lnTo>
                <a:lnTo>
                  <a:pt x="8760" y="12507"/>
                </a:lnTo>
                <a:lnTo>
                  <a:pt x="8517" y="12410"/>
                </a:lnTo>
                <a:lnTo>
                  <a:pt x="8273" y="12337"/>
                </a:lnTo>
                <a:lnTo>
                  <a:pt x="8273" y="12288"/>
                </a:lnTo>
                <a:lnTo>
                  <a:pt x="8322" y="11996"/>
                </a:lnTo>
                <a:lnTo>
                  <a:pt x="8346" y="11680"/>
                </a:lnTo>
                <a:lnTo>
                  <a:pt x="8346" y="11388"/>
                </a:lnTo>
                <a:lnTo>
                  <a:pt x="8322" y="11072"/>
                </a:lnTo>
                <a:lnTo>
                  <a:pt x="8273" y="10463"/>
                </a:lnTo>
                <a:lnTo>
                  <a:pt x="8225" y="9855"/>
                </a:lnTo>
                <a:lnTo>
                  <a:pt x="8200" y="8833"/>
                </a:lnTo>
                <a:close/>
                <a:moveTo>
                  <a:pt x="7324" y="8346"/>
                </a:moveTo>
                <a:lnTo>
                  <a:pt x="6935" y="8906"/>
                </a:lnTo>
                <a:lnTo>
                  <a:pt x="6570" y="9441"/>
                </a:lnTo>
                <a:lnTo>
                  <a:pt x="5962" y="10439"/>
                </a:lnTo>
                <a:lnTo>
                  <a:pt x="5354" y="11437"/>
                </a:lnTo>
                <a:lnTo>
                  <a:pt x="4818" y="12386"/>
                </a:lnTo>
                <a:lnTo>
                  <a:pt x="4502" y="12848"/>
                </a:lnTo>
                <a:lnTo>
                  <a:pt x="4356" y="13067"/>
                </a:lnTo>
                <a:lnTo>
                  <a:pt x="4161" y="13286"/>
                </a:lnTo>
                <a:lnTo>
                  <a:pt x="3967" y="13529"/>
                </a:lnTo>
                <a:lnTo>
                  <a:pt x="3796" y="13773"/>
                </a:lnTo>
                <a:lnTo>
                  <a:pt x="3650" y="14040"/>
                </a:lnTo>
                <a:lnTo>
                  <a:pt x="3504" y="14308"/>
                </a:lnTo>
                <a:lnTo>
                  <a:pt x="3577" y="13578"/>
                </a:lnTo>
                <a:lnTo>
                  <a:pt x="3699" y="12897"/>
                </a:lnTo>
                <a:lnTo>
                  <a:pt x="3821" y="12215"/>
                </a:lnTo>
                <a:lnTo>
                  <a:pt x="3967" y="11558"/>
                </a:lnTo>
                <a:lnTo>
                  <a:pt x="4113" y="10926"/>
                </a:lnTo>
                <a:lnTo>
                  <a:pt x="4234" y="10269"/>
                </a:lnTo>
                <a:lnTo>
                  <a:pt x="4332" y="9612"/>
                </a:lnTo>
                <a:lnTo>
                  <a:pt x="4307" y="9539"/>
                </a:lnTo>
                <a:lnTo>
                  <a:pt x="4453" y="9587"/>
                </a:lnTo>
                <a:lnTo>
                  <a:pt x="4624" y="9563"/>
                </a:lnTo>
                <a:lnTo>
                  <a:pt x="4818" y="9514"/>
                </a:lnTo>
                <a:lnTo>
                  <a:pt x="5013" y="9441"/>
                </a:lnTo>
                <a:lnTo>
                  <a:pt x="5354" y="9271"/>
                </a:lnTo>
                <a:lnTo>
                  <a:pt x="5646" y="9149"/>
                </a:lnTo>
                <a:lnTo>
                  <a:pt x="6497" y="8760"/>
                </a:lnTo>
                <a:lnTo>
                  <a:pt x="7324" y="8346"/>
                </a:lnTo>
                <a:close/>
                <a:moveTo>
                  <a:pt x="4234" y="13700"/>
                </a:moveTo>
                <a:lnTo>
                  <a:pt x="4307" y="13773"/>
                </a:lnTo>
                <a:lnTo>
                  <a:pt x="4380" y="13821"/>
                </a:lnTo>
                <a:lnTo>
                  <a:pt x="4551" y="13943"/>
                </a:lnTo>
                <a:lnTo>
                  <a:pt x="4697" y="14016"/>
                </a:lnTo>
                <a:lnTo>
                  <a:pt x="4307" y="14259"/>
                </a:lnTo>
                <a:lnTo>
                  <a:pt x="4161" y="14332"/>
                </a:lnTo>
                <a:lnTo>
                  <a:pt x="3991" y="14405"/>
                </a:lnTo>
                <a:lnTo>
                  <a:pt x="3650" y="14502"/>
                </a:lnTo>
                <a:lnTo>
                  <a:pt x="3748" y="14429"/>
                </a:lnTo>
                <a:lnTo>
                  <a:pt x="3821" y="14332"/>
                </a:lnTo>
                <a:lnTo>
                  <a:pt x="3967" y="14113"/>
                </a:lnTo>
                <a:lnTo>
                  <a:pt x="4113" y="13894"/>
                </a:lnTo>
                <a:lnTo>
                  <a:pt x="4234" y="13700"/>
                </a:lnTo>
                <a:close/>
                <a:moveTo>
                  <a:pt x="7835" y="0"/>
                </a:moveTo>
                <a:lnTo>
                  <a:pt x="7762" y="25"/>
                </a:lnTo>
                <a:lnTo>
                  <a:pt x="7689" y="73"/>
                </a:lnTo>
                <a:lnTo>
                  <a:pt x="7641" y="73"/>
                </a:lnTo>
                <a:lnTo>
                  <a:pt x="7495" y="146"/>
                </a:lnTo>
                <a:lnTo>
                  <a:pt x="7373" y="244"/>
                </a:lnTo>
                <a:lnTo>
                  <a:pt x="7276" y="341"/>
                </a:lnTo>
                <a:lnTo>
                  <a:pt x="7178" y="463"/>
                </a:lnTo>
                <a:lnTo>
                  <a:pt x="6984" y="730"/>
                </a:lnTo>
                <a:lnTo>
                  <a:pt x="6838" y="1047"/>
                </a:lnTo>
                <a:lnTo>
                  <a:pt x="6716" y="1387"/>
                </a:lnTo>
                <a:lnTo>
                  <a:pt x="6619" y="1704"/>
                </a:lnTo>
                <a:lnTo>
                  <a:pt x="6449" y="2288"/>
                </a:lnTo>
                <a:lnTo>
                  <a:pt x="6230" y="2920"/>
                </a:lnTo>
                <a:lnTo>
                  <a:pt x="6108" y="3237"/>
                </a:lnTo>
                <a:lnTo>
                  <a:pt x="5962" y="3529"/>
                </a:lnTo>
                <a:lnTo>
                  <a:pt x="5767" y="3845"/>
                </a:lnTo>
                <a:lnTo>
                  <a:pt x="5548" y="4161"/>
                </a:lnTo>
                <a:lnTo>
                  <a:pt x="5378" y="4478"/>
                </a:lnTo>
                <a:lnTo>
                  <a:pt x="5281" y="4648"/>
                </a:lnTo>
                <a:lnTo>
                  <a:pt x="5208" y="4818"/>
                </a:lnTo>
                <a:lnTo>
                  <a:pt x="4891" y="4916"/>
                </a:lnTo>
                <a:lnTo>
                  <a:pt x="4575" y="4989"/>
                </a:lnTo>
                <a:lnTo>
                  <a:pt x="3918" y="5110"/>
                </a:lnTo>
                <a:lnTo>
                  <a:pt x="2580" y="5305"/>
                </a:lnTo>
                <a:lnTo>
                  <a:pt x="1801" y="5402"/>
                </a:lnTo>
                <a:lnTo>
                  <a:pt x="998" y="5500"/>
                </a:lnTo>
                <a:lnTo>
                  <a:pt x="755" y="5524"/>
                </a:lnTo>
                <a:lnTo>
                  <a:pt x="511" y="5524"/>
                </a:lnTo>
                <a:lnTo>
                  <a:pt x="244" y="5548"/>
                </a:lnTo>
                <a:lnTo>
                  <a:pt x="146" y="5597"/>
                </a:lnTo>
                <a:lnTo>
                  <a:pt x="49" y="5646"/>
                </a:lnTo>
                <a:lnTo>
                  <a:pt x="0" y="5719"/>
                </a:lnTo>
                <a:lnTo>
                  <a:pt x="0" y="5792"/>
                </a:lnTo>
                <a:lnTo>
                  <a:pt x="0" y="5865"/>
                </a:lnTo>
                <a:lnTo>
                  <a:pt x="0" y="5962"/>
                </a:lnTo>
                <a:lnTo>
                  <a:pt x="49" y="6035"/>
                </a:lnTo>
                <a:lnTo>
                  <a:pt x="146" y="6229"/>
                </a:lnTo>
                <a:lnTo>
                  <a:pt x="292" y="6375"/>
                </a:lnTo>
                <a:lnTo>
                  <a:pt x="438" y="6497"/>
                </a:lnTo>
                <a:lnTo>
                  <a:pt x="682" y="6716"/>
                </a:lnTo>
                <a:lnTo>
                  <a:pt x="925" y="6935"/>
                </a:lnTo>
                <a:lnTo>
                  <a:pt x="1460" y="7349"/>
                </a:lnTo>
                <a:lnTo>
                  <a:pt x="1971" y="7811"/>
                </a:lnTo>
                <a:lnTo>
                  <a:pt x="2507" y="8273"/>
                </a:lnTo>
                <a:lnTo>
                  <a:pt x="2847" y="8565"/>
                </a:lnTo>
                <a:lnTo>
                  <a:pt x="3188" y="8882"/>
                </a:lnTo>
                <a:lnTo>
                  <a:pt x="3504" y="9222"/>
                </a:lnTo>
                <a:lnTo>
                  <a:pt x="3650" y="9417"/>
                </a:lnTo>
                <a:lnTo>
                  <a:pt x="3772" y="9612"/>
                </a:lnTo>
                <a:lnTo>
                  <a:pt x="3821" y="9685"/>
                </a:lnTo>
                <a:lnTo>
                  <a:pt x="3918" y="9709"/>
                </a:lnTo>
                <a:lnTo>
                  <a:pt x="3748" y="10342"/>
                </a:lnTo>
                <a:lnTo>
                  <a:pt x="3602" y="10974"/>
                </a:lnTo>
                <a:lnTo>
                  <a:pt x="3334" y="12264"/>
                </a:lnTo>
                <a:lnTo>
                  <a:pt x="3212" y="12872"/>
                </a:lnTo>
                <a:lnTo>
                  <a:pt x="3091" y="13529"/>
                </a:lnTo>
                <a:lnTo>
                  <a:pt x="3042" y="13870"/>
                </a:lnTo>
                <a:lnTo>
                  <a:pt x="2993" y="14186"/>
                </a:lnTo>
                <a:lnTo>
                  <a:pt x="2993" y="14502"/>
                </a:lnTo>
                <a:lnTo>
                  <a:pt x="3018" y="14819"/>
                </a:lnTo>
                <a:lnTo>
                  <a:pt x="3042" y="14916"/>
                </a:lnTo>
                <a:lnTo>
                  <a:pt x="3091" y="14965"/>
                </a:lnTo>
                <a:lnTo>
                  <a:pt x="3188" y="15013"/>
                </a:lnTo>
                <a:lnTo>
                  <a:pt x="3261" y="15013"/>
                </a:lnTo>
                <a:lnTo>
                  <a:pt x="3383" y="15038"/>
                </a:lnTo>
                <a:lnTo>
                  <a:pt x="3529" y="15062"/>
                </a:lnTo>
                <a:lnTo>
                  <a:pt x="3675" y="15038"/>
                </a:lnTo>
                <a:lnTo>
                  <a:pt x="3796" y="15013"/>
                </a:lnTo>
                <a:lnTo>
                  <a:pt x="4088" y="14940"/>
                </a:lnTo>
                <a:lnTo>
                  <a:pt x="4405" y="14794"/>
                </a:lnTo>
                <a:lnTo>
                  <a:pt x="4672" y="14624"/>
                </a:lnTo>
                <a:lnTo>
                  <a:pt x="4964" y="14454"/>
                </a:lnTo>
                <a:lnTo>
                  <a:pt x="5402" y="14138"/>
                </a:lnTo>
                <a:lnTo>
                  <a:pt x="5719" y="13943"/>
                </a:lnTo>
                <a:lnTo>
                  <a:pt x="6035" y="13748"/>
                </a:lnTo>
                <a:lnTo>
                  <a:pt x="6716" y="13383"/>
                </a:lnTo>
                <a:lnTo>
                  <a:pt x="7373" y="13018"/>
                </a:lnTo>
                <a:lnTo>
                  <a:pt x="7689" y="12824"/>
                </a:lnTo>
                <a:lnTo>
                  <a:pt x="8006" y="12629"/>
                </a:lnTo>
                <a:lnTo>
                  <a:pt x="8127" y="12726"/>
                </a:lnTo>
                <a:lnTo>
                  <a:pt x="8273" y="12799"/>
                </a:lnTo>
                <a:lnTo>
                  <a:pt x="8590" y="12945"/>
                </a:lnTo>
                <a:lnTo>
                  <a:pt x="9320" y="13213"/>
                </a:lnTo>
                <a:lnTo>
                  <a:pt x="9685" y="13383"/>
                </a:lnTo>
                <a:lnTo>
                  <a:pt x="10050" y="13554"/>
                </a:lnTo>
                <a:lnTo>
                  <a:pt x="10707" y="13894"/>
                </a:lnTo>
                <a:lnTo>
                  <a:pt x="11364" y="14283"/>
                </a:lnTo>
                <a:lnTo>
                  <a:pt x="11607" y="14454"/>
                </a:lnTo>
                <a:lnTo>
                  <a:pt x="11875" y="14624"/>
                </a:lnTo>
                <a:lnTo>
                  <a:pt x="12021" y="14697"/>
                </a:lnTo>
                <a:lnTo>
                  <a:pt x="12167" y="14770"/>
                </a:lnTo>
                <a:lnTo>
                  <a:pt x="12313" y="14794"/>
                </a:lnTo>
                <a:lnTo>
                  <a:pt x="12459" y="14770"/>
                </a:lnTo>
                <a:lnTo>
                  <a:pt x="12507" y="14770"/>
                </a:lnTo>
                <a:lnTo>
                  <a:pt x="12532" y="14721"/>
                </a:lnTo>
                <a:lnTo>
                  <a:pt x="12629" y="14697"/>
                </a:lnTo>
                <a:lnTo>
                  <a:pt x="12702" y="14648"/>
                </a:lnTo>
                <a:lnTo>
                  <a:pt x="12751" y="14575"/>
                </a:lnTo>
                <a:lnTo>
                  <a:pt x="12775" y="14478"/>
                </a:lnTo>
                <a:lnTo>
                  <a:pt x="12751" y="14065"/>
                </a:lnTo>
                <a:lnTo>
                  <a:pt x="12702" y="13651"/>
                </a:lnTo>
                <a:lnTo>
                  <a:pt x="12629" y="13262"/>
                </a:lnTo>
                <a:lnTo>
                  <a:pt x="12556" y="12848"/>
                </a:lnTo>
                <a:lnTo>
                  <a:pt x="12337" y="12045"/>
                </a:lnTo>
                <a:lnTo>
                  <a:pt x="12118" y="11242"/>
                </a:lnTo>
                <a:lnTo>
                  <a:pt x="11899" y="10463"/>
                </a:lnTo>
                <a:lnTo>
                  <a:pt x="11875" y="10390"/>
                </a:lnTo>
                <a:lnTo>
                  <a:pt x="11680" y="9685"/>
                </a:lnTo>
                <a:lnTo>
                  <a:pt x="11680" y="9636"/>
                </a:lnTo>
                <a:lnTo>
                  <a:pt x="11656" y="9563"/>
                </a:lnTo>
                <a:lnTo>
                  <a:pt x="11631" y="9514"/>
                </a:lnTo>
                <a:lnTo>
                  <a:pt x="11680" y="9490"/>
                </a:lnTo>
                <a:lnTo>
                  <a:pt x="11729" y="9466"/>
                </a:lnTo>
                <a:lnTo>
                  <a:pt x="11802" y="9393"/>
                </a:lnTo>
                <a:lnTo>
                  <a:pt x="11850" y="9344"/>
                </a:lnTo>
                <a:lnTo>
                  <a:pt x="12094" y="9101"/>
                </a:lnTo>
                <a:lnTo>
                  <a:pt x="12361" y="8882"/>
                </a:lnTo>
                <a:lnTo>
                  <a:pt x="12897" y="8419"/>
                </a:lnTo>
                <a:lnTo>
                  <a:pt x="13432" y="8006"/>
                </a:lnTo>
                <a:lnTo>
                  <a:pt x="13967" y="7568"/>
                </a:lnTo>
                <a:lnTo>
                  <a:pt x="14211" y="7324"/>
                </a:lnTo>
                <a:lnTo>
                  <a:pt x="14454" y="7105"/>
                </a:lnTo>
                <a:lnTo>
                  <a:pt x="14697" y="6838"/>
                </a:lnTo>
                <a:lnTo>
                  <a:pt x="14892" y="6570"/>
                </a:lnTo>
                <a:lnTo>
                  <a:pt x="15232" y="6205"/>
                </a:lnTo>
                <a:lnTo>
                  <a:pt x="15403" y="5986"/>
                </a:lnTo>
                <a:lnTo>
                  <a:pt x="15451" y="5889"/>
                </a:lnTo>
                <a:lnTo>
                  <a:pt x="15500" y="5767"/>
                </a:lnTo>
                <a:lnTo>
                  <a:pt x="15500" y="5743"/>
                </a:lnTo>
                <a:lnTo>
                  <a:pt x="15476" y="5646"/>
                </a:lnTo>
                <a:lnTo>
                  <a:pt x="15427" y="5573"/>
                </a:lnTo>
                <a:lnTo>
                  <a:pt x="15354" y="5475"/>
                </a:lnTo>
                <a:lnTo>
                  <a:pt x="15257" y="5427"/>
                </a:lnTo>
                <a:lnTo>
                  <a:pt x="15135" y="5378"/>
                </a:lnTo>
                <a:lnTo>
                  <a:pt x="15013" y="5354"/>
                </a:lnTo>
                <a:lnTo>
                  <a:pt x="14770" y="5329"/>
                </a:lnTo>
                <a:lnTo>
                  <a:pt x="14527" y="5305"/>
                </a:lnTo>
                <a:lnTo>
                  <a:pt x="13797" y="5256"/>
                </a:lnTo>
                <a:lnTo>
                  <a:pt x="13091" y="5208"/>
                </a:lnTo>
                <a:lnTo>
                  <a:pt x="12410" y="5208"/>
                </a:lnTo>
                <a:lnTo>
                  <a:pt x="11753" y="5159"/>
                </a:lnTo>
                <a:lnTo>
                  <a:pt x="11485" y="5135"/>
                </a:lnTo>
                <a:lnTo>
                  <a:pt x="11218" y="5086"/>
                </a:lnTo>
                <a:lnTo>
                  <a:pt x="10950" y="5013"/>
                </a:lnTo>
                <a:lnTo>
                  <a:pt x="10682" y="4989"/>
                </a:lnTo>
                <a:lnTo>
                  <a:pt x="10658" y="4940"/>
                </a:lnTo>
                <a:lnTo>
                  <a:pt x="10634" y="4867"/>
                </a:lnTo>
                <a:lnTo>
                  <a:pt x="10415" y="4599"/>
                </a:lnTo>
                <a:lnTo>
                  <a:pt x="10220" y="4332"/>
                </a:lnTo>
                <a:lnTo>
                  <a:pt x="10025" y="4040"/>
                </a:lnTo>
                <a:lnTo>
                  <a:pt x="9855" y="3748"/>
                </a:lnTo>
                <a:lnTo>
                  <a:pt x="9514" y="3164"/>
                </a:lnTo>
                <a:lnTo>
                  <a:pt x="9222" y="2531"/>
                </a:lnTo>
                <a:lnTo>
                  <a:pt x="8638" y="1290"/>
                </a:lnTo>
                <a:lnTo>
                  <a:pt x="8322" y="682"/>
                </a:lnTo>
                <a:lnTo>
                  <a:pt x="7981" y="73"/>
                </a:lnTo>
                <a:lnTo>
                  <a:pt x="7908" y="25"/>
                </a:lnTo>
                <a:lnTo>
                  <a:pt x="7835" y="0"/>
                </a:lnTo>
                <a:close/>
              </a:path>
            </a:pathLst>
          </a:custGeom>
          <a:solidFill>
            <a:srgbClr val="E0666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5" name="Google Shape;635;p30"/>
          <p:cNvSpPr/>
          <p:nvPr/>
        </p:nvSpPr>
        <p:spPr>
          <a:xfrm>
            <a:off x="1475700" y="1342907"/>
            <a:ext cx="372599" cy="376297"/>
          </a:xfrm>
          <a:custGeom>
            <a:rect b="b" l="l" r="r" t="t"/>
            <a:pathLst>
              <a:path extrusionOk="0" h="17399" w="17228">
                <a:moveTo>
                  <a:pt x="14162" y="439"/>
                </a:moveTo>
                <a:lnTo>
                  <a:pt x="14478" y="512"/>
                </a:lnTo>
                <a:lnTo>
                  <a:pt x="14794" y="609"/>
                </a:lnTo>
                <a:lnTo>
                  <a:pt x="15111" y="755"/>
                </a:lnTo>
                <a:lnTo>
                  <a:pt x="15403" y="925"/>
                </a:lnTo>
                <a:lnTo>
                  <a:pt x="15670" y="1120"/>
                </a:lnTo>
                <a:lnTo>
                  <a:pt x="15914" y="1315"/>
                </a:lnTo>
                <a:lnTo>
                  <a:pt x="16108" y="1534"/>
                </a:lnTo>
                <a:lnTo>
                  <a:pt x="15987" y="1558"/>
                </a:lnTo>
                <a:lnTo>
                  <a:pt x="15889" y="1607"/>
                </a:lnTo>
                <a:lnTo>
                  <a:pt x="15816" y="1655"/>
                </a:lnTo>
                <a:lnTo>
                  <a:pt x="15792" y="1680"/>
                </a:lnTo>
                <a:lnTo>
                  <a:pt x="15768" y="1728"/>
                </a:lnTo>
                <a:lnTo>
                  <a:pt x="15768" y="1777"/>
                </a:lnTo>
                <a:lnTo>
                  <a:pt x="15792" y="1826"/>
                </a:lnTo>
                <a:lnTo>
                  <a:pt x="15865" y="1850"/>
                </a:lnTo>
                <a:lnTo>
                  <a:pt x="15938" y="1874"/>
                </a:lnTo>
                <a:lnTo>
                  <a:pt x="16230" y="1874"/>
                </a:lnTo>
                <a:lnTo>
                  <a:pt x="16352" y="1850"/>
                </a:lnTo>
                <a:lnTo>
                  <a:pt x="16546" y="2166"/>
                </a:lnTo>
                <a:lnTo>
                  <a:pt x="16254" y="2142"/>
                </a:lnTo>
                <a:lnTo>
                  <a:pt x="16011" y="2142"/>
                </a:lnTo>
                <a:lnTo>
                  <a:pt x="15987" y="2166"/>
                </a:lnTo>
                <a:lnTo>
                  <a:pt x="15987" y="2191"/>
                </a:lnTo>
                <a:lnTo>
                  <a:pt x="16133" y="2312"/>
                </a:lnTo>
                <a:lnTo>
                  <a:pt x="16303" y="2410"/>
                </a:lnTo>
                <a:lnTo>
                  <a:pt x="16473" y="2458"/>
                </a:lnTo>
                <a:lnTo>
                  <a:pt x="16668" y="2507"/>
                </a:lnTo>
                <a:lnTo>
                  <a:pt x="16717" y="2750"/>
                </a:lnTo>
                <a:lnTo>
                  <a:pt x="16741" y="2994"/>
                </a:lnTo>
                <a:lnTo>
                  <a:pt x="16522" y="2872"/>
                </a:lnTo>
                <a:lnTo>
                  <a:pt x="16352" y="2799"/>
                </a:lnTo>
                <a:lnTo>
                  <a:pt x="16181" y="2702"/>
                </a:lnTo>
                <a:lnTo>
                  <a:pt x="16011" y="2653"/>
                </a:lnTo>
                <a:lnTo>
                  <a:pt x="15792" y="2653"/>
                </a:lnTo>
                <a:lnTo>
                  <a:pt x="15768" y="2677"/>
                </a:lnTo>
                <a:lnTo>
                  <a:pt x="15768" y="2702"/>
                </a:lnTo>
                <a:lnTo>
                  <a:pt x="15768" y="2726"/>
                </a:lnTo>
                <a:lnTo>
                  <a:pt x="15889" y="2872"/>
                </a:lnTo>
                <a:lnTo>
                  <a:pt x="16035" y="2994"/>
                </a:lnTo>
                <a:lnTo>
                  <a:pt x="16327" y="3213"/>
                </a:lnTo>
                <a:lnTo>
                  <a:pt x="16522" y="3334"/>
                </a:lnTo>
                <a:lnTo>
                  <a:pt x="16619" y="3407"/>
                </a:lnTo>
                <a:lnTo>
                  <a:pt x="16717" y="3456"/>
                </a:lnTo>
                <a:lnTo>
                  <a:pt x="16692" y="3651"/>
                </a:lnTo>
                <a:lnTo>
                  <a:pt x="16619" y="3845"/>
                </a:lnTo>
                <a:lnTo>
                  <a:pt x="16400" y="3602"/>
                </a:lnTo>
                <a:lnTo>
                  <a:pt x="16133" y="3407"/>
                </a:lnTo>
                <a:lnTo>
                  <a:pt x="15987" y="3310"/>
                </a:lnTo>
                <a:lnTo>
                  <a:pt x="15841" y="3237"/>
                </a:lnTo>
                <a:lnTo>
                  <a:pt x="15695" y="3188"/>
                </a:lnTo>
                <a:lnTo>
                  <a:pt x="15524" y="3164"/>
                </a:lnTo>
                <a:lnTo>
                  <a:pt x="15476" y="3188"/>
                </a:lnTo>
                <a:lnTo>
                  <a:pt x="15476" y="3213"/>
                </a:lnTo>
                <a:lnTo>
                  <a:pt x="15476" y="3237"/>
                </a:lnTo>
                <a:lnTo>
                  <a:pt x="15500" y="3261"/>
                </a:lnTo>
                <a:lnTo>
                  <a:pt x="15597" y="3359"/>
                </a:lnTo>
                <a:lnTo>
                  <a:pt x="15695" y="3432"/>
                </a:lnTo>
                <a:lnTo>
                  <a:pt x="15987" y="3699"/>
                </a:lnTo>
                <a:lnTo>
                  <a:pt x="16230" y="3918"/>
                </a:lnTo>
                <a:lnTo>
                  <a:pt x="16449" y="4162"/>
                </a:lnTo>
                <a:lnTo>
                  <a:pt x="16473" y="4186"/>
                </a:lnTo>
                <a:lnTo>
                  <a:pt x="16254" y="4526"/>
                </a:lnTo>
                <a:lnTo>
                  <a:pt x="16206" y="4453"/>
                </a:lnTo>
                <a:lnTo>
                  <a:pt x="16133" y="4380"/>
                </a:lnTo>
                <a:lnTo>
                  <a:pt x="15962" y="4259"/>
                </a:lnTo>
                <a:lnTo>
                  <a:pt x="15646" y="4040"/>
                </a:lnTo>
                <a:lnTo>
                  <a:pt x="15403" y="3821"/>
                </a:lnTo>
                <a:lnTo>
                  <a:pt x="15159" y="3626"/>
                </a:lnTo>
                <a:lnTo>
                  <a:pt x="15111" y="3626"/>
                </a:lnTo>
                <a:lnTo>
                  <a:pt x="15062" y="3651"/>
                </a:lnTo>
                <a:lnTo>
                  <a:pt x="15013" y="3724"/>
                </a:lnTo>
                <a:lnTo>
                  <a:pt x="15013" y="3821"/>
                </a:lnTo>
                <a:lnTo>
                  <a:pt x="15013" y="3894"/>
                </a:lnTo>
                <a:lnTo>
                  <a:pt x="15038" y="3991"/>
                </a:lnTo>
                <a:lnTo>
                  <a:pt x="15135" y="4137"/>
                </a:lnTo>
                <a:lnTo>
                  <a:pt x="15257" y="4283"/>
                </a:lnTo>
                <a:lnTo>
                  <a:pt x="15427" y="4453"/>
                </a:lnTo>
                <a:lnTo>
                  <a:pt x="15622" y="4599"/>
                </a:lnTo>
                <a:lnTo>
                  <a:pt x="15816" y="4745"/>
                </a:lnTo>
                <a:lnTo>
                  <a:pt x="15914" y="4818"/>
                </a:lnTo>
                <a:lnTo>
                  <a:pt x="16011" y="4843"/>
                </a:lnTo>
                <a:lnTo>
                  <a:pt x="15792" y="5135"/>
                </a:lnTo>
                <a:lnTo>
                  <a:pt x="14867" y="4162"/>
                </a:lnTo>
                <a:lnTo>
                  <a:pt x="13967" y="3213"/>
                </a:lnTo>
                <a:lnTo>
                  <a:pt x="13505" y="2750"/>
                </a:lnTo>
                <a:lnTo>
                  <a:pt x="13018" y="2288"/>
                </a:lnTo>
                <a:lnTo>
                  <a:pt x="12531" y="1850"/>
                </a:lnTo>
                <a:lnTo>
                  <a:pt x="12021" y="1461"/>
                </a:lnTo>
                <a:lnTo>
                  <a:pt x="12021" y="1388"/>
                </a:lnTo>
                <a:lnTo>
                  <a:pt x="12118" y="1315"/>
                </a:lnTo>
                <a:lnTo>
                  <a:pt x="12215" y="1242"/>
                </a:lnTo>
                <a:lnTo>
                  <a:pt x="12385" y="1047"/>
                </a:lnTo>
                <a:lnTo>
                  <a:pt x="12629" y="852"/>
                </a:lnTo>
                <a:lnTo>
                  <a:pt x="12921" y="682"/>
                </a:lnTo>
                <a:lnTo>
                  <a:pt x="13213" y="560"/>
                </a:lnTo>
                <a:lnTo>
                  <a:pt x="13505" y="463"/>
                </a:lnTo>
                <a:lnTo>
                  <a:pt x="13675" y="439"/>
                </a:lnTo>
                <a:close/>
                <a:moveTo>
                  <a:pt x="11753" y="1704"/>
                </a:moveTo>
                <a:lnTo>
                  <a:pt x="11826" y="1850"/>
                </a:lnTo>
                <a:lnTo>
                  <a:pt x="11948" y="1972"/>
                </a:lnTo>
                <a:lnTo>
                  <a:pt x="12093" y="2069"/>
                </a:lnTo>
                <a:lnTo>
                  <a:pt x="12385" y="2288"/>
                </a:lnTo>
                <a:lnTo>
                  <a:pt x="12677" y="2531"/>
                </a:lnTo>
                <a:lnTo>
                  <a:pt x="12945" y="2823"/>
                </a:lnTo>
                <a:lnTo>
                  <a:pt x="13480" y="3383"/>
                </a:lnTo>
                <a:lnTo>
                  <a:pt x="14478" y="4453"/>
                </a:lnTo>
                <a:lnTo>
                  <a:pt x="15500" y="5500"/>
                </a:lnTo>
                <a:lnTo>
                  <a:pt x="15111" y="5962"/>
                </a:lnTo>
                <a:lnTo>
                  <a:pt x="14600" y="5500"/>
                </a:lnTo>
                <a:lnTo>
                  <a:pt x="14113" y="5013"/>
                </a:lnTo>
                <a:lnTo>
                  <a:pt x="13213" y="4016"/>
                </a:lnTo>
                <a:lnTo>
                  <a:pt x="12750" y="3529"/>
                </a:lnTo>
                <a:lnTo>
                  <a:pt x="12264" y="3018"/>
                </a:lnTo>
                <a:lnTo>
                  <a:pt x="11777" y="2556"/>
                </a:lnTo>
                <a:lnTo>
                  <a:pt x="11266" y="2093"/>
                </a:lnTo>
                <a:lnTo>
                  <a:pt x="11753" y="1704"/>
                </a:lnTo>
                <a:close/>
                <a:moveTo>
                  <a:pt x="13724" y="5232"/>
                </a:moveTo>
                <a:lnTo>
                  <a:pt x="14235" y="5767"/>
                </a:lnTo>
                <a:lnTo>
                  <a:pt x="14794" y="6278"/>
                </a:lnTo>
                <a:lnTo>
                  <a:pt x="14575" y="6497"/>
                </a:lnTo>
                <a:lnTo>
                  <a:pt x="14259" y="6278"/>
                </a:lnTo>
                <a:lnTo>
                  <a:pt x="13967" y="6035"/>
                </a:lnTo>
                <a:lnTo>
                  <a:pt x="13699" y="5792"/>
                </a:lnTo>
                <a:lnTo>
                  <a:pt x="13432" y="5573"/>
                </a:lnTo>
                <a:lnTo>
                  <a:pt x="13724" y="5232"/>
                </a:lnTo>
                <a:close/>
                <a:moveTo>
                  <a:pt x="13261" y="5767"/>
                </a:moveTo>
                <a:lnTo>
                  <a:pt x="13359" y="5913"/>
                </a:lnTo>
                <a:lnTo>
                  <a:pt x="13456" y="6059"/>
                </a:lnTo>
                <a:lnTo>
                  <a:pt x="13724" y="6303"/>
                </a:lnTo>
                <a:lnTo>
                  <a:pt x="13991" y="6546"/>
                </a:lnTo>
                <a:lnTo>
                  <a:pt x="14137" y="6668"/>
                </a:lnTo>
                <a:lnTo>
                  <a:pt x="14308" y="6765"/>
                </a:lnTo>
                <a:lnTo>
                  <a:pt x="14235" y="6814"/>
                </a:lnTo>
                <a:lnTo>
                  <a:pt x="14137" y="6692"/>
                </a:lnTo>
                <a:lnTo>
                  <a:pt x="13991" y="6595"/>
                </a:lnTo>
                <a:lnTo>
                  <a:pt x="13699" y="6400"/>
                </a:lnTo>
                <a:lnTo>
                  <a:pt x="13359" y="6230"/>
                </a:lnTo>
                <a:lnTo>
                  <a:pt x="13188" y="6132"/>
                </a:lnTo>
                <a:lnTo>
                  <a:pt x="13042" y="6011"/>
                </a:lnTo>
                <a:lnTo>
                  <a:pt x="13261" y="5767"/>
                </a:lnTo>
                <a:close/>
                <a:moveTo>
                  <a:pt x="13018" y="6059"/>
                </a:moveTo>
                <a:lnTo>
                  <a:pt x="13188" y="6303"/>
                </a:lnTo>
                <a:lnTo>
                  <a:pt x="13286" y="6424"/>
                </a:lnTo>
                <a:lnTo>
                  <a:pt x="13407" y="6522"/>
                </a:lnTo>
                <a:lnTo>
                  <a:pt x="14040" y="7008"/>
                </a:lnTo>
                <a:lnTo>
                  <a:pt x="13699" y="7349"/>
                </a:lnTo>
                <a:lnTo>
                  <a:pt x="13675" y="7325"/>
                </a:lnTo>
                <a:lnTo>
                  <a:pt x="13505" y="7227"/>
                </a:lnTo>
                <a:lnTo>
                  <a:pt x="13334" y="7106"/>
                </a:lnTo>
                <a:lnTo>
                  <a:pt x="13018" y="6838"/>
                </a:lnTo>
                <a:lnTo>
                  <a:pt x="12799" y="6668"/>
                </a:lnTo>
                <a:lnTo>
                  <a:pt x="12702" y="6595"/>
                </a:lnTo>
                <a:lnTo>
                  <a:pt x="12580" y="6546"/>
                </a:lnTo>
                <a:lnTo>
                  <a:pt x="12799" y="6303"/>
                </a:lnTo>
                <a:lnTo>
                  <a:pt x="13018" y="6059"/>
                </a:lnTo>
                <a:close/>
                <a:moveTo>
                  <a:pt x="12385" y="6716"/>
                </a:moveTo>
                <a:lnTo>
                  <a:pt x="12483" y="6838"/>
                </a:lnTo>
                <a:lnTo>
                  <a:pt x="12580" y="6935"/>
                </a:lnTo>
                <a:lnTo>
                  <a:pt x="12799" y="7130"/>
                </a:lnTo>
                <a:lnTo>
                  <a:pt x="13091" y="7398"/>
                </a:lnTo>
                <a:lnTo>
                  <a:pt x="13407" y="7617"/>
                </a:lnTo>
                <a:lnTo>
                  <a:pt x="13018" y="8006"/>
                </a:lnTo>
                <a:lnTo>
                  <a:pt x="12921" y="8079"/>
                </a:lnTo>
                <a:lnTo>
                  <a:pt x="12823" y="7909"/>
                </a:lnTo>
                <a:lnTo>
                  <a:pt x="12653" y="7763"/>
                </a:lnTo>
                <a:lnTo>
                  <a:pt x="12312" y="7495"/>
                </a:lnTo>
                <a:lnTo>
                  <a:pt x="12093" y="7325"/>
                </a:lnTo>
                <a:lnTo>
                  <a:pt x="11972" y="7252"/>
                </a:lnTo>
                <a:lnTo>
                  <a:pt x="11850" y="7179"/>
                </a:lnTo>
                <a:lnTo>
                  <a:pt x="12385" y="6716"/>
                </a:lnTo>
                <a:close/>
                <a:moveTo>
                  <a:pt x="11631" y="7373"/>
                </a:moveTo>
                <a:lnTo>
                  <a:pt x="11729" y="7471"/>
                </a:lnTo>
                <a:lnTo>
                  <a:pt x="11850" y="7568"/>
                </a:lnTo>
                <a:lnTo>
                  <a:pt x="12093" y="7738"/>
                </a:lnTo>
                <a:lnTo>
                  <a:pt x="12434" y="8055"/>
                </a:lnTo>
                <a:lnTo>
                  <a:pt x="12556" y="8201"/>
                </a:lnTo>
                <a:lnTo>
                  <a:pt x="12702" y="8322"/>
                </a:lnTo>
                <a:lnTo>
                  <a:pt x="11948" y="9150"/>
                </a:lnTo>
                <a:lnTo>
                  <a:pt x="11680" y="8906"/>
                </a:lnTo>
                <a:lnTo>
                  <a:pt x="11364" y="8687"/>
                </a:lnTo>
                <a:lnTo>
                  <a:pt x="11072" y="8444"/>
                </a:lnTo>
                <a:lnTo>
                  <a:pt x="10780" y="8201"/>
                </a:lnTo>
                <a:lnTo>
                  <a:pt x="11096" y="7860"/>
                </a:lnTo>
                <a:lnTo>
                  <a:pt x="11193" y="7957"/>
                </a:lnTo>
                <a:lnTo>
                  <a:pt x="11291" y="8030"/>
                </a:lnTo>
                <a:lnTo>
                  <a:pt x="11461" y="8176"/>
                </a:lnTo>
                <a:lnTo>
                  <a:pt x="11777" y="8493"/>
                </a:lnTo>
                <a:lnTo>
                  <a:pt x="11972" y="8614"/>
                </a:lnTo>
                <a:lnTo>
                  <a:pt x="12166" y="8736"/>
                </a:lnTo>
                <a:lnTo>
                  <a:pt x="12288" y="8736"/>
                </a:lnTo>
                <a:lnTo>
                  <a:pt x="12337" y="8712"/>
                </a:lnTo>
                <a:lnTo>
                  <a:pt x="12361" y="8639"/>
                </a:lnTo>
                <a:lnTo>
                  <a:pt x="12361" y="8566"/>
                </a:lnTo>
                <a:lnTo>
                  <a:pt x="12337" y="8493"/>
                </a:lnTo>
                <a:lnTo>
                  <a:pt x="12118" y="8322"/>
                </a:lnTo>
                <a:lnTo>
                  <a:pt x="11899" y="8152"/>
                </a:lnTo>
                <a:lnTo>
                  <a:pt x="11461" y="7811"/>
                </a:lnTo>
                <a:lnTo>
                  <a:pt x="11291" y="7690"/>
                </a:lnTo>
                <a:lnTo>
                  <a:pt x="11631" y="7373"/>
                </a:lnTo>
                <a:close/>
                <a:moveTo>
                  <a:pt x="10634" y="8371"/>
                </a:moveTo>
                <a:lnTo>
                  <a:pt x="10731" y="8541"/>
                </a:lnTo>
                <a:lnTo>
                  <a:pt x="10853" y="8687"/>
                </a:lnTo>
                <a:lnTo>
                  <a:pt x="10974" y="8809"/>
                </a:lnTo>
                <a:lnTo>
                  <a:pt x="11145" y="8931"/>
                </a:lnTo>
                <a:lnTo>
                  <a:pt x="11461" y="9150"/>
                </a:lnTo>
                <a:lnTo>
                  <a:pt x="11753" y="9369"/>
                </a:lnTo>
                <a:lnTo>
                  <a:pt x="11461" y="9685"/>
                </a:lnTo>
                <a:lnTo>
                  <a:pt x="11145" y="9442"/>
                </a:lnTo>
                <a:lnTo>
                  <a:pt x="10828" y="9198"/>
                </a:lnTo>
                <a:lnTo>
                  <a:pt x="10585" y="8955"/>
                </a:lnTo>
                <a:lnTo>
                  <a:pt x="10463" y="8833"/>
                </a:lnTo>
                <a:lnTo>
                  <a:pt x="10317" y="8736"/>
                </a:lnTo>
                <a:lnTo>
                  <a:pt x="10634" y="8371"/>
                </a:lnTo>
                <a:close/>
                <a:moveTo>
                  <a:pt x="10196" y="8931"/>
                </a:moveTo>
                <a:lnTo>
                  <a:pt x="10269" y="9052"/>
                </a:lnTo>
                <a:lnTo>
                  <a:pt x="10366" y="9198"/>
                </a:lnTo>
                <a:lnTo>
                  <a:pt x="10609" y="9417"/>
                </a:lnTo>
                <a:lnTo>
                  <a:pt x="10901" y="9709"/>
                </a:lnTo>
                <a:lnTo>
                  <a:pt x="11072" y="9831"/>
                </a:lnTo>
                <a:lnTo>
                  <a:pt x="11242" y="9953"/>
                </a:lnTo>
                <a:lnTo>
                  <a:pt x="10415" y="10853"/>
                </a:lnTo>
                <a:lnTo>
                  <a:pt x="10317" y="10707"/>
                </a:lnTo>
                <a:lnTo>
                  <a:pt x="10196" y="10585"/>
                </a:lnTo>
                <a:lnTo>
                  <a:pt x="9904" y="10366"/>
                </a:lnTo>
                <a:lnTo>
                  <a:pt x="9636" y="10172"/>
                </a:lnTo>
                <a:lnTo>
                  <a:pt x="9466" y="10074"/>
                </a:lnTo>
                <a:lnTo>
                  <a:pt x="9320" y="10001"/>
                </a:lnTo>
                <a:lnTo>
                  <a:pt x="9563" y="9709"/>
                </a:lnTo>
                <a:lnTo>
                  <a:pt x="9782" y="9880"/>
                </a:lnTo>
                <a:lnTo>
                  <a:pt x="10001" y="10026"/>
                </a:lnTo>
                <a:lnTo>
                  <a:pt x="10244" y="10245"/>
                </a:lnTo>
                <a:lnTo>
                  <a:pt x="10390" y="10366"/>
                </a:lnTo>
                <a:lnTo>
                  <a:pt x="10536" y="10464"/>
                </a:lnTo>
                <a:lnTo>
                  <a:pt x="10609" y="10488"/>
                </a:lnTo>
                <a:lnTo>
                  <a:pt x="10658" y="10464"/>
                </a:lnTo>
                <a:lnTo>
                  <a:pt x="10731" y="10439"/>
                </a:lnTo>
                <a:lnTo>
                  <a:pt x="10780" y="10391"/>
                </a:lnTo>
                <a:lnTo>
                  <a:pt x="10804" y="10342"/>
                </a:lnTo>
                <a:lnTo>
                  <a:pt x="10828" y="10269"/>
                </a:lnTo>
                <a:lnTo>
                  <a:pt x="10804" y="10220"/>
                </a:lnTo>
                <a:lnTo>
                  <a:pt x="10755" y="10147"/>
                </a:lnTo>
                <a:lnTo>
                  <a:pt x="10220" y="9734"/>
                </a:lnTo>
                <a:lnTo>
                  <a:pt x="10001" y="9563"/>
                </a:lnTo>
                <a:lnTo>
                  <a:pt x="9904" y="9490"/>
                </a:lnTo>
                <a:lnTo>
                  <a:pt x="9782" y="9442"/>
                </a:lnTo>
                <a:lnTo>
                  <a:pt x="10196" y="8931"/>
                </a:lnTo>
                <a:close/>
                <a:moveTo>
                  <a:pt x="9125" y="10245"/>
                </a:moveTo>
                <a:lnTo>
                  <a:pt x="9247" y="10342"/>
                </a:lnTo>
                <a:lnTo>
                  <a:pt x="9368" y="10415"/>
                </a:lnTo>
                <a:lnTo>
                  <a:pt x="9612" y="10585"/>
                </a:lnTo>
                <a:lnTo>
                  <a:pt x="9904" y="10829"/>
                </a:lnTo>
                <a:lnTo>
                  <a:pt x="10050" y="10950"/>
                </a:lnTo>
                <a:lnTo>
                  <a:pt x="10220" y="11048"/>
                </a:lnTo>
                <a:lnTo>
                  <a:pt x="9685" y="11583"/>
                </a:lnTo>
                <a:lnTo>
                  <a:pt x="9685" y="11534"/>
                </a:lnTo>
                <a:lnTo>
                  <a:pt x="9660" y="11437"/>
                </a:lnTo>
                <a:lnTo>
                  <a:pt x="9587" y="11364"/>
                </a:lnTo>
                <a:lnTo>
                  <a:pt x="9417" y="11218"/>
                </a:lnTo>
                <a:lnTo>
                  <a:pt x="9222" y="11023"/>
                </a:lnTo>
                <a:lnTo>
                  <a:pt x="9028" y="10853"/>
                </a:lnTo>
                <a:lnTo>
                  <a:pt x="8906" y="10756"/>
                </a:lnTo>
                <a:lnTo>
                  <a:pt x="8736" y="10683"/>
                </a:lnTo>
                <a:lnTo>
                  <a:pt x="8833" y="10585"/>
                </a:lnTo>
                <a:lnTo>
                  <a:pt x="9125" y="10245"/>
                </a:lnTo>
                <a:close/>
                <a:moveTo>
                  <a:pt x="8468" y="10926"/>
                </a:moveTo>
                <a:lnTo>
                  <a:pt x="8687" y="11096"/>
                </a:lnTo>
                <a:lnTo>
                  <a:pt x="8930" y="11291"/>
                </a:lnTo>
                <a:lnTo>
                  <a:pt x="9052" y="11437"/>
                </a:lnTo>
                <a:lnTo>
                  <a:pt x="9198" y="11583"/>
                </a:lnTo>
                <a:lnTo>
                  <a:pt x="9271" y="11656"/>
                </a:lnTo>
                <a:lnTo>
                  <a:pt x="9344" y="11705"/>
                </a:lnTo>
                <a:lnTo>
                  <a:pt x="9441" y="11753"/>
                </a:lnTo>
                <a:lnTo>
                  <a:pt x="9539" y="11753"/>
                </a:lnTo>
                <a:lnTo>
                  <a:pt x="8468" y="12824"/>
                </a:lnTo>
                <a:lnTo>
                  <a:pt x="8152" y="12532"/>
                </a:lnTo>
                <a:lnTo>
                  <a:pt x="7811" y="12240"/>
                </a:lnTo>
                <a:lnTo>
                  <a:pt x="7470" y="11899"/>
                </a:lnTo>
                <a:lnTo>
                  <a:pt x="7349" y="11826"/>
                </a:lnTo>
                <a:lnTo>
                  <a:pt x="7738" y="11534"/>
                </a:lnTo>
                <a:lnTo>
                  <a:pt x="7860" y="11705"/>
                </a:lnTo>
                <a:lnTo>
                  <a:pt x="8006" y="11875"/>
                </a:lnTo>
                <a:lnTo>
                  <a:pt x="8371" y="12264"/>
                </a:lnTo>
                <a:lnTo>
                  <a:pt x="8517" y="12434"/>
                </a:lnTo>
                <a:lnTo>
                  <a:pt x="8590" y="12483"/>
                </a:lnTo>
                <a:lnTo>
                  <a:pt x="8687" y="12507"/>
                </a:lnTo>
                <a:lnTo>
                  <a:pt x="8736" y="12507"/>
                </a:lnTo>
                <a:lnTo>
                  <a:pt x="8809" y="12483"/>
                </a:lnTo>
                <a:lnTo>
                  <a:pt x="8833" y="12434"/>
                </a:lnTo>
                <a:lnTo>
                  <a:pt x="8857" y="12386"/>
                </a:lnTo>
                <a:lnTo>
                  <a:pt x="8857" y="12289"/>
                </a:lnTo>
                <a:lnTo>
                  <a:pt x="8809" y="12191"/>
                </a:lnTo>
                <a:lnTo>
                  <a:pt x="8760" y="12094"/>
                </a:lnTo>
                <a:lnTo>
                  <a:pt x="8663" y="11997"/>
                </a:lnTo>
                <a:lnTo>
                  <a:pt x="8492" y="11826"/>
                </a:lnTo>
                <a:lnTo>
                  <a:pt x="8322" y="11680"/>
                </a:lnTo>
                <a:lnTo>
                  <a:pt x="8152" y="11510"/>
                </a:lnTo>
                <a:lnTo>
                  <a:pt x="7957" y="11364"/>
                </a:lnTo>
                <a:lnTo>
                  <a:pt x="8468" y="10926"/>
                </a:lnTo>
                <a:close/>
                <a:moveTo>
                  <a:pt x="11047" y="2312"/>
                </a:moveTo>
                <a:lnTo>
                  <a:pt x="11120" y="2434"/>
                </a:lnTo>
                <a:lnTo>
                  <a:pt x="11218" y="2531"/>
                </a:lnTo>
                <a:lnTo>
                  <a:pt x="11437" y="2750"/>
                </a:lnTo>
                <a:lnTo>
                  <a:pt x="11850" y="3213"/>
                </a:lnTo>
                <a:lnTo>
                  <a:pt x="11826" y="3213"/>
                </a:lnTo>
                <a:lnTo>
                  <a:pt x="11193" y="3748"/>
                </a:lnTo>
                <a:lnTo>
                  <a:pt x="10609" y="4283"/>
                </a:lnTo>
                <a:lnTo>
                  <a:pt x="10025" y="4867"/>
                </a:lnTo>
                <a:lnTo>
                  <a:pt x="9490" y="5500"/>
                </a:lnTo>
                <a:lnTo>
                  <a:pt x="9174" y="5865"/>
                </a:lnTo>
                <a:lnTo>
                  <a:pt x="8857" y="6254"/>
                </a:lnTo>
                <a:lnTo>
                  <a:pt x="8517" y="6595"/>
                </a:lnTo>
                <a:lnTo>
                  <a:pt x="8176" y="6935"/>
                </a:lnTo>
                <a:lnTo>
                  <a:pt x="7373" y="7617"/>
                </a:lnTo>
                <a:lnTo>
                  <a:pt x="6984" y="7933"/>
                </a:lnTo>
                <a:lnTo>
                  <a:pt x="6594" y="8274"/>
                </a:lnTo>
                <a:lnTo>
                  <a:pt x="6229" y="8639"/>
                </a:lnTo>
                <a:lnTo>
                  <a:pt x="5864" y="9004"/>
                </a:lnTo>
                <a:lnTo>
                  <a:pt x="5183" y="9782"/>
                </a:lnTo>
                <a:lnTo>
                  <a:pt x="4502" y="10537"/>
                </a:lnTo>
                <a:lnTo>
                  <a:pt x="4137" y="10902"/>
                </a:lnTo>
                <a:lnTo>
                  <a:pt x="3772" y="11242"/>
                </a:lnTo>
                <a:lnTo>
                  <a:pt x="3115" y="11802"/>
                </a:lnTo>
                <a:lnTo>
                  <a:pt x="2799" y="12118"/>
                </a:lnTo>
                <a:lnTo>
                  <a:pt x="2507" y="12434"/>
                </a:lnTo>
                <a:lnTo>
                  <a:pt x="2263" y="12702"/>
                </a:lnTo>
                <a:lnTo>
                  <a:pt x="2166" y="12848"/>
                </a:lnTo>
                <a:lnTo>
                  <a:pt x="2069" y="13018"/>
                </a:lnTo>
                <a:lnTo>
                  <a:pt x="1850" y="12824"/>
                </a:lnTo>
                <a:lnTo>
                  <a:pt x="1460" y="12459"/>
                </a:lnTo>
                <a:lnTo>
                  <a:pt x="1266" y="12264"/>
                </a:lnTo>
                <a:lnTo>
                  <a:pt x="1047" y="12118"/>
                </a:lnTo>
                <a:lnTo>
                  <a:pt x="1047" y="12070"/>
                </a:lnTo>
                <a:lnTo>
                  <a:pt x="1193" y="11997"/>
                </a:lnTo>
                <a:lnTo>
                  <a:pt x="1339" y="11924"/>
                </a:lnTo>
                <a:lnTo>
                  <a:pt x="1460" y="11826"/>
                </a:lnTo>
                <a:lnTo>
                  <a:pt x="1582" y="11705"/>
                </a:lnTo>
                <a:lnTo>
                  <a:pt x="2020" y="11218"/>
                </a:lnTo>
                <a:lnTo>
                  <a:pt x="2385" y="10853"/>
                </a:lnTo>
                <a:lnTo>
                  <a:pt x="2774" y="10537"/>
                </a:lnTo>
                <a:lnTo>
                  <a:pt x="3577" y="9880"/>
                </a:lnTo>
                <a:lnTo>
                  <a:pt x="3942" y="9539"/>
                </a:lnTo>
                <a:lnTo>
                  <a:pt x="4307" y="9198"/>
                </a:lnTo>
                <a:lnTo>
                  <a:pt x="5037" y="8468"/>
                </a:lnTo>
                <a:lnTo>
                  <a:pt x="5718" y="7738"/>
                </a:lnTo>
                <a:lnTo>
                  <a:pt x="6400" y="7008"/>
                </a:lnTo>
                <a:lnTo>
                  <a:pt x="7081" y="6303"/>
                </a:lnTo>
                <a:lnTo>
                  <a:pt x="7787" y="5621"/>
                </a:lnTo>
                <a:lnTo>
                  <a:pt x="8468" y="4940"/>
                </a:lnTo>
                <a:lnTo>
                  <a:pt x="9149" y="4259"/>
                </a:lnTo>
                <a:lnTo>
                  <a:pt x="10074" y="3261"/>
                </a:lnTo>
                <a:lnTo>
                  <a:pt x="10561" y="2775"/>
                </a:lnTo>
                <a:lnTo>
                  <a:pt x="11047" y="2312"/>
                </a:lnTo>
                <a:close/>
                <a:moveTo>
                  <a:pt x="7154" y="11997"/>
                </a:moveTo>
                <a:lnTo>
                  <a:pt x="7203" y="12094"/>
                </a:lnTo>
                <a:lnTo>
                  <a:pt x="7251" y="12167"/>
                </a:lnTo>
                <a:lnTo>
                  <a:pt x="7422" y="12386"/>
                </a:lnTo>
                <a:lnTo>
                  <a:pt x="7592" y="12580"/>
                </a:lnTo>
                <a:lnTo>
                  <a:pt x="7884" y="12872"/>
                </a:lnTo>
                <a:lnTo>
                  <a:pt x="8030" y="12994"/>
                </a:lnTo>
                <a:lnTo>
                  <a:pt x="8200" y="13091"/>
                </a:lnTo>
                <a:lnTo>
                  <a:pt x="7835" y="13481"/>
                </a:lnTo>
                <a:lnTo>
                  <a:pt x="7811" y="13432"/>
                </a:lnTo>
                <a:lnTo>
                  <a:pt x="7787" y="13408"/>
                </a:lnTo>
                <a:lnTo>
                  <a:pt x="7616" y="13262"/>
                </a:lnTo>
                <a:lnTo>
                  <a:pt x="7446" y="13140"/>
                </a:lnTo>
                <a:lnTo>
                  <a:pt x="7251" y="13018"/>
                </a:lnTo>
                <a:lnTo>
                  <a:pt x="7057" y="12872"/>
                </a:lnTo>
                <a:lnTo>
                  <a:pt x="6716" y="12580"/>
                </a:lnTo>
                <a:lnTo>
                  <a:pt x="6643" y="12532"/>
                </a:lnTo>
                <a:lnTo>
                  <a:pt x="6594" y="12507"/>
                </a:lnTo>
                <a:lnTo>
                  <a:pt x="6862" y="12240"/>
                </a:lnTo>
                <a:lnTo>
                  <a:pt x="7154" y="11997"/>
                </a:lnTo>
                <a:close/>
                <a:moveTo>
                  <a:pt x="6424" y="12702"/>
                </a:moveTo>
                <a:lnTo>
                  <a:pt x="6448" y="12775"/>
                </a:lnTo>
                <a:lnTo>
                  <a:pt x="6473" y="12848"/>
                </a:lnTo>
                <a:lnTo>
                  <a:pt x="6667" y="13043"/>
                </a:lnTo>
                <a:lnTo>
                  <a:pt x="6862" y="13213"/>
                </a:lnTo>
                <a:lnTo>
                  <a:pt x="7032" y="13359"/>
                </a:lnTo>
                <a:lnTo>
                  <a:pt x="7227" y="13481"/>
                </a:lnTo>
                <a:lnTo>
                  <a:pt x="7446" y="13602"/>
                </a:lnTo>
                <a:lnTo>
                  <a:pt x="7568" y="13627"/>
                </a:lnTo>
                <a:lnTo>
                  <a:pt x="7689" y="13627"/>
                </a:lnTo>
                <a:lnTo>
                  <a:pt x="7470" y="13846"/>
                </a:lnTo>
                <a:lnTo>
                  <a:pt x="7300" y="14040"/>
                </a:lnTo>
                <a:lnTo>
                  <a:pt x="7276" y="14016"/>
                </a:lnTo>
                <a:lnTo>
                  <a:pt x="6911" y="13797"/>
                </a:lnTo>
                <a:lnTo>
                  <a:pt x="6570" y="13554"/>
                </a:lnTo>
                <a:lnTo>
                  <a:pt x="6302" y="13335"/>
                </a:lnTo>
                <a:lnTo>
                  <a:pt x="6035" y="13164"/>
                </a:lnTo>
                <a:lnTo>
                  <a:pt x="6108" y="13043"/>
                </a:lnTo>
                <a:lnTo>
                  <a:pt x="6424" y="12702"/>
                </a:lnTo>
                <a:close/>
                <a:moveTo>
                  <a:pt x="5889" y="13335"/>
                </a:moveTo>
                <a:lnTo>
                  <a:pt x="5962" y="13456"/>
                </a:lnTo>
                <a:lnTo>
                  <a:pt x="6059" y="13578"/>
                </a:lnTo>
                <a:lnTo>
                  <a:pt x="6278" y="13797"/>
                </a:lnTo>
                <a:lnTo>
                  <a:pt x="6643" y="14089"/>
                </a:lnTo>
                <a:lnTo>
                  <a:pt x="6813" y="14211"/>
                </a:lnTo>
                <a:lnTo>
                  <a:pt x="7032" y="14308"/>
                </a:lnTo>
                <a:lnTo>
                  <a:pt x="6692" y="14673"/>
                </a:lnTo>
                <a:lnTo>
                  <a:pt x="6619" y="14624"/>
                </a:lnTo>
                <a:lnTo>
                  <a:pt x="6497" y="14600"/>
                </a:lnTo>
                <a:lnTo>
                  <a:pt x="6375" y="14527"/>
                </a:lnTo>
                <a:lnTo>
                  <a:pt x="6254" y="14454"/>
                </a:lnTo>
                <a:lnTo>
                  <a:pt x="6132" y="14381"/>
                </a:lnTo>
                <a:lnTo>
                  <a:pt x="5913" y="14186"/>
                </a:lnTo>
                <a:lnTo>
                  <a:pt x="5718" y="14016"/>
                </a:lnTo>
                <a:lnTo>
                  <a:pt x="5597" y="13943"/>
                </a:lnTo>
                <a:lnTo>
                  <a:pt x="5451" y="13846"/>
                </a:lnTo>
                <a:lnTo>
                  <a:pt x="5889" y="13335"/>
                </a:lnTo>
                <a:close/>
                <a:moveTo>
                  <a:pt x="12191" y="3553"/>
                </a:moveTo>
                <a:lnTo>
                  <a:pt x="12653" y="4040"/>
                </a:lnTo>
                <a:lnTo>
                  <a:pt x="13432" y="4916"/>
                </a:lnTo>
                <a:lnTo>
                  <a:pt x="13164" y="5208"/>
                </a:lnTo>
                <a:lnTo>
                  <a:pt x="12896" y="5500"/>
                </a:lnTo>
                <a:lnTo>
                  <a:pt x="12361" y="6108"/>
                </a:lnTo>
                <a:lnTo>
                  <a:pt x="12045" y="6424"/>
                </a:lnTo>
                <a:lnTo>
                  <a:pt x="11729" y="6716"/>
                </a:lnTo>
                <a:lnTo>
                  <a:pt x="11388" y="7008"/>
                </a:lnTo>
                <a:lnTo>
                  <a:pt x="11047" y="7300"/>
                </a:lnTo>
                <a:lnTo>
                  <a:pt x="10731" y="7617"/>
                </a:lnTo>
                <a:lnTo>
                  <a:pt x="10415" y="7957"/>
                </a:lnTo>
                <a:lnTo>
                  <a:pt x="9806" y="8687"/>
                </a:lnTo>
                <a:lnTo>
                  <a:pt x="9247" y="9417"/>
                </a:lnTo>
                <a:lnTo>
                  <a:pt x="8638" y="10147"/>
                </a:lnTo>
                <a:lnTo>
                  <a:pt x="8346" y="10464"/>
                </a:lnTo>
                <a:lnTo>
                  <a:pt x="8006" y="10756"/>
                </a:lnTo>
                <a:lnTo>
                  <a:pt x="7324" y="11340"/>
                </a:lnTo>
                <a:lnTo>
                  <a:pt x="6643" y="11899"/>
                </a:lnTo>
                <a:lnTo>
                  <a:pt x="6302" y="12191"/>
                </a:lnTo>
                <a:lnTo>
                  <a:pt x="6010" y="12532"/>
                </a:lnTo>
                <a:lnTo>
                  <a:pt x="5475" y="13164"/>
                </a:lnTo>
                <a:lnTo>
                  <a:pt x="4940" y="13773"/>
                </a:lnTo>
                <a:lnTo>
                  <a:pt x="4672" y="14016"/>
                </a:lnTo>
                <a:lnTo>
                  <a:pt x="4404" y="14235"/>
                </a:lnTo>
                <a:lnTo>
                  <a:pt x="4137" y="14454"/>
                </a:lnTo>
                <a:lnTo>
                  <a:pt x="4015" y="14600"/>
                </a:lnTo>
                <a:lnTo>
                  <a:pt x="3918" y="14722"/>
                </a:lnTo>
                <a:lnTo>
                  <a:pt x="3480" y="14284"/>
                </a:lnTo>
                <a:lnTo>
                  <a:pt x="3042" y="13846"/>
                </a:lnTo>
                <a:lnTo>
                  <a:pt x="2361" y="13262"/>
                </a:lnTo>
                <a:lnTo>
                  <a:pt x="2482" y="13164"/>
                </a:lnTo>
                <a:lnTo>
                  <a:pt x="2604" y="13043"/>
                </a:lnTo>
                <a:lnTo>
                  <a:pt x="2774" y="12799"/>
                </a:lnTo>
                <a:lnTo>
                  <a:pt x="3066" y="12507"/>
                </a:lnTo>
                <a:lnTo>
                  <a:pt x="3358" y="12216"/>
                </a:lnTo>
                <a:lnTo>
                  <a:pt x="3967" y="11680"/>
                </a:lnTo>
                <a:lnTo>
                  <a:pt x="4380" y="11315"/>
                </a:lnTo>
                <a:lnTo>
                  <a:pt x="4745" y="10950"/>
                </a:lnTo>
                <a:lnTo>
                  <a:pt x="5475" y="10172"/>
                </a:lnTo>
                <a:lnTo>
                  <a:pt x="6181" y="9393"/>
                </a:lnTo>
                <a:lnTo>
                  <a:pt x="6546" y="9004"/>
                </a:lnTo>
                <a:lnTo>
                  <a:pt x="6935" y="8614"/>
                </a:lnTo>
                <a:lnTo>
                  <a:pt x="7324" y="8274"/>
                </a:lnTo>
                <a:lnTo>
                  <a:pt x="7714" y="7933"/>
                </a:lnTo>
                <a:lnTo>
                  <a:pt x="8517" y="7276"/>
                </a:lnTo>
                <a:lnTo>
                  <a:pt x="8857" y="6935"/>
                </a:lnTo>
                <a:lnTo>
                  <a:pt x="9198" y="6595"/>
                </a:lnTo>
                <a:lnTo>
                  <a:pt x="9514" y="6205"/>
                </a:lnTo>
                <a:lnTo>
                  <a:pt x="9831" y="5840"/>
                </a:lnTo>
                <a:lnTo>
                  <a:pt x="10171" y="5427"/>
                </a:lnTo>
                <a:lnTo>
                  <a:pt x="10488" y="5062"/>
                </a:lnTo>
                <a:lnTo>
                  <a:pt x="10853" y="4697"/>
                </a:lnTo>
                <a:lnTo>
                  <a:pt x="11242" y="4356"/>
                </a:lnTo>
                <a:lnTo>
                  <a:pt x="11729" y="3967"/>
                </a:lnTo>
                <a:lnTo>
                  <a:pt x="11972" y="3772"/>
                </a:lnTo>
                <a:lnTo>
                  <a:pt x="12191" y="3553"/>
                </a:lnTo>
                <a:close/>
                <a:moveTo>
                  <a:pt x="5232" y="14065"/>
                </a:moveTo>
                <a:lnTo>
                  <a:pt x="5353" y="14186"/>
                </a:lnTo>
                <a:lnTo>
                  <a:pt x="5451" y="14308"/>
                </a:lnTo>
                <a:lnTo>
                  <a:pt x="5645" y="14454"/>
                </a:lnTo>
                <a:lnTo>
                  <a:pt x="5816" y="14624"/>
                </a:lnTo>
                <a:lnTo>
                  <a:pt x="5986" y="14770"/>
                </a:lnTo>
                <a:lnTo>
                  <a:pt x="6181" y="14892"/>
                </a:lnTo>
                <a:lnTo>
                  <a:pt x="6375" y="14989"/>
                </a:lnTo>
                <a:lnTo>
                  <a:pt x="6108" y="15281"/>
                </a:lnTo>
                <a:lnTo>
                  <a:pt x="5937" y="15452"/>
                </a:lnTo>
                <a:lnTo>
                  <a:pt x="5937" y="15403"/>
                </a:lnTo>
                <a:lnTo>
                  <a:pt x="5889" y="15354"/>
                </a:lnTo>
                <a:lnTo>
                  <a:pt x="5597" y="15038"/>
                </a:lnTo>
                <a:lnTo>
                  <a:pt x="5280" y="14746"/>
                </a:lnTo>
                <a:lnTo>
                  <a:pt x="5086" y="14576"/>
                </a:lnTo>
                <a:lnTo>
                  <a:pt x="4964" y="14503"/>
                </a:lnTo>
                <a:lnTo>
                  <a:pt x="4867" y="14430"/>
                </a:lnTo>
                <a:lnTo>
                  <a:pt x="5037" y="14284"/>
                </a:lnTo>
                <a:lnTo>
                  <a:pt x="5232" y="14065"/>
                </a:lnTo>
                <a:close/>
                <a:moveTo>
                  <a:pt x="852" y="15476"/>
                </a:moveTo>
                <a:lnTo>
                  <a:pt x="974" y="15598"/>
                </a:lnTo>
                <a:lnTo>
                  <a:pt x="1412" y="16036"/>
                </a:lnTo>
                <a:lnTo>
                  <a:pt x="1363" y="16011"/>
                </a:lnTo>
                <a:lnTo>
                  <a:pt x="1290" y="15987"/>
                </a:lnTo>
                <a:lnTo>
                  <a:pt x="852" y="15476"/>
                </a:lnTo>
                <a:close/>
                <a:moveTo>
                  <a:pt x="4575" y="14673"/>
                </a:moveTo>
                <a:lnTo>
                  <a:pt x="4696" y="14795"/>
                </a:lnTo>
                <a:lnTo>
                  <a:pt x="4818" y="14892"/>
                </a:lnTo>
                <a:lnTo>
                  <a:pt x="5037" y="15087"/>
                </a:lnTo>
                <a:lnTo>
                  <a:pt x="5329" y="15354"/>
                </a:lnTo>
                <a:lnTo>
                  <a:pt x="5597" y="15622"/>
                </a:lnTo>
                <a:lnTo>
                  <a:pt x="5670" y="15671"/>
                </a:lnTo>
                <a:lnTo>
                  <a:pt x="5718" y="15671"/>
                </a:lnTo>
                <a:lnTo>
                  <a:pt x="5378" y="15987"/>
                </a:lnTo>
                <a:lnTo>
                  <a:pt x="5232" y="16109"/>
                </a:lnTo>
                <a:lnTo>
                  <a:pt x="5183" y="16060"/>
                </a:lnTo>
                <a:lnTo>
                  <a:pt x="5110" y="16036"/>
                </a:lnTo>
                <a:lnTo>
                  <a:pt x="4088" y="14916"/>
                </a:lnTo>
                <a:lnTo>
                  <a:pt x="4210" y="14868"/>
                </a:lnTo>
                <a:lnTo>
                  <a:pt x="4331" y="14819"/>
                </a:lnTo>
                <a:lnTo>
                  <a:pt x="4453" y="14746"/>
                </a:lnTo>
                <a:lnTo>
                  <a:pt x="4575" y="14673"/>
                </a:lnTo>
                <a:close/>
                <a:moveTo>
                  <a:pt x="755" y="16230"/>
                </a:moveTo>
                <a:lnTo>
                  <a:pt x="1071" y="16498"/>
                </a:lnTo>
                <a:lnTo>
                  <a:pt x="1071" y="16522"/>
                </a:lnTo>
                <a:lnTo>
                  <a:pt x="998" y="16474"/>
                </a:lnTo>
                <a:lnTo>
                  <a:pt x="925" y="16449"/>
                </a:lnTo>
                <a:lnTo>
                  <a:pt x="852" y="16376"/>
                </a:lnTo>
                <a:lnTo>
                  <a:pt x="755" y="16230"/>
                </a:lnTo>
                <a:close/>
                <a:moveTo>
                  <a:pt x="1047" y="12532"/>
                </a:moveTo>
                <a:lnTo>
                  <a:pt x="1168" y="12678"/>
                </a:lnTo>
                <a:lnTo>
                  <a:pt x="1314" y="12824"/>
                </a:lnTo>
                <a:lnTo>
                  <a:pt x="1582" y="13067"/>
                </a:lnTo>
                <a:lnTo>
                  <a:pt x="2166" y="13602"/>
                </a:lnTo>
                <a:lnTo>
                  <a:pt x="2750" y="14113"/>
                </a:lnTo>
                <a:lnTo>
                  <a:pt x="3018" y="14357"/>
                </a:lnTo>
                <a:lnTo>
                  <a:pt x="3261" y="14600"/>
                </a:lnTo>
                <a:lnTo>
                  <a:pt x="3723" y="15135"/>
                </a:lnTo>
                <a:lnTo>
                  <a:pt x="4185" y="15646"/>
                </a:lnTo>
                <a:lnTo>
                  <a:pt x="4672" y="16157"/>
                </a:lnTo>
                <a:lnTo>
                  <a:pt x="4404" y="16230"/>
                </a:lnTo>
                <a:lnTo>
                  <a:pt x="4112" y="16303"/>
                </a:lnTo>
                <a:lnTo>
                  <a:pt x="3553" y="16376"/>
                </a:lnTo>
                <a:lnTo>
                  <a:pt x="2969" y="16425"/>
                </a:lnTo>
                <a:lnTo>
                  <a:pt x="2409" y="16498"/>
                </a:lnTo>
                <a:lnTo>
                  <a:pt x="2288" y="16522"/>
                </a:lnTo>
                <a:lnTo>
                  <a:pt x="2263" y="16474"/>
                </a:lnTo>
                <a:lnTo>
                  <a:pt x="2142" y="16230"/>
                </a:lnTo>
                <a:lnTo>
                  <a:pt x="1996" y="16011"/>
                </a:lnTo>
                <a:lnTo>
                  <a:pt x="1801" y="15792"/>
                </a:lnTo>
                <a:lnTo>
                  <a:pt x="1606" y="15598"/>
                </a:lnTo>
                <a:lnTo>
                  <a:pt x="1168" y="15233"/>
                </a:lnTo>
                <a:lnTo>
                  <a:pt x="730" y="14892"/>
                </a:lnTo>
                <a:lnTo>
                  <a:pt x="779" y="14600"/>
                </a:lnTo>
                <a:lnTo>
                  <a:pt x="925" y="13262"/>
                </a:lnTo>
                <a:lnTo>
                  <a:pt x="1047" y="12532"/>
                </a:lnTo>
                <a:close/>
                <a:moveTo>
                  <a:pt x="1436" y="16644"/>
                </a:moveTo>
                <a:lnTo>
                  <a:pt x="1533" y="16717"/>
                </a:lnTo>
                <a:lnTo>
                  <a:pt x="1387" y="16741"/>
                </a:lnTo>
                <a:lnTo>
                  <a:pt x="1436" y="16644"/>
                </a:lnTo>
                <a:close/>
                <a:moveTo>
                  <a:pt x="536" y="16741"/>
                </a:moveTo>
                <a:lnTo>
                  <a:pt x="584" y="16766"/>
                </a:lnTo>
                <a:lnTo>
                  <a:pt x="609" y="16766"/>
                </a:lnTo>
                <a:lnTo>
                  <a:pt x="682" y="16814"/>
                </a:lnTo>
                <a:lnTo>
                  <a:pt x="779" y="16839"/>
                </a:lnTo>
                <a:lnTo>
                  <a:pt x="876" y="16839"/>
                </a:lnTo>
                <a:lnTo>
                  <a:pt x="974" y="16814"/>
                </a:lnTo>
                <a:lnTo>
                  <a:pt x="974" y="16839"/>
                </a:lnTo>
                <a:lnTo>
                  <a:pt x="755" y="16887"/>
                </a:lnTo>
                <a:lnTo>
                  <a:pt x="511" y="16936"/>
                </a:lnTo>
                <a:lnTo>
                  <a:pt x="536" y="16741"/>
                </a:lnTo>
                <a:close/>
                <a:moveTo>
                  <a:pt x="13967" y="1"/>
                </a:moveTo>
                <a:lnTo>
                  <a:pt x="13602" y="25"/>
                </a:lnTo>
                <a:lnTo>
                  <a:pt x="13261" y="74"/>
                </a:lnTo>
                <a:lnTo>
                  <a:pt x="12945" y="195"/>
                </a:lnTo>
                <a:lnTo>
                  <a:pt x="12629" y="341"/>
                </a:lnTo>
                <a:lnTo>
                  <a:pt x="12337" y="560"/>
                </a:lnTo>
                <a:lnTo>
                  <a:pt x="12021" y="828"/>
                </a:lnTo>
                <a:lnTo>
                  <a:pt x="11875" y="974"/>
                </a:lnTo>
                <a:lnTo>
                  <a:pt x="11826" y="1071"/>
                </a:lnTo>
                <a:lnTo>
                  <a:pt x="11777" y="1169"/>
                </a:lnTo>
                <a:lnTo>
                  <a:pt x="11704" y="1193"/>
                </a:lnTo>
                <a:lnTo>
                  <a:pt x="11339" y="1485"/>
                </a:lnTo>
                <a:lnTo>
                  <a:pt x="10999" y="1777"/>
                </a:lnTo>
                <a:lnTo>
                  <a:pt x="10317" y="2385"/>
                </a:lnTo>
                <a:lnTo>
                  <a:pt x="9685" y="3042"/>
                </a:lnTo>
                <a:lnTo>
                  <a:pt x="9052" y="3699"/>
                </a:lnTo>
                <a:lnTo>
                  <a:pt x="8395" y="4405"/>
                </a:lnTo>
                <a:lnTo>
                  <a:pt x="7714" y="5086"/>
                </a:lnTo>
                <a:lnTo>
                  <a:pt x="7032" y="5743"/>
                </a:lnTo>
                <a:lnTo>
                  <a:pt x="6351" y="6449"/>
                </a:lnTo>
                <a:lnTo>
                  <a:pt x="4964" y="7933"/>
                </a:lnTo>
                <a:lnTo>
                  <a:pt x="4258" y="8663"/>
                </a:lnTo>
                <a:lnTo>
                  <a:pt x="3894" y="9004"/>
                </a:lnTo>
                <a:lnTo>
                  <a:pt x="3529" y="9344"/>
                </a:lnTo>
                <a:lnTo>
                  <a:pt x="2190" y="10537"/>
                </a:lnTo>
                <a:lnTo>
                  <a:pt x="1558" y="11145"/>
                </a:lnTo>
                <a:lnTo>
                  <a:pt x="925" y="11778"/>
                </a:lnTo>
                <a:lnTo>
                  <a:pt x="876" y="11753"/>
                </a:lnTo>
                <a:lnTo>
                  <a:pt x="803" y="11778"/>
                </a:lnTo>
                <a:lnTo>
                  <a:pt x="755" y="11802"/>
                </a:lnTo>
                <a:lnTo>
                  <a:pt x="706" y="11851"/>
                </a:lnTo>
                <a:lnTo>
                  <a:pt x="609" y="12118"/>
                </a:lnTo>
                <a:lnTo>
                  <a:pt x="511" y="12386"/>
                </a:lnTo>
                <a:lnTo>
                  <a:pt x="463" y="12702"/>
                </a:lnTo>
                <a:lnTo>
                  <a:pt x="414" y="12994"/>
                </a:lnTo>
                <a:lnTo>
                  <a:pt x="365" y="13627"/>
                </a:lnTo>
                <a:lnTo>
                  <a:pt x="292" y="14211"/>
                </a:lnTo>
                <a:lnTo>
                  <a:pt x="98" y="15646"/>
                </a:lnTo>
                <a:lnTo>
                  <a:pt x="25" y="16376"/>
                </a:lnTo>
                <a:lnTo>
                  <a:pt x="0" y="16717"/>
                </a:lnTo>
                <a:lnTo>
                  <a:pt x="0" y="17082"/>
                </a:lnTo>
                <a:lnTo>
                  <a:pt x="0" y="17155"/>
                </a:lnTo>
                <a:lnTo>
                  <a:pt x="25" y="17204"/>
                </a:lnTo>
                <a:lnTo>
                  <a:pt x="122" y="17277"/>
                </a:lnTo>
                <a:lnTo>
                  <a:pt x="219" y="17325"/>
                </a:lnTo>
                <a:lnTo>
                  <a:pt x="341" y="17325"/>
                </a:lnTo>
                <a:lnTo>
                  <a:pt x="438" y="17350"/>
                </a:lnTo>
                <a:lnTo>
                  <a:pt x="560" y="17374"/>
                </a:lnTo>
                <a:lnTo>
                  <a:pt x="803" y="17398"/>
                </a:lnTo>
                <a:lnTo>
                  <a:pt x="1047" y="17350"/>
                </a:lnTo>
                <a:lnTo>
                  <a:pt x="1339" y="17301"/>
                </a:lnTo>
                <a:lnTo>
                  <a:pt x="1874" y="17131"/>
                </a:lnTo>
                <a:lnTo>
                  <a:pt x="2312" y="17009"/>
                </a:lnTo>
                <a:lnTo>
                  <a:pt x="2677" y="16936"/>
                </a:lnTo>
                <a:lnTo>
                  <a:pt x="3018" y="16887"/>
                </a:lnTo>
                <a:lnTo>
                  <a:pt x="3723" y="16839"/>
                </a:lnTo>
                <a:lnTo>
                  <a:pt x="4088" y="16790"/>
                </a:lnTo>
                <a:lnTo>
                  <a:pt x="4429" y="16741"/>
                </a:lnTo>
                <a:lnTo>
                  <a:pt x="4769" y="16644"/>
                </a:lnTo>
                <a:lnTo>
                  <a:pt x="5110" y="16522"/>
                </a:lnTo>
                <a:lnTo>
                  <a:pt x="5159" y="16498"/>
                </a:lnTo>
                <a:lnTo>
                  <a:pt x="5207" y="16449"/>
                </a:lnTo>
                <a:lnTo>
                  <a:pt x="5353" y="16401"/>
                </a:lnTo>
                <a:lnTo>
                  <a:pt x="5499" y="16328"/>
                </a:lnTo>
                <a:lnTo>
                  <a:pt x="5645" y="16255"/>
                </a:lnTo>
                <a:lnTo>
                  <a:pt x="5791" y="16133"/>
                </a:lnTo>
                <a:lnTo>
                  <a:pt x="6035" y="15890"/>
                </a:lnTo>
                <a:lnTo>
                  <a:pt x="6254" y="15671"/>
                </a:lnTo>
                <a:lnTo>
                  <a:pt x="6959" y="14965"/>
                </a:lnTo>
                <a:lnTo>
                  <a:pt x="7641" y="14284"/>
                </a:lnTo>
                <a:lnTo>
                  <a:pt x="9101" y="12824"/>
                </a:lnTo>
                <a:lnTo>
                  <a:pt x="10536" y="11364"/>
                </a:lnTo>
                <a:lnTo>
                  <a:pt x="11218" y="10658"/>
                </a:lnTo>
                <a:lnTo>
                  <a:pt x="11875" y="9904"/>
                </a:lnTo>
                <a:lnTo>
                  <a:pt x="12531" y="9174"/>
                </a:lnTo>
                <a:lnTo>
                  <a:pt x="13213" y="8444"/>
                </a:lnTo>
                <a:lnTo>
                  <a:pt x="13870" y="7811"/>
                </a:lnTo>
                <a:lnTo>
                  <a:pt x="14527" y="7179"/>
                </a:lnTo>
                <a:lnTo>
                  <a:pt x="15184" y="6522"/>
                </a:lnTo>
                <a:lnTo>
                  <a:pt x="15500" y="6205"/>
                </a:lnTo>
                <a:lnTo>
                  <a:pt x="15816" y="5840"/>
                </a:lnTo>
                <a:lnTo>
                  <a:pt x="15889" y="5792"/>
                </a:lnTo>
                <a:lnTo>
                  <a:pt x="15987" y="5767"/>
                </a:lnTo>
                <a:lnTo>
                  <a:pt x="16060" y="5694"/>
                </a:lnTo>
                <a:lnTo>
                  <a:pt x="16108" y="5621"/>
                </a:lnTo>
                <a:lnTo>
                  <a:pt x="16133" y="5524"/>
                </a:lnTo>
                <a:lnTo>
                  <a:pt x="16376" y="5208"/>
                </a:lnTo>
                <a:lnTo>
                  <a:pt x="16595" y="4891"/>
                </a:lnTo>
                <a:lnTo>
                  <a:pt x="16814" y="4551"/>
                </a:lnTo>
                <a:lnTo>
                  <a:pt x="16984" y="4210"/>
                </a:lnTo>
                <a:lnTo>
                  <a:pt x="17106" y="3845"/>
                </a:lnTo>
                <a:lnTo>
                  <a:pt x="17203" y="3480"/>
                </a:lnTo>
                <a:lnTo>
                  <a:pt x="17228" y="3140"/>
                </a:lnTo>
                <a:lnTo>
                  <a:pt x="17203" y="2799"/>
                </a:lnTo>
                <a:lnTo>
                  <a:pt x="17130" y="2458"/>
                </a:lnTo>
                <a:lnTo>
                  <a:pt x="17009" y="2142"/>
                </a:lnTo>
                <a:lnTo>
                  <a:pt x="16863" y="1826"/>
                </a:lnTo>
                <a:lnTo>
                  <a:pt x="16668" y="1534"/>
                </a:lnTo>
                <a:lnTo>
                  <a:pt x="16449" y="1266"/>
                </a:lnTo>
                <a:lnTo>
                  <a:pt x="16230" y="998"/>
                </a:lnTo>
                <a:lnTo>
                  <a:pt x="15962" y="779"/>
                </a:lnTo>
                <a:lnTo>
                  <a:pt x="15670" y="560"/>
                </a:lnTo>
                <a:lnTo>
                  <a:pt x="15354" y="390"/>
                </a:lnTo>
                <a:lnTo>
                  <a:pt x="15013" y="244"/>
                </a:lnTo>
                <a:lnTo>
                  <a:pt x="14673" y="122"/>
                </a:lnTo>
                <a:lnTo>
                  <a:pt x="14332" y="49"/>
                </a:lnTo>
                <a:lnTo>
                  <a:pt x="13967" y="1"/>
                </a:lnTo>
                <a:close/>
              </a:path>
            </a:pathLst>
          </a:custGeom>
          <a:solidFill>
            <a:srgbClr val="FF99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6" name="Google Shape;636;p30"/>
          <p:cNvSpPr/>
          <p:nvPr/>
        </p:nvSpPr>
        <p:spPr>
          <a:xfrm>
            <a:off x="4391234" y="1374748"/>
            <a:ext cx="361547" cy="363126"/>
          </a:xfrm>
          <a:custGeom>
            <a:rect b="b" l="l" r="r" t="t"/>
            <a:pathLst>
              <a:path extrusionOk="0" h="16790" w="16717">
                <a:moveTo>
                  <a:pt x="8687" y="511"/>
                </a:moveTo>
                <a:lnTo>
                  <a:pt x="9174" y="1046"/>
                </a:lnTo>
                <a:lnTo>
                  <a:pt x="9660" y="1606"/>
                </a:lnTo>
                <a:lnTo>
                  <a:pt x="10025" y="2068"/>
                </a:lnTo>
                <a:lnTo>
                  <a:pt x="10196" y="2312"/>
                </a:lnTo>
                <a:lnTo>
                  <a:pt x="10390" y="2531"/>
                </a:lnTo>
                <a:lnTo>
                  <a:pt x="10585" y="2701"/>
                </a:lnTo>
                <a:lnTo>
                  <a:pt x="10780" y="2871"/>
                </a:lnTo>
                <a:lnTo>
                  <a:pt x="11023" y="2969"/>
                </a:lnTo>
                <a:lnTo>
                  <a:pt x="11242" y="3042"/>
                </a:lnTo>
                <a:lnTo>
                  <a:pt x="11485" y="3066"/>
                </a:lnTo>
                <a:lnTo>
                  <a:pt x="11729" y="3042"/>
                </a:lnTo>
                <a:lnTo>
                  <a:pt x="11972" y="2969"/>
                </a:lnTo>
                <a:lnTo>
                  <a:pt x="12215" y="2847"/>
                </a:lnTo>
                <a:lnTo>
                  <a:pt x="12337" y="2750"/>
                </a:lnTo>
                <a:lnTo>
                  <a:pt x="12434" y="2652"/>
                </a:lnTo>
                <a:lnTo>
                  <a:pt x="12605" y="2433"/>
                </a:lnTo>
                <a:lnTo>
                  <a:pt x="12726" y="2190"/>
                </a:lnTo>
                <a:lnTo>
                  <a:pt x="12824" y="1922"/>
                </a:lnTo>
                <a:lnTo>
                  <a:pt x="12921" y="1679"/>
                </a:lnTo>
                <a:lnTo>
                  <a:pt x="13043" y="1411"/>
                </a:lnTo>
                <a:lnTo>
                  <a:pt x="13164" y="1168"/>
                </a:lnTo>
                <a:lnTo>
                  <a:pt x="13335" y="973"/>
                </a:lnTo>
                <a:lnTo>
                  <a:pt x="13456" y="852"/>
                </a:lnTo>
                <a:lnTo>
                  <a:pt x="13602" y="779"/>
                </a:lnTo>
                <a:lnTo>
                  <a:pt x="13724" y="706"/>
                </a:lnTo>
                <a:lnTo>
                  <a:pt x="13870" y="657"/>
                </a:lnTo>
                <a:lnTo>
                  <a:pt x="13991" y="608"/>
                </a:lnTo>
                <a:lnTo>
                  <a:pt x="14137" y="584"/>
                </a:lnTo>
                <a:lnTo>
                  <a:pt x="14283" y="584"/>
                </a:lnTo>
                <a:lnTo>
                  <a:pt x="14429" y="608"/>
                </a:lnTo>
                <a:lnTo>
                  <a:pt x="14721" y="681"/>
                </a:lnTo>
                <a:lnTo>
                  <a:pt x="14989" y="779"/>
                </a:lnTo>
                <a:lnTo>
                  <a:pt x="15232" y="949"/>
                </a:lnTo>
                <a:lnTo>
                  <a:pt x="15451" y="1119"/>
                </a:lnTo>
                <a:lnTo>
                  <a:pt x="15403" y="1168"/>
                </a:lnTo>
                <a:lnTo>
                  <a:pt x="15354" y="1217"/>
                </a:lnTo>
                <a:lnTo>
                  <a:pt x="15354" y="1265"/>
                </a:lnTo>
                <a:lnTo>
                  <a:pt x="15354" y="1314"/>
                </a:lnTo>
                <a:lnTo>
                  <a:pt x="15403" y="1363"/>
                </a:lnTo>
                <a:lnTo>
                  <a:pt x="15646" y="1363"/>
                </a:lnTo>
                <a:lnTo>
                  <a:pt x="15670" y="1387"/>
                </a:lnTo>
                <a:lnTo>
                  <a:pt x="15768" y="1533"/>
                </a:lnTo>
                <a:lnTo>
                  <a:pt x="15646" y="1557"/>
                </a:lnTo>
                <a:lnTo>
                  <a:pt x="15500" y="1606"/>
                </a:lnTo>
                <a:lnTo>
                  <a:pt x="15427" y="1630"/>
                </a:lnTo>
                <a:lnTo>
                  <a:pt x="15378" y="1703"/>
                </a:lnTo>
                <a:lnTo>
                  <a:pt x="15354" y="1752"/>
                </a:lnTo>
                <a:lnTo>
                  <a:pt x="15378" y="1801"/>
                </a:lnTo>
                <a:lnTo>
                  <a:pt x="15451" y="1825"/>
                </a:lnTo>
                <a:lnTo>
                  <a:pt x="15500" y="1849"/>
                </a:lnTo>
                <a:lnTo>
                  <a:pt x="15646" y="1874"/>
                </a:lnTo>
                <a:lnTo>
                  <a:pt x="15914" y="1874"/>
                </a:lnTo>
                <a:lnTo>
                  <a:pt x="16011" y="2068"/>
                </a:lnTo>
                <a:lnTo>
                  <a:pt x="15841" y="2044"/>
                </a:lnTo>
                <a:lnTo>
                  <a:pt x="15695" y="2044"/>
                </a:lnTo>
                <a:lnTo>
                  <a:pt x="15573" y="2068"/>
                </a:lnTo>
                <a:lnTo>
                  <a:pt x="15451" y="2141"/>
                </a:lnTo>
                <a:lnTo>
                  <a:pt x="15427" y="2141"/>
                </a:lnTo>
                <a:lnTo>
                  <a:pt x="15451" y="2166"/>
                </a:lnTo>
                <a:lnTo>
                  <a:pt x="15500" y="2239"/>
                </a:lnTo>
                <a:lnTo>
                  <a:pt x="15573" y="2287"/>
                </a:lnTo>
                <a:lnTo>
                  <a:pt x="15743" y="2360"/>
                </a:lnTo>
                <a:lnTo>
                  <a:pt x="16084" y="2458"/>
                </a:lnTo>
                <a:lnTo>
                  <a:pt x="16084" y="2652"/>
                </a:lnTo>
                <a:lnTo>
                  <a:pt x="16060" y="2823"/>
                </a:lnTo>
                <a:lnTo>
                  <a:pt x="15646" y="2725"/>
                </a:lnTo>
                <a:lnTo>
                  <a:pt x="15427" y="2652"/>
                </a:lnTo>
                <a:lnTo>
                  <a:pt x="15330" y="2628"/>
                </a:lnTo>
                <a:lnTo>
                  <a:pt x="15184" y="2628"/>
                </a:lnTo>
                <a:lnTo>
                  <a:pt x="15184" y="2652"/>
                </a:lnTo>
                <a:lnTo>
                  <a:pt x="15281" y="2750"/>
                </a:lnTo>
                <a:lnTo>
                  <a:pt x="15378" y="2847"/>
                </a:lnTo>
                <a:lnTo>
                  <a:pt x="15622" y="2993"/>
                </a:lnTo>
                <a:lnTo>
                  <a:pt x="15768" y="3090"/>
                </a:lnTo>
                <a:lnTo>
                  <a:pt x="15962" y="3139"/>
                </a:lnTo>
                <a:lnTo>
                  <a:pt x="15841" y="3309"/>
                </a:lnTo>
                <a:lnTo>
                  <a:pt x="15768" y="3407"/>
                </a:lnTo>
                <a:lnTo>
                  <a:pt x="15670" y="3334"/>
                </a:lnTo>
                <a:lnTo>
                  <a:pt x="15573" y="3285"/>
                </a:lnTo>
                <a:lnTo>
                  <a:pt x="15378" y="3212"/>
                </a:lnTo>
                <a:lnTo>
                  <a:pt x="14989" y="3017"/>
                </a:lnTo>
                <a:lnTo>
                  <a:pt x="14794" y="2944"/>
                </a:lnTo>
                <a:lnTo>
                  <a:pt x="14600" y="2896"/>
                </a:lnTo>
                <a:lnTo>
                  <a:pt x="14575" y="2896"/>
                </a:lnTo>
                <a:lnTo>
                  <a:pt x="14575" y="2920"/>
                </a:lnTo>
                <a:lnTo>
                  <a:pt x="14673" y="3090"/>
                </a:lnTo>
                <a:lnTo>
                  <a:pt x="14819" y="3236"/>
                </a:lnTo>
                <a:lnTo>
                  <a:pt x="14965" y="3358"/>
                </a:lnTo>
                <a:lnTo>
                  <a:pt x="15135" y="3455"/>
                </a:lnTo>
                <a:lnTo>
                  <a:pt x="15427" y="3626"/>
                </a:lnTo>
                <a:lnTo>
                  <a:pt x="15086" y="3747"/>
                </a:lnTo>
                <a:lnTo>
                  <a:pt x="14989" y="3674"/>
                </a:lnTo>
                <a:lnTo>
                  <a:pt x="14867" y="3650"/>
                </a:lnTo>
                <a:lnTo>
                  <a:pt x="14770" y="3601"/>
                </a:lnTo>
                <a:lnTo>
                  <a:pt x="14673" y="3528"/>
                </a:lnTo>
                <a:lnTo>
                  <a:pt x="14527" y="3407"/>
                </a:lnTo>
                <a:lnTo>
                  <a:pt x="14429" y="3358"/>
                </a:lnTo>
                <a:lnTo>
                  <a:pt x="14332" y="3334"/>
                </a:lnTo>
                <a:lnTo>
                  <a:pt x="14308" y="3334"/>
                </a:lnTo>
                <a:lnTo>
                  <a:pt x="14259" y="3358"/>
                </a:lnTo>
                <a:lnTo>
                  <a:pt x="14235" y="3431"/>
                </a:lnTo>
                <a:lnTo>
                  <a:pt x="14259" y="3528"/>
                </a:lnTo>
                <a:lnTo>
                  <a:pt x="14308" y="3650"/>
                </a:lnTo>
                <a:lnTo>
                  <a:pt x="14478" y="3845"/>
                </a:lnTo>
                <a:lnTo>
                  <a:pt x="14551" y="3918"/>
                </a:lnTo>
                <a:lnTo>
                  <a:pt x="14308" y="4015"/>
                </a:lnTo>
                <a:lnTo>
                  <a:pt x="14186" y="3942"/>
                </a:lnTo>
                <a:lnTo>
                  <a:pt x="14064" y="3893"/>
                </a:lnTo>
                <a:lnTo>
                  <a:pt x="14016" y="3869"/>
                </a:lnTo>
                <a:lnTo>
                  <a:pt x="13943" y="3845"/>
                </a:lnTo>
                <a:lnTo>
                  <a:pt x="13918" y="3869"/>
                </a:lnTo>
                <a:lnTo>
                  <a:pt x="13894" y="3893"/>
                </a:lnTo>
                <a:lnTo>
                  <a:pt x="13894" y="3966"/>
                </a:lnTo>
                <a:lnTo>
                  <a:pt x="13918" y="4039"/>
                </a:lnTo>
                <a:lnTo>
                  <a:pt x="13991" y="4161"/>
                </a:lnTo>
                <a:lnTo>
                  <a:pt x="14040" y="4210"/>
                </a:lnTo>
                <a:lnTo>
                  <a:pt x="13967" y="4283"/>
                </a:lnTo>
                <a:lnTo>
                  <a:pt x="13870" y="4404"/>
                </a:lnTo>
                <a:lnTo>
                  <a:pt x="13845" y="4331"/>
                </a:lnTo>
                <a:lnTo>
                  <a:pt x="13797" y="4234"/>
                </a:lnTo>
                <a:lnTo>
                  <a:pt x="13724" y="4161"/>
                </a:lnTo>
                <a:lnTo>
                  <a:pt x="13651" y="4161"/>
                </a:lnTo>
                <a:lnTo>
                  <a:pt x="13626" y="4234"/>
                </a:lnTo>
                <a:lnTo>
                  <a:pt x="13602" y="4283"/>
                </a:lnTo>
                <a:lnTo>
                  <a:pt x="13602" y="4380"/>
                </a:lnTo>
                <a:lnTo>
                  <a:pt x="13602" y="4428"/>
                </a:lnTo>
                <a:lnTo>
                  <a:pt x="13675" y="4550"/>
                </a:lnTo>
                <a:lnTo>
                  <a:pt x="13748" y="4647"/>
                </a:lnTo>
                <a:lnTo>
                  <a:pt x="13699" y="4842"/>
                </a:lnTo>
                <a:lnTo>
                  <a:pt x="13675" y="5037"/>
                </a:lnTo>
                <a:lnTo>
                  <a:pt x="13699" y="5231"/>
                </a:lnTo>
                <a:lnTo>
                  <a:pt x="13724" y="5426"/>
                </a:lnTo>
                <a:lnTo>
                  <a:pt x="13797" y="5621"/>
                </a:lnTo>
                <a:lnTo>
                  <a:pt x="13870" y="5815"/>
                </a:lnTo>
                <a:lnTo>
                  <a:pt x="13967" y="5986"/>
                </a:lnTo>
                <a:lnTo>
                  <a:pt x="14089" y="6132"/>
                </a:lnTo>
                <a:lnTo>
                  <a:pt x="14308" y="6351"/>
                </a:lnTo>
                <a:lnTo>
                  <a:pt x="14527" y="6570"/>
                </a:lnTo>
                <a:lnTo>
                  <a:pt x="14746" y="6764"/>
                </a:lnTo>
                <a:lnTo>
                  <a:pt x="14965" y="6983"/>
                </a:lnTo>
                <a:lnTo>
                  <a:pt x="15597" y="7640"/>
                </a:lnTo>
                <a:lnTo>
                  <a:pt x="15914" y="7981"/>
                </a:lnTo>
                <a:lnTo>
                  <a:pt x="16254" y="8273"/>
                </a:lnTo>
                <a:lnTo>
                  <a:pt x="16279" y="8297"/>
                </a:lnTo>
                <a:lnTo>
                  <a:pt x="16230" y="8443"/>
                </a:lnTo>
                <a:lnTo>
                  <a:pt x="16133" y="8346"/>
                </a:lnTo>
                <a:lnTo>
                  <a:pt x="16035" y="8249"/>
                </a:lnTo>
                <a:lnTo>
                  <a:pt x="15768" y="8078"/>
                </a:lnTo>
                <a:lnTo>
                  <a:pt x="15573" y="7981"/>
                </a:lnTo>
                <a:lnTo>
                  <a:pt x="15378" y="7884"/>
                </a:lnTo>
                <a:lnTo>
                  <a:pt x="15159" y="7811"/>
                </a:lnTo>
                <a:lnTo>
                  <a:pt x="14940" y="7738"/>
                </a:lnTo>
                <a:lnTo>
                  <a:pt x="14892" y="7762"/>
                </a:lnTo>
                <a:lnTo>
                  <a:pt x="14892" y="7786"/>
                </a:lnTo>
                <a:lnTo>
                  <a:pt x="15013" y="7932"/>
                </a:lnTo>
                <a:lnTo>
                  <a:pt x="15159" y="8078"/>
                </a:lnTo>
                <a:lnTo>
                  <a:pt x="15476" y="8297"/>
                </a:lnTo>
                <a:lnTo>
                  <a:pt x="15695" y="8468"/>
                </a:lnTo>
                <a:lnTo>
                  <a:pt x="15889" y="8614"/>
                </a:lnTo>
                <a:lnTo>
                  <a:pt x="15987" y="8687"/>
                </a:lnTo>
                <a:lnTo>
                  <a:pt x="16060" y="8711"/>
                </a:lnTo>
                <a:lnTo>
                  <a:pt x="15865" y="9003"/>
                </a:lnTo>
                <a:lnTo>
                  <a:pt x="15816" y="9076"/>
                </a:lnTo>
                <a:lnTo>
                  <a:pt x="15816" y="9052"/>
                </a:lnTo>
                <a:lnTo>
                  <a:pt x="15768" y="8954"/>
                </a:lnTo>
                <a:lnTo>
                  <a:pt x="15695" y="8881"/>
                </a:lnTo>
                <a:lnTo>
                  <a:pt x="15597" y="8833"/>
                </a:lnTo>
                <a:lnTo>
                  <a:pt x="15524" y="8784"/>
                </a:lnTo>
                <a:lnTo>
                  <a:pt x="15135" y="8614"/>
                </a:lnTo>
                <a:lnTo>
                  <a:pt x="14916" y="8516"/>
                </a:lnTo>
                <a:lnTo>
                  <a:pt x="14721" y="8395"/>
                </a:lnTo>
                <a:lnTo>
                  <a:pt x="14527" y="8273"/>
                </a:lnTo>
                <a:lnTo>
                  <a:pt x="14332" y="8176"/>
                </a:lnTo>
                <a:lnTo>
                  <a:pt x="14283" y="8176"/>
                </a:lnTo>
                <a:lnTo>
                  <a:pt x="14283" y="8200"/>
                </a:lnTo>
                <a:lnTo>
                  <a:pt x="14259" y="8249"/>
                </a:lnTo>
                <a:lnTo>
                  <a:pt x="14308" y="8346"/>
                </a:lnTo>
                <a:lnTo>
                  <a:pt x="14356" y="8419"/>
                </a:lnTo>
                <a:lnTo>
                  <a:pt x="14527" y="8589"/>
                </a:lnTo>
                <a:lnTo>
                  <a:pt x="14721" y="8735"/>
                </a:lnTo>
                <a:lnTo>
                  <a:pt x="14892" y="8833"/>
                </a:lnTo>
                <a:lnTo>
                  <a:pt x="15086" y="8954"/>
                </a:lnTo>
                <a:lnTo>
                  <a:pt x="15305" y="9076"/>
                </a:lnTo>
                <a:lnTo>
                  <a:pt x="15427" y="9100"/>
                </a:lnTo>
                <a:lnTo>
                  <a:pt x="15549" y="9149"/>
                </a:lnTo>
                <a:lnTo>
                  <a:pt x="15743" y="9149"/>
                </a:lnTo>
                <a:lnTo>
                  <a:pt x="15768" y="9125"/>
                </a:lnTo>
                <a:lnTo>
                  <a:pt x="15451" y="9587"/>
                </a:lnTo>
                <a:lnTo>
                  <a:pt x="15330" y="9490"/>
                </a:lnTo>
                <a:lnTo>
                  <a:pt x="15208" y="9417"/>
                </a:lnTo>
                <a:lnTo>
                  <a:pt x="14965" y="9246"/>
                </a:lnTo>
                <a:lnTo>
                  <a:pt x="14746" y="9100"/>
                </a:lnTo>
                <a:lnTo>
                  <a:pt x="14502" y="8954"/>
                </a:lnTo>
                <a:lnTo>
                  <a:pt x="14381" y="8881"/>
                </a:lnTo>
                <a:lnTo>
                  <a:pt x="14235" y="8833"/>
                </a:lnTo>
                <a:lnTo>
                  <a:pt x="14113" y="8808"/>
                </a:lnTo>
                <a:lnTo>
                  <a:pt x="13991" y="8808"/>
                </a:lnTo>
                <a:lnTo>
                  <a:pt x="13943" y="8833"/>
                </a:lnTo>
                <a:lnTo>
                  <a:pt x="13943" y="8857"/>
                </a:lnTo>
                <a:lnTo>
                  <a:pt x="14016" y="8954"/>
                </a:lnTo>
                <a:lnTo>
                  <a:pt x="14089" y="9052"/>
                </a:lnTo>
                <a:lnTo>
                  <a:pt x="14283" y="9222"/>
                </a:lnTo>
                <a:lnTo>
                  <a:pt x="14673" y="9514"/>
                </a:lnTo>
                <a:lnTo>
                  <a:pt x="14916" y="9709"/>
                </a:lnTo>
                <a:lnTo>
                  <a:pt x="15062" y="9806"/>
                </a:lnTo>
                <a:lnTo>
                  <a:pt x="15208" y="9903"/>
                </a:lnTo>
                <a:lnTo>
                  <a:pt x="15086" y="10049"/>
                </a:lnTo>
                <a:lnTo>
                  <a:pt x="15013" y="10122"/>
                </a:lnTo>
                <a:lnTo>
                  <a:pt x="14843" y="10001"/>
                </a:lnTo>
                <a:lnTo>
                  <a:pt x="14721" y="9928"/>
                </a:lnTo>
                <a:lnTo>
                  <a:pt x="14405" y="9782"/>
                </a:lnTo>
                <a:lnTo>
                  <a:pt x="14089" y="9636"/>
                </a:lnTo>
                <a:lnTo>
                  <a:pt x="13943" y="9538"/>
                </a:lnTo>
                <a:lnTo>
                  <a:pt x="13797" y="9441"/>
                </a:lnTo>
                <a:lnTo>
                  <a:pt x="13699" y="9319"/>
                </a:lnTo>
                <a:lnTo>
                  <a:pt x="13626" y="9149"/>
                </a:lnTo>
                <a:lnTo>
                  <a:pt x="13578" y="9149"/>
                </a:lnTo>
                <a:lnTo>
                  <a:pt x="13554" y="9295"/>
                </a:lnTo>
                <a:lnTo>
                  <a:pt x="13578" y="9392"/>
                </a:lnTo>
                <a:lnTo>
                  <a:pt x="13602" y="9514"/>
                </a:lnTo>
                <a:lnTo>
                  <a:pt x="13651" y="9611"/>
                </a:lnTo>
                <a:lnTo>
                  <a:pt x="13724" y="9709"/>
                </a:lnTo>
                <a:lnTo>
                  <a:pt x="13797" y="9782"/>
                </a:lnTo>
                <a:lnTo>
                  <a:pt x="13991" y="9952"/>
                </a:lnTo>
                <a:lnTo>
                  <a:pt x="14283" y="10122"/>
                </a:lnTo>
                <a:lnTo>
                  <a:pt x="14600" y="10268"/>
                </a:lnTo>
                <a:lnTo>
                  <a:pt x="14746" y="10390"/>
                </a:lnTo>
                <a:lnTo>
                  <a:pt x="14551" y="10512"/>
                </a:lnTo>
                <a:lnTo>
                  <a:pt x="14356" y="10633"/>
                </a:lnTo>
                <a:lnTo>
                  <a:pt x="14259" y="10512"/>
                </a:lnTo>
                <a:lnTo>
                  <a:pt x="14137" y="10414"/>
                </a:lnTo>
                <a:lnTo>
                  <a:pt x="13894" y="10244"/>
                </a:lnTo>
                <a:lnTo>
                  <a:pt x="13724" y="10122"/>
                </a:lnTo>
                <a:lnTo>
                  <a:pt x="13578" y="9976"/>
                </a:lnTo>
                <a:lnTo>
                  <a:pt x="13456" y="9855"/>
                </a:lnTo>
                <a:lnTo>
                  <a:pt x="13408" y="9782"/>
                </a:lnTo>
                <a:lnTo>
                  <a:pt x="13359" y="9733"/>
                </a:lnTo>
                <a:lnTo>
                  <a:pt x="13310" y="9733"/>
                </a:lnTo>
                <a:lnTo>
                  <a:pt x="13286" y="9757"/>
                </a:lnTo>
                <a:lnTo>
                  <a:pt x="13262" y="9830"/>
                </a:lnTo>
                <a:lnTo>
                  <a:pt x="13262" y="9928"/>
                </a:lnTo>
                <a:lnTo>
                  <a:pt x="13262" y="10001"/>
                </a:lnTo>
                <a:lnTo>
                  <a:pt x="13310" y="10098"/>
                </a:lnTo>
                <a:lnTo>
                  <a:pt x="13408" y="10244"/>
                </a:lnTo>
                <a:lnTo>
                  <a:pt x="13529" y="10390"/>
                </a:lnTo>
                <a:lnTo>
                  <a:pt x="13699" y="10536"/>
                </a:lnTo>
                <a:lnTo>
                  <a:pt x="13894" y="10682"/>
                </a:lnTo>
                <a:lnTo>
                  <a:pt x="13991" y="10779"/>
                </a:lnTo>
                <a:lnTo>
                  <a:pt x="13894" y="10828"/>
                </a:lnTo>
                <a:lnTo>
                  <a:pt x="13578" y="10828"/>
                </a:lnTo>
                <a:lnTo>
                  <a:pt x="13505" y="10804"/>
                </a:lnTo>
                <a:lnTo>
                  <a:pt x="13335" y="10706"/>
                </a:lnTo>
                <a:lnTo>
                  <a:pt x="13213" y="10560"/>
                </a:lnTo>
                <a:lnTo>
                  <a:pt x="13116" y="10414"/>
                </a:lnTo>
                <a:lnTo>
                  <a:pt x="13018" y="10244"/>
                </a:lnTo>
                <a:lnTo>
                  <a:pt x="12872" y="9879"/>
                </a:lnTo>
                <a:lnTo>
                  <a:pt x="12775" y="9636"/>
                </a:lnTo>
                <a:lnTo>
                  <a:pt x="12653" y="9392"/>
                </a:lnTo>
                <a:lnTo>
                  <a:pt x="12532" y="9173"/>
                </a:lnTo>
                <a:lnTo>
                  <a:pt x="12386" y="8979"/>
                </a:lnTo>
                <a:lnTo>
                  <a:pt x="12215" y="8808"/>
                </a:lnTo>
                <a:lnTo>
                  <a:pt x="12021" y="8662"/>
                </a:lnTo>
                <a:lnTo>
                  <a:pt x="11777" y="8565"/>
                </a:lnTo>
                <a:lnTo>
                  <a:pt x="11510" y="8468"/>
                </a:lnTo>
                <a:lnTo>
                  <a:pt x="11218" y="8443"/>
                </a:lnTo>
                <a:lnTo>
                  <a:pt x="10926" y="8443"/>
                </a:lnTo>
                <a:lnTo>
                  <a:pt x="10634" y="8492"/>
                </a:lnTo>
                <a:lnTo>
                  <a:pt x="10366" y="8589"/>
                </a:lnTo>
                <a:lnTo>
                  <a:pt x="10098" y="8687"/>
                </a:lnTo>
                <a:lnTo>
                  <a:pt x="9855" y="8833"/>
                </a:lnTo>
                <a:lnTo>
                  <a:pt x="9612" y="9027"/>
                </a:lnTo>
                <a:lnTo>
                  <a:pt x="9393" y="9198"/>
                </a:lnTo>
                <a:lnTo>
                  <a:pt x="9198" y="9392"/>
                </a:lnTo>
                <a:lnTo>
                  <a:pt x="9028" y="9611"/>
                </a:lnTo>
                <a:lnTo>
                  <a:pt x="8906" y="9855"/>
                </a:lnTo>
                <a:lnTo>
                  <a:pt x="8784" y="10122"/>
                </a:lnTo>
                <a:lnTo>
                  <a:pt x="8711" y="10366"/>
                </a:lnTo>
                <a:lnTo>
                  <a:pt x="8663" y="10633"/>
                </a:lnTo>
                <a:lnTo>
                  <a:pt x="8638" y="10925"/>
                </a:lnTo>
                <a:lnTo>
                  <a:pt x="8663" y="11193"/>
                </a:lnTo>
                <a:lnTo>
                  <a:pt x="8736" y="11461"/>
                </a:lnTo>
                <a:lnTo>
                  <a:pt x="8833" y="11680"/>
                </a:lnTo>
                <a:lnTo>
                  <a:pt x="8955" y="11874"/>
                </a:lnTo>
                <a:lnTo>
                  <a:pt x="9101" y="12045"/>
                </a:lnTo>
                <a:lnTo>
                  <a:pt x="9295" y="12191"/>
                </a:lnTo>
                <a:lnTo>
                  <a:pt x="9514" y="12312"/>
                </a:lnTo>
                <a:lnTo>
                  <a:pt x="9733" y="12409"/>
                </a:lnTo>
                <a:lnTo>
                  <a:pt x="10001" y="12507"/>
                </a:lnTo>
                <a:lnTo>
                  <a:pt x="10220" y="12580"/>
                </a:lnTo>
                <a:lnTo>
                  <a:pt x="10463" y="12677"/>
                </a:lnTo>
                <a:lnTo>
                  <a:pt x="10658" y="12799"/>
                </a:lnTo>
                <a:lnTo>
                  <a:pt x="10731" y="12872"/>
                </a:lnTo>
                <a:lnTo>
                  <a:pt x="10804" y="12969"/>
                </a:lnTo>
                <a:lnTo>
                  <a:pt x="10780" y="12969"/>
                </a:lnTo>
                <a:lnTo>
                  <a:pt x="10536" y="12920"/>
                </a:lnTo>
                <a:lnTo>
                  <a:pt x="10317" y="12872"/>
                </a:lnTo>
                <a:lnTo>
                  <a:pt x="10098" y="12847"/>
                </a:lnTo>
                <a:lnTo>
                  <a:pt x="9855" y="12847"/>
                </a:lnTo>
                <a:lnTo>
                  <a:pt x="9831" y="12872"/>
                </a:lnTo>
                <a:lnTo>
                  <a:pt x="9831" y="12896"/>
                </a:lnTo>
                <a:lnTo>
                  <a:pt x="9831" y="12920"/>
                </a:lnTo>
                <a:lnTo>
                  <a:pt x="9831" y="12945"/>
                </a:lnTo>
                <a:lnTo>
                  <a:pt x="10293" y="13139"/>
                </a:lnTo>
                <a:lnTo>
                  <a:pt x="10609" y="13285"/>
                </a:lnTo>
                <a:lnTo>
                  <a:pt x="10780" y="13334"/>
                </a:lnTo>
                <a:lnTo>
                  <a:pt x="10926" y="13358"/>
                </a:lnTo>
                <a:lnTo>
                  <a:pt x="10901" y="13504"/>
                </a:lnTo>
                <a:lnTo>
                  <a:pt x="10877" y="13650"/>
                </a:lnTo>
                <a:lnTo>
                  <a:pt x="10634" y="13602"/>
                </a:lnTo>
                <a:lnTo>
                  <a:pt x="10366" y="13577"/>
                </a:lnTo>
                <a:lnTo>
                  <a:pt x="10098" y="13504"/>
                </a:lnTo>
                <a:lnTo>
                  <a:pt x="9879" y="13383"/>
                </a:lnTo>
                <a:lnTo>
                  <a:pt x="9855" y="13407"/>
                </a:lnTo>
                <a:lnTo>
                  <a:pt x="9831" y="13431"/>
                </a:lnTo>
                <a:lnTo>
                  <a:pt x="10025" y="13650"/>
                </a:lnTo>
                <a:lnTo>
                  <a:pt x="10123" y="13748"/>
                </a:lnTo>
                <a:lnTo>
                  <a:pt x="10269" y="13821"/>
                </a:lnTo>
                <a:lnTo>
                  <a:pt x="10512" y="13918"/>
                </a:lnTo>
                <a:lnTo>
                  <a:pt x="10780" y="13991"/>
                </a:lnTo>
                <a:lnTo>
                  <a:pt x="10609" y="14283"/>
                </a:lnTo>
                <a:lnTo>
                  <a:pt x="9952" y="14113"/>
                </a:lnTo>
                <a:lnTo>
                  <a:pt x="9490" y="13967"/>
                </a:lnTo>
                <a:lnTo>
                  <a:pt x="9271" y="13894"/>
                </a:lnTo>
                <a:lnTo>
                  <a:pt x="9028" y="13845"/>
                </a:lnTo>
                <a:lnTo>
                  <a:pt x="9003" y="13869"/>
                </a:lnTo>
                <a:lnTo>
                  <a:pt x="8979" y="13869"/>
                </a:lnTo>
                <a:lnTo>
                  <a:pt x="8955" y="13918"/>
                </a:lnTo>
                <a:lnTo>
                  <a:pt x="8979" y="13942"/>
                </a:lnTo>
                <a:lnTo>
                  <a:pt x="9271" y="14137"/>
                </a:lnTo>
                <a:lnTo>
                  <a:pt x="9587" y="14356"/>
                </a:lnTo>
                <a:lnTo>
                  <a:pt x="9952" y="14526"/>
                </a:lnTo>
                <a:lnTo>
                  <a:pt x="10147" y="14599"/>
                </a:lnTo>
                <a:lnTo>
                  <a:pt x="10317" y="14648"/>
                </a:lnTo>
                <a:lnTo>
                  <a:pt x="10074" y="14916"/>
                </a:lnTo>
                <a:lnTo>
                  <a:pt x="9855" y="14867"/>
                </a:lnTo>
                <a:lnTo>
                  <a:pt x="9685" y="14867"/>
                </a:lnTo>
                <a:lnTo>
                  <a:pt x="9393" y="14818"/>
                </a:lnTo>
                <a:lnTo>
                  <a:pt x="9101" y="14721"/>
                </a:lnTo>
                <a:lnTo>
                  <a:pt x="8809" y="14599"/>
                </a:lnTo>
                <a:lnTo>
                  <a:pt x="8541" y="14429"/>
                </a:lnTo>
                <a:lnTo>
                  <a:pt x="8517" y="14429"/>
                </a:lnTo>
                <a:lnTo>
                  <a:pt x="8517" y="14453"/>
                </a:lnTo>
                <a:lnTo>
                  <a:pt x="8565" y="14624"/>
                </a:lnTo>
                <a:lnTo>
                  <a:pt x="8687" y="14770"/>
                </a:lnTo>
                <a:lnTo>
                  <a:pt x="8809" y="14891"/>
                </a:lnTo>
                <a:lnTo>
                  <a:pt x="8955" y="14989"/>
                </a:lnTo>
                <a:lnTo>
                  <a:pt x="9125" y="15086"/>
                </a:lnTo>
                <a:lnTo>
                  <a:pt x="9295" y="15159"/>
                </a:lnTo>
                <a:lnTo>
                  <a:pt x="9490" y="15208"/>
                </a:lnTo>
                <a:lnTo>
                  <a:pt x="9660" y="15232"/>
                </a:lnTo>
                <a:lnTo>
                  <a:pt x="9320" y="15500"/>
                </a:lnTo>
                <a:lnTo>
                  <a:pt x="9271" y="15451"/>
                </a:lnTo>
                <a:lnTo>
                  <a:pt x="9125" y="15354"/>
                </a:lnTo>
                <a:lnTo>
                  <a:pt x="8955" y="15281"/>
                </a:lnTo>
                <a:lnTo>
                  <a:pt x="8590" y="15135"/>
                </a:lnTo>
                <a:lnTo>
                  <a:pt x="8298" y="14989"/>
                </a:lnTo>
                <a:lnTo>
                  <a:pt x="8152" y="14940"/>
                </a:lnTo>
                <a:lnTo>
                  <a:pt x="8030" y="14867"/>
                </a:lnTo>
                <a:lnTo>
                  <a:pt x="8006" y="14867"/>
                </a:lnTo>
                <a:lnTo>
                  <a:pt x="7981" y="14891"/>
                </a:lnTo>
                <a:lnTo>
                  <a:pt x="7957" y="14989"/>
                </a:lnTo>
                <a:lnTo>
                  <a:pt x="7981" y="15062"/>
                </a:lnTo>
                <a:lnTo>
                  <a:pt x="8006" y="15135"/>
                </a:lnTo>
                <a:lnTo>
                  <a:pt x="8054" y="15208"/>
                </a:lnTo>
                <a:lnTo>
                  <a:pt x="8152" y="15329"/>
                </a:lnTo>
                <a:lnTo>
                  <a:pt x="8298" y="15427"/>
                </a:lnTo>
                <a:lnTo>
                  <a:pt x="8590" y="15597"/>
                </a:lnTo>
                <a:lnTo>
                  <a:pt x="8930" y="15767"/>
                </a:lnTo>
                <a:lnTo>
                  <a:pt x="8614" y="15986"/>
                </a:lnTo>
                <a:lnTo>
                  <a:pt x="8322" y="15792"/>
                </a:lnTo>
                <a:lnTo>
                  <a:pt x="8054" y="15597"/>
                </a:lnTo>
                <a:lnTo>
                  <a:pt x="7762" y="15402"/>
                </a:lnTo>
                <a:lnTo>
                  <a:pt x="7470" y="15183"/>
                </a:lnTo>
                <a:lnTo>
                  <a:pt x="7203" y="14916"/>
                </a:lnTo>
                <a:lnTo>
                  <a:pt x="6935" y="14599"/>
                </a:lnTo>
                <a:lnTo>
                  <a:pt x="6667" y="14307"/>
                </a:lnTo>
                <a:lnTo>
                  <a:pt x="6375" y="14040"/>
                </a:lnTo>
                <a:lnTo>
                  <a:pt x="6229" y="13942"/>
                </a:lnTo>
                <a:lnTo>
                  <a:pt x="6083" y="13845"/>
                </a:lnTo>
                <a:lnTo>
                  <a:pt x="5937" y="13772"/>
                </a:lnTo>
                <a:lnTo>
                  <a:pt x="5767" y="13699"/>
                </a:lnTo>
                <a:lnTo>
                  <a:pt x="5597" y="13650"/>
                </a:lnTo>
                <a:lnTo>
                  <a:pt x="5427" y="13626"/>
                </a:lnTo>
                <a:lnTo>
                  <a:pt x="5256" y="13626"/>
                </a:lnTo>
                <a:lnTo>
                  <a:pt x="5086" y="13650"/>
                </a:lnTo>
                <a:lnTo>
                  <a:pt x="4916" y="13529"/>
                </a:lnTo>
                <a:lnTo>
                  <a:pt x="4843" y="13456"/>
                </a:lnTo>
                <a:lnTo>
                  <a:pt x="4745" y="13383"/>
                </a:lnTo>
                <a:lnTo>
                  <a:pt x="4697" y="13407"/>
                </a:lnTo>
                <a:lnTo>
                  <a:pt x="4672" y="13456"/>
                </a:lnTo>
                <a:lnTo>
                  <a:pt x="4697" y="13529"/>
                </a:lnTo>
                <a:lnTo>
                  <a:pt x="4721" y="13602"/>
                </a:lnTo>
                <a:lnTo>
                  <a:pt x="4843" y="13772"/>
                </a:lnTo>
                <a:lnTo>
                  <a:pt x="4818" y="13772"/>
                </a:lnTo>
                <a:lnTo>
                  <a:pt x="4697" y="13869"/>
                </a:lnTo>
                <a:lnTo>
                  <a:pt x="4502" y="13748"/>
                </a:lnTo>
                <a:lnTo>
                  <a:pt x="4380" y="13723"/>
                </a:lnTo>
                <a:lnTo>
                  <a:pt x="4283" y="13699"/>
                </a:lnTo>
                <a:lnTo>
                  <a:pt x="4259" y="13723"/>
                </a:lnTo>
                <a:lnTo>
                  <a:pt x="4259" y="13748"/>
                </a:lnTo>
                <a:lnTo>
                  <a:pt x="4356" y="13918"/>
                </a:lnTo>
                <a:lnTo>
                  <a:pt x="4478" y="14088"/>
                </a:lnTo>
                <a:lnTo>
                  <a:pt x="4356" y="14234"/>
                </a:lnTo>
                <a:lnTo>
                  <a:pt x="4259" y="14405"/>
                </a:lnTo>
                <a:lnTo>
                  <a:pt x="4161" y="14307"/>
                </a:lnTo>
                <a:lnTo>
                  <a:pt x="4064" y="14186"/>
                </a:lnTo>
                <a:lnTo>
                  <a:pt x="3918" y="13942"/>
                </a:lnTo>
                <a:lnTo>
                  <a:pt x="3894" y="13942"/>
                </a:lnTo>
                <a:lnTo>
                  <a:pt x="3869" y="13967"/>
                </a:lnTo>
                <a:lnTo>
                  <a:pt x="3869" y="14186"/>
                </a:lnTo>
                <a:lnTo>
                  <a:pt x="3894" y="14380"/>
                </a:lnTo>
                <a:lnTo>
                  <a:pt x="3967" y="14575"/>
                </a:lnTo>
                <a:lnTo>
                  <a:pt x="4015" y="14648"/>
                </a:lnTo>
                <a:lnTo>
                  <a:pt x="4088" y="14721"/>
                </a:lnTo>
                <a:lnTo>
                  <a:pt x="3821" y="15329"/>
                </a:lnTo>
                <a:lnTo>
                  <a:pt x="3772" y="15281"/>
                </a:lnTo>
                <a:lnTo>
                  <a:pt x="3699" y="15110"/>
                </a:lnTo>
                <a:lnTo>
                  <a:pt x="3650" y="14916"/>
                </a:lnTo>
                <a:lnTo>
                  <a:pt x="3602" y="14794"/>
                </a:lnTo>
                <a:lnTo>
                  <a:pt x="3553" y="14672"/>
                </a:lnTo>
                <a:lnTo>
                  <a:pt x="3456" y="14551"/>
                </a:lnTo>
                <a:lnTo>
                  <a:pt x="3407" y="14526"/>
                </a:lnTo>
                <a:lnTo>
                  <a:pt x="3358" y="14478"/>
                </a:lnTo>
                <a:lnTo>
                  <a:pt x="3334" y="14502"/>
                </a:lnTo>
                <a:lnTo>
                  <a:pt x="3310" y="14526"/>
                </a:lnTo>
                <a:lnTo>
                  <a:pt x="3285" y="14794"/>
                </a:lnTo>
                <a:lnTo>
                  <a:pt x="3310" y="15013"/>
                </a:lnTo>
                <a:lnTo>
                  <a:pt x="3334" y="15208"/>
                </a:lnTo>
                <a:lnTo>
                  <a:pt x="3358" y="15354"/>
                </a:lnTo>
                <a:lnTo>
                  <a:pt x="3431" y="15475"/>
                </a:lnTo>
                <a:lnTo>
                  <a:pt x="3504" y="15597"/>
                </a:lnTo>
                <a:lnTo>
                  <a:pt x="3626" y="15694"/>
                </a:lnTo>
                <a:lnTo>
                  <a:pt x="3480" y="15865"/>
                </a:lnTo>
                <a:lnTo>
                  <a:pt x="3334" y="16035"/>
                </a:lnTo>
                <a:lnTo>
                  <a:pt x="3358" y="15986"/>
                </a:lnTo>
                <a:lnTo>
                  <a:pt x="3358" y="15913"/>
                </a:lnTo>
                <a:lnTo>
                  <a:pt x="3358" y="15865"/>
                </a:lnTo>
                <a:lnTo>
                  <a:pt x="3334" y="15816"/>
                </a:lnTo>
                <a:lnTo>
                  <a:pt x="3188" y="15621"/>
                </a:lnTo>
                <a:lnTo>
                  <a:pt x="3091" y="15402"/>
                </a:lnTo>
                <a:lnTo>
                  <a:pt x="2920" y="14940"/>
                </a:lnTo>
                <a:lnTo>
                  <a:pt x="2896" y="14916"/>
                </a:lnTo>
                <a:lnTo>
                  <a:pt x="2872" y="14916"/>
                </a:lnTo>
                <a:lnTo>
                  <a:pt x="2847" y="14940"/>
                </a:lnTo>
                <a:lnTo>
                  <a:pt x="2823" y="15232"/>
                </a:lnTo>
                <a:lnTo>
                  <a:pt x="2823" y="15378"/>
                </a:lnTo>
                <a:lnTo>
                  <a:pt x="2823" y="15524"/>
                </a:lnTo>
                <a:lnTo>
                  <a:pt x="2872" y="15670"/>
                </a:lnTo>
                <a:lnTo>
                  <a:pt x="2896" y="15792"/>
                </a:lnTo>
                <a:lnTo>
                  <a:pt x="2969" y="15938"/>
                </a:lnTo>
                <a:lnTo>
                  <a:pt x="3066" y="16059"/>
                </a:lnTo>
                <a:lnTo>
                  <a:pt x="3164" y="16108"/>
                </a:lnTo>
                <a:lnTo>
                  <a:pt x="3237" y="16108"/>
                </a:lnTo>
                <a:lnTo>
                  <a:pt x="3115" y="16181"/>
                </a:lnTo>
                <a:lnTo>
                  <a:pt x="2993" y="16230"/>
                </a:lnTo>
                <a:lnTo>
                  <a:pt x="2872" y="16254"/>
                </a:lnTo>
                <a:lnTo>
                  <a:pt x="2726" y="16278"/>
                </a:lnTo>
                <a:lnTo>
                  <a:pt x="2774" y="16181"/>
                </a:lnTo>
                <a:lnTo>
                  <a:pt x="2750" y="16132"/>
                </a:lnTo>
                <a:lnTo>
                  <a:pt x="2750" y="16084"/>
                </a:lnTo>
                <a:lnTo>
                  <a:pt x="2555" y="15646"/>
                </a:lnTo>
                <a:lnTo>
                  <a:pt x="2458" y="15427"/>
                </a:lnTo>
                <a:lnTo>
                  <a:pt x="2336" y="15232"/>
                </a:lnTo>
                <a:lnTo>
                  <a:pt x="2312" y="15208"/>
                </a:lnTo>
                <a:lnTo>
                  <a:pt x="2263" y="15232"/>
                </a:lnTo>
                <a:lnTo>
                  <a:pt x="2190" y="15354"/>
                </a:lnTo>
                <a:lnTo>
                  <a:pt x="2166" y="15500"/>
                </a:lnTo>
                <a:lnTo>
                  <a:pt x="2166" y="15621"/>
                </a:lnTo>
                <a:lnTo>
                  <a:pt x="2190" y="15767"/>
                </a:lnTo>
                <a:lnTo>
                  <a:pt x="2263" y="16035"/>
                </a:lnTo>
                <a:lnTo>
                  <a:pt x="2385" y="16278"/>
                </a:lnTo>
                <a:lnTo>
                  <a:pt x="2166" y="16230"/>
                </a:lnTo>
                <a:lnTo>
                  <a:pt x="1971" y="16132"/>
                </a:lnTo>
                <a:lnTo>
                  <a:pt x="1971" y="16059"/>
                </a:lnTo>
                <a:lnTo>
                  <a:pt x="1874" y="15573"/>
                </a:lnTo>
                <a:lnTo>
                  <a:pt x="1850" y="15475"/>
                </a:lnTo>
                <a:lnTo>
                  <a:pt x="1777" y="15402"/>
                </a:lnTo>
                <a:lnTo>
                  <a:pt x="1704" y="15329"/>
                </a:lnTo>
                <a:lnTo>
                  <a:pt x="1606" y="15305"/>
                </a:lnTo>
                <a:lnTo>
                  <a:pt x="1558" y="15305"/>
                </a:lnTo>
                <a:lnTo>
                  <a:pt x="1533" y="15354"/>
                </a:lnTo>
                <a:lnTo>
                  <a:pt x="1509" y="15451"/>
                </a:lnTo>
                <a:lnTo>
                  <a:pt x="1485" y="15548"/>
                </a:lnTo>
                <a:lnTo>
                  <a:pt x="1509" y="15767"/>
                </a:lnTo>
                <a:lnTo>
                  <a:pt x="1509" y="15792"/>
                </a:lnTo>
                <a:lnTo>
                  <a:pt x="1387" y="15646"/>
                </a:lnTo>
                <a:lnTo>
                  <a:pt x="1266" y="15500"/>
                </a:lnTo>
                <a:lnTo>
                  <a:pt x="1144" y="15329"/>
                </a:lnTo>
                <a:lnTo>
                  <a:pt x="1047" y="15135"/>
                </a:lnTo>
                <a:lnTo>
                  <a:pt x="876" y="14770"/>
                </a:lnTo>
                <a:lnTo>
                  <a:pt x="779" y="14405"/>
                </a:lnTo>
                <a:lnTo>
                  <a:pt x="730" y="14234"/>
                </a:lnTo>
                <a:lnTo>
                  <a:pt x="706" y="14040"/>
                </a:lnTo>
                <a:lnTo>
                  <a:pt x="706" y="13869"/>
                </a:lnTo>
                <a:lnTo>
                  <a:pt x="730" y="13699"/>
                </a:lnTo>
                <a:lnTo>
                  <a:pt x="779" y="13529"/>
                </a:lnTo>
                <a:lnTo>
                  <a:pt x="828" y="13358"/>
                </a:lnTo>
                <a:lnTo>
                  <a:pt x="925" y="13212"/>
                </a:lnTo>
                <a:lnTo>
                  <a:pt x="1047" y="13066"/>
                </a:lnTo>
                <a:lnTo>
                  <a:pt x="1168" y="12969"/>
                </a:lnTo>
                <a:lnTo>
                  <a:pt x="1314" y="12872"/>
                </a:lnTo>
                <a:lnTo>
                  <a:pt x="1606" y="12726"/>
                </a:lnTo>
                <a:lnTo>
                  <a:pt x="1923" y="12580"/>
                </a:lnTo>
                <a:lnTo>
                  <a:pt x="2239" y="12458"/>
                </a:lnTo>
                <a:lnTo>
                  <a:pt x="2507" y="12288"/>
                </a:lnTo>
                <a:lnTo>
                  <a:pt x="2726" y="12118"/>
                </a:lnTo>
                <a:lnTo>
                  <a:pt x="2896" y="11899"/>
                </a:lnTo>
                <a:lnTo>
                  <a:pt x="2945" y="11777"/>
                </a:lnTo>
                <a:lnTo>
                  <a:pt x="2993" y="11680"/>
                </a:lnTo>
                <a:lnTo>
                  <a:pt x="3018" y="11558"/>
                </a:lnTo>
                <a:lnTo>
                  <a:pt x="3042" y="11436"/>
                </a:lnTo>
                <a:lnTo>
                  <a:pt x="3042" y="11315"/>
                </a:lnTo>
                <a:lnTo>
                  <a:pt x="3018" y="11193"/>
                </a:lnTo>
                <a:lnTo>
                  <a:pt x="2969" y="11047"/>
                </a:lnTo>
                <a:lnTo>
                  <a:pt x="2896" y="10925"/>
                </a:lnTo>
                <a:lnTo>
                  <a:pt x="2823" y="10804"/>
                </a:lnTo>
                <a:lnTo>
                  <a:pt x="2701" y="10682"/>
                </a:lnTo>
                <a:lnTo>
                  <a:pt x="2361" y="10341"/>
                </a:lnTo>
                <a:lnTo>
                  <a:pt x="1996" y="10025"/>
                </a:lnTo>
                <a:lnTo>
                  <a:pt x="1655" y="9709"/>
                </a:lnTo>
                <a:lnTo>
                  <a:pt x="1290" y="9392"/>
                </a:lnTo>
                <a:lnTo>
                  <a:pt x="1095" y="9149"/>
                </a:lnTo>
                <a:lnTo>
                  <a:pt x="901" y="8906"/>
                </a:lnTo>
                <a:lnTo>
                  <a:pt x="706" y="8662"/>
                </a:lnTo>
                <a:lnTo>
                  <a:pt x="487" y="8443"/>
                </a:lnTo>
                <a:lnTo>
                  <a:pt x="925" y="7932"/>
                </a:lnTo>
                <a:lnTo>
                  <a:pt x="1363" y="7397"/>
                </a:lnTo>
                <a:lnTo>
                  <a:pt x="1777" y="6886"/>
                </a:lnTo>
                <a:lnTo>
                  <a:pt x="2239" y="6375"/>
                </a:lnTo>
                <a:lnTo>
                  <a:pt x="2458" y="6156"/>
                </a:lnTo>
                <a:lnTo>
                  <a:pt x="2604" y="6059"/>
                </a:lnTo>
                <a:lnTo>
                  <a:pt x="2750" y="5961"/>
                </a:lnTo>
                <a:lnTo>
                  <a:pt x="2896" y="5888"/>
                </a:lnTo>
                <a:lnTo>
                  <a:pt x="3042" y="5840"/>
                </a:lnTo>
                <a:lnTo>
                  <a:pt x="3212" y="5815"/>
                </a:lnTo>
                <a:lnTo>
                  <a:pt x="3358" y="5815"/>
                </a:lnTo>
                <a:lnTo>
                  <a:pt x="3456" y="5864"/>
                </a:lnTo>
                <a:lnTo>
                  <a:pt x="3529" y="5888"/>
                </a:lnTo>
                <a:lnTo>
                  <a:pt x="3675" y="6010"/>
                </a:lnTo>
                <a:lnTo>
                  <a:pt x="3796" y="6156"/>
                </a:lnTo>
                <a:lnTo>
                  <a:pt x="3894" y="6326"/>
                </a:lnTo>
                <a:lnTo>
                  <a:pt x="4113" y="6667"/>
                </a:lnTo>
                <a:lnTo>
                  <a:pt x="4307" y="7032"/>
                </a:lnTo>
                <a:lnTo>
                  <a:pt x="4502" y="7373"/>
                </a:lnTo>
                <a:lnTo>
                  <a:pt x="4624" y="7543"/>
                </a:lnTo>
                <a:lnTo>
                  <a:pt x="4745" y="7713"/>
                </a:lnTo>
                <a:lnTo>
                  <a:pt x="4916" y="7859"/>
                </a:lnTo>
                <a:lnTo>
                  <a:pt x="5110" y="7981"/>
                </a:lnTo>
                <a:lnTo>
                  <a:pt x="5305" y="8054"/>
                </a:lnTo>
                <a:lnTo>
                  <a:pt x="5500" y="8103"/>
                </a:lnTo>
                <a:lnTo>
                  <a:pt x="5913" y="8103"/>
                </a:lnTo>
                <a:lnTo>
                  <a:pt x="6132" y="8054"/>
                </a:lnTo>
                <a:lnTo>
                  <a:pt x="6351" y="7981"/>
                </a:lnTo>
                <a:lnTo>
                  <a:pt x="6643" y="7859"/>
                </a:lnTo>
                <a:lnTo>
                  <a:pt x="6935" y="7713"/>
                </a:lnTo>
                <a:lnTo>
                  <a:pt x="7227" y="7519"/>
                </a:lnTo>
                <a:lnTo>
                  <a:pt x="7470" y="7324"/>
                </a:lnTo>
                <a:lnTo>
                  <a:pt x="7689" y="7105"/>
                </a:lnTo>
                <a:lnTo>
                  <a:pt x="7884" y="6837"/>
                </a:lnTo>
                <a:lnTo>
                  <a:pt x="8054" y="6570"/>
                </a:lnTo>
                <a:lnTo>
                  <a:pt x="8176" y="6253"/>
                </a:lnTo>
                <a:lnTo>
                  <a:pt x="8249" y="5937"/>
                </a:lnTo>
                <a:lnTo>
                  <a:pt x="8273" y="5645"/>
                </a:lnTo>
                <a:lnTo>
                  <a:pt x="8225" y="5353"/>
                </a:lnTo>
                <a:lnTo>
                  <a:pt x="8127" y="5110"/>
                </a:lnTo>
                <a:lnTo>
                  <a:pt x="7981" y="4866"/>
                </a:lnTo>
                <a:lnTo>
                  <a:pt x="7787" y="4672"/>
                </a:lnTo>
                <a:lnTo>
                  <a:pt x="7568" y="4501"/>
                </a:lnTo>
                <a:lnTo>
                  <a:pt x="7276" y="4355"/>
                </a:lnTo>
                <a:lnTo>
                  <a:pt x="7008" y="4234"/>
                </a:lnTo>
                <a:lnTo>
                  <a:pt x="6716" y="4137"/>
                </a:lnTo>
                <a:lnTo>
                  <a:pt x="6424" y="4039"/>
                </a:lnTo>
                <a:lnTo>
                  <a:pt x="6156" y="3918"/>
                </a:lnTo>
                <a:lnTo>
                  <a:pt x="6059" y="3845"/>
                </a:lnTo>
                <a:lnTo>
                  <a:pt x="5986" y="3772"/>
                </a:lnTo>
                <a:lnTo>
                  <a:pt x="5913" y="3699"/>
                </a:lnTo>
                <a:lnTo>
                  <a:pt x="5864" y="3626"/>
                </a:lnTo>
                <a:lnTo>
                  <a:pt x="5816" y="3455"/>
                </a:lnTo>
                <a:lnTo>
                  <a:pt x="5791" y="3261"/>
                </a:lnTo>
                <a:lnTo>
                  <a:pt x="5816" y="3066"/>
                </a:lnTo>
                <a:lnTo>
                  <a:pt x="5864" y="2896"/>
                </a:lnTo>
                <a:lnTo>
                  <a:pt x="5962" y="2701"/>
                </a:lnTo>
                <a:lnTo>
                  <a:pt x="6059" y="2531"/>
                </a:lnTo>
                <a:lnTo>
                  <a:pt x="6302" y="2214"/>
                </a:lnTo>
                <a:lnTo>
                  <a:pt x="6594" y="1898"/>
                </a:lnTo>
                <a:lnTo>
                  <a:pt x="6911" y="1630"/>
                </a:lnTo>
                <a:lnTo>
                  <a:pt x="7227" y="1363"/>
                </a:lnTo>
                <a:lnTo>
                  <a:pt x="7592" y="1119"/>
                </a:lnTo>
                <a:lnTo>
                  <a:pt x="7957" y="900"/>
                </a:lnTo>
                <a:lnTo>
                  <a:pt x="8322" y="706"/>
                </a:lnTo>
                <a:lnTo>
                  <a:pt x="8687" y="511"/>
                </a:lnTo>
                <a:close/>
                <a:moveTo>
                  <a:pt x="8590" y="0"/>
                </a:moveTo>
                <a:lnTo>
                  <a:pt x="8541" y="24"/>
                </a:lnTo>
                <a:lnTo>
                  <a:pt x="8176" y="219"/>
                </a:lnTo>
                <a:lnTo>
                  <a:pt x="7811" y="414"/>
                </a:lnTo>
                <a:lnTo>
                  <a:pt x="7470" y="608"/>
                </a:lnTo>
                <a:lnTo>
                  <a:pt x="7130" y="827"/>
                </a:lnTo>
                <a:lnTo>
                  <a:pt x="6813" y="1071"/>
                </a:lnTo>
                <a:lnTo>
                  <a:pt x="6497" y="1314"/>
                </a:lnTo>
                <a:lnTo>
                  <a:pt x="6205" y="1606"/>
                </a:lnTo>
                <a:lnTo>
                  <a:pt x="5913" y="1874"/>
                </a:lnTo>
                <a:lnTo>
                  <a:pt x="5694" y="2117"/>
                </a:lnTo>
                <a:lnTo>
                  <a:pt x="5524" y="2360"/>
                </a:lnTo>
                <a:lnTo>
                  <a:pt x="5378" y="2628"/>
                </a:lnTo>
                <a:lnTo>
                  <a:pt x="5281" y="2920"/>
                </a:lnTo>
                <a:lnTo>
                  <a:pt x="5256" y="3066"/>
                </a:lnTo>
                <a:lnTo>
                  <a:pt x="5232" y="3212"/>
                </a:lnTo>
                <a:lnTo>
                  <a:pt x="5232" y="3382"/>
                </a:lnTo>
                <a:lnTo>
                  <a:pt x="5256" y="3528"/>
                </a:lnTo>
                <a:lnTo>
                  <a:pt x="5281" y="3650"/>
                </a:lnTo>
                <a:lnTo>
                  <a:pt x="5354" y="3796"/>
                </a:lnTo>
                <a:lnTo>
                  <a:pt x="5427" y="3942"/>
                </a:lnTo>
                <a:lnTo>
                  <a:pt x="5524" y="4064"/>
                </a:lnTo>
                <a:lnTo>
                  <a:pt x="5645" y="4185"/>
                </a:lnTo>
                <a:lnTo>
                  <a:pt x="5767" y="4283"/>
                </a:lnTo>
                <a:lnTo>
                  <a:pt x="6035" y="4428"/>
                </a:lnTo>
                <a:lnTo>
                  <a:pt x="6327" y="4550"/>
                </a:lnTo>
                <a:lnTo>
                  <a:pt x="6643" y="4647"/>
                </a:lnTo>
                <a:lnTo>
                  <a:pt x="6935" y="4745"/>
                </a:lnTo>
                <a:lnTo>
                  <a:pt x="7203" y="4891"/>
                </a:lnTo>
                <a:lnTo>
                  <a:pt x="7349" y="4964"/>
                </a:lnTo>
                <a:lnTo>
                  <a:pt x="7446" y="5061"/>
                </a:lnTo>
                <a:lnTo>
                  <a:pt x="7543" y="5158"/>
                </a:lnTo>
                <a:lnTo>
                  <a:pt x="7641" y="5280"/>
                </a:lnTo>
                <a:lnTo>
                  <a:pt x="7689" y="5377"/>
                </a:lnTo>
                <a:lnTo>
                  <a:pt x="7714" y="5475"/>
                </a:lnTo>
                <a:lnTo>
                  <a:pt x="7738" y="5669"/>
                </a:lnTo>
                <a:lnTo>
                  <a:pt x="7714" y="5864"/>
                </a:lnTo>
                <a:lnTo>
                  <a:pt x="7665" y="6083"/>
                </a:lnTo>
                <a:lnTo>
                  <a:pt x="7592" y="6278"/>
                </a:lnTo>
                <a:lnTo>
                  <a:pt x="7495" y="6472"/>
                </a:lnTo>
                <a:lnTo>
                  <a:pt x="7373" y="6643"/>
                </a:lnTo>
                <a:lnTo>
                  <a:pt x="7251" y="6789"/>
                </a:lnTo>
                <a:lnTo>
                  <a:pt x="7105" y="6910"/>
                </a:lnTo>
                <a:lnTo>
                  <a:pt x="6959" y="7056"/>
                </a:lnTo>
                <a:lnTo>
                  <a:pt x="6789" y="7154"/>
                </a:lnTo>
                <a:lnTo>
                  <a:pt x="6619" y="7275"/>
                </a:lnTo>
                <a:lnTo>
                  <a:pt x="6254" y="7446"/>
                </a:lnTo>
                <a:lnTo>
                  <a:pt x="5864" y="7567"/>
                </a:lnTo>
                <a:lnTo>
                  <a:pt x="5767" y="7592"/>
                </a:lnTo>
                <a:lnTo>
                  <a:pt x="5645" y="7592"/>
                </a:lnTo>
                <a:lnTo>
                  <a:pt x="5548" y="7567"/>
                </a:lnTo>
                <a:lnTo>
                  <a:pt x="5451" y="7543"/>
                </a:lnTo>
                <a:lnTo>
                  <a:pt x="5281" y="7446"/>
                </a:lnTo>
                <a:lnTo>
                  <a:pt x="5135" y="7300"/>
                </a:lnTo>
                <a:lnTo>
                  <a:pt x="4989" y="7154"/>
                </a:lnTo>
                <a:lnTo>
                  <a:pt x="4891" y="6959"/>
                </a:lnTo>
                <a:lnTo>
                  <a:pt x="4672" y="6594"/>
                </a:lnTo>
                <a:lnTo>
                  <a:pt x="4502" y="6253"/>
                </a:lnTo>
                <a:lnTo>
                  <a:pt x="4283" y="5888"/>
                </a:lnTo>
                <a:lnTo>
                  <a:pt x="4161" y="5742"/>
                </a:lnTo>
                <a:lnTo>
                  <a:pt x="4040" y="5596"/>
                </a:lnTo>
                <a:lnTo>
                  <a:pt x="3869" y="5475"/>
                </a:lnTo>
                <a:lnTo>
                  <a:pt x="3699" y="5377"/>
                </a:lnTo>
                <a:lnTo>
                  <a:pt x="3577" y="5304"/>
                </a:lnTo>
                <a:lnTo>
                  <a:pt x="3456" y="5280"/>
                </a:lnTo>
                <a:lnTo>
                  <a:pt x="3334" y="5256"/>
                </a:lnTo>
                <a:lnTo>
                  <a:pt x="3188" y="5256"/>
                </a:lnTo>
                <a:lnTo>
                  <a:pt x="2945" y="5304"/>
                </a:lnTo>
                <a:lnTo>
                  <a:pt x="2701" y="5377"/>
                </a:lnTo>
                <a:lnTo>
                  <a:pt x="2458" y="5499"/>
                </a:lnTo>
                <a:lnTo>
                  <a:pt x="2239" y="5645"/>
                </a:lnTo>
                <a:lnTo>
                  <a:pt x="2044" y="5815"/>
                </a:lnTo>
                <a:lnTo>
                  <a:pt x="1850" y="5986"/>
                </a:lnTo>
                <a:lnTo>
                  <a:pt x="1606" y="6229"/>
                </a:lnTo>
                <a:lnTo>
                  <a:pt x="1387" y="6521"/>
                </a:lnTo>
                <a:lnTo>
                  <a:pt x="998" y="7081"/>
                </a:lnTo>
                <a:lnTo>
                  <a:pt x="730" y="7397"/>
                </a:lnTo>
                <a:lnTo>
                  <a:pt x="487" y="7713"/>
                </a:lnTo>
                <a:lnTo>
                  <a:pt x="244" y="8030"/>
                </a:lnTo>
                <a:lnTo>
                  <a:pt x="25" y="8395"/>
                </a:lnTo>
                <a:lnTo>
                  <a:pt x="0" y="8492"/>
                </a:lnTo>
                <a:lnTo>
                  <a:pt x="25" y="8565"/>
                </a:lnTo>
                <a:lnTo>
                  <a:pt x="98" y="8638"/>
                </a:lnTo>
                <a:lnTo>
                  <a:pt x="171" y="8662"/>
                </a:lnTo>
                <a:lnTo>
                  <a:pt x="341" y="8906"/>
                </a:lnTo>
                <a:lnTo>
                  <a:pt x="487" y="9149"/>
                </a:lnTo>
                <a:lnTo>
                  <a:pt x="730" y="9441"/>
                </a:lnTo>
                <a:lnTo>
                  <a:pt x="974" y="9709"/>
                </a:lnTo>
                <a:lnTo>
                  <a:pt x="1290" y="10049"/>
                </a:lnTo>
                <a:lnTo>
                  <a:pt x="1655" y="10390"/>
                </a:lnTo>
                <a:lnTo>
                  <a:pt x="2361" y="10998"/>
                </a:lnTo>
                <a:lnTo>
                  <a:pt x="2458" y="11120"/>
                </a:lnTo>
                <a:lnTo>
                  <a:pt x="2531" y="11217"/>
                </a:lnTo>
                <a:lnTo>
                  <a:pt x="2580" y="11290"/>
                </a:lnTo>
                <a:lnTo>
                  <a:pt x="2580" y="11388"/>
                </a:lnTo>
                <a:lnTo>
                  <a:pt x="2580" y="11485"/>
                </a:lnTo>
                <a:lnTo>
                  <a:pt x="2531" y="11582"/>
                </a:lnTo>
                <a:lnTo>
                  <a:pt x="2482" y="11655"/>
                </a:lnTo>
                <a:lnTo>
                  <a:pt x="2409" y="11728"/>
                </a:lnTo>
                <a:lnTo>
                  <a:pt x="2239" y="11874"/>
                </a:lnTo>
                <a:lnTo>
                  <a:pt x="2044" y="11996"/>
                </a:lnTo>
                <a:lnTo>
                  <a:pt x="1655" y="12191"/>
                </a:lnTo>
                <a:lnTo>
                  <a:pt x="1387" y="12312"/>
                </a:lnTo>
                <a:lnTo>
                  <a:pt x="1095" y="12458"/>
                </a:lnTo>
                <a:lnTo>
                  <a:pt x="852" y="12604"/>
                </a:lnTo>
                <a:lnTo>
                  <a:pt x="609" y="12799"/>
                </a:lnTo>
                <a:lnTo>
                  <a:pt x="511" y="12920"/>
                </a:lnTo>
                <a:lnTo>
                  <a:pt x="438" y="13042"/>
                </a:lnTo>
                <a:lnTo>
                  <a:pt x="365" y="13164"/>
                </a:lnTo>
                <a:lnTo>
                  <a:pt x="317" y="13285"/>
                </a:lnTo>
                <a:lnTo>
                  <a:pt x="244" y="13577"/>
                </a:lnTo>
                <a:lnTo>
                  <a:pt x="219" y="13869"/>
                </a:lnTo>
                <a:lnTo>
                  <a:pt x="244" y="14161"/>
                </a:lnTo>
                <a:lnTo>
                  <a:pt x="268" y="14453"/>
                </a:lnTo>
                <a:lnTo>
                  <a:pt x="341" y="14745"/>
                </a:lnTo>
                <a:lnTo>
                  <a:pt x="438" y="15013"/>
                </a:lnTo>
                <a:lnTo>
                  <a:pt x="536" y="15281"/>
                </a:lnTo>
                <a:lnTo>
                  <a:pt x="682" y="15524"/>
                </a:lnTo>
                <a:lnTo>
                  <a:pt x="852" y="15767"/>
                </a:lnTo>
                <a:lnTo>
                  <a:pt x="1022" y="16011"/>
                </a:lnTo>
                <a:lnTo>
                  <a:pt x="1241" y="16205"/>
                </a:lnTo>
                <a:lnTo>
                  <a:pt x="1460" y="16400"/>
                </a:lnTo>
                <a:lnTo>
                  <a:pt x="1704" y="16546"/>
                </a:lnTo>
                <a:lnTo>
                  <a:pt x="1971" y="16668"/>
                </a:lnTo>
                <a:lnTo>
                  <a:pt x="2190" y="16741"/>
                </a:lnTo>
                <a:lnTo>
                  <a:pt x="2434" y="16765"/>
                </a:lnTo>
                <a:lnTo>
                  <a:pt x="2653" y="16789"/>
                </a:lnTo>
                <a:lnTo>
                  <a:pt x="2896" y="16765"/>
                </a:lnTo>
                <a:lnTo>
                  <a:pt x="3115" y="16716"/>
                </a:lnTo>
                <a:lnTo>
                  <a:pt x="3334" y="16643"/>
                </a:lnTo>
                <a:lnTo>
                  <a:pt x="3529" y="16522"/>
                </a:lnTo>
                <a:lnTo>
                  <a:pt x="3723" y="16351"/>
                </a:lnTo>
                <a:lnTo>
                  <a:pt x="3869" y="16205"/>
                </a:lnTo>
                <a:lnTo>
                  <a:pt x="3991" y="16035"/>
                </a:lnTo>
                <a:lnTo>
                  <a:pt x="4113" y="15840"/>
                </a:lnTo>
                <a:lnTo>
                  <a:pt x="4210" y="15646"/>
                </a:lnTo>
                <a:lnTo>
                  <a:pt x="4405" y="15256"/>
                </a:lnTo>
                <a:lnTo>
                  <a:pt x="4575" y="14867"/>
                </a:lnTo>
                <a:lnTo>
                  <a:pt x="4697" y="14648"/>
                </a:lnTo>
                <a:lnTo>
                  <a:pt x="4818" y="14478"/>
                </a:lnTo>
                <a:lnTo>
                  <a:pt x="4940" y="14332"/>
                </a:lnTo>
                <a:lnTo>
                  <a:pt x="5086" y="14234"/>
                </a:lnTo>
                <a:lnTo>
                  <a:pt x="5232" y="14161"/>
                </a:lnTo>
                <a:lnTo>
                  <a:pt x="5402" y="14137"/>
                </a:lnTo>
                <a:lnTo>
                  <a:pt x="5621" y="14186"/>
                </a:lnTo>
                <a:lnTo>
                  <a:pt x="5840" y="14259"/>
                </a:lnTo>
                <a:lnTo>
                  <a:pt x="6010" y="14380"/>
                </a:lnTo>
                <a:lnTo>
                  <a:pt x="6181" y="14502"/>
                </a:lnTo>
                <a:lnTo>
                  <a:pt x="6327" y="14648"/>
                </a:lnTo>
                <a:lnTo>
                  <a:pt x="6473" y="14818"/>
                </a:lnTo>
                <a:lnTo>
                  <a:pt x="6740" y="15135"/>
                </a:lnTo>
                <a:lnTo>
                  <a:pt x="7032" y="15451"/>
                </a:lnTo>
                <a:lnTo>
                  <a:pt x="7154" y="15597"/>
                </a:lnTo>
                <a:lnTo>
                  <a:pt x="7324" y="15719"/>
                </a:lnTo>
                <a:lnTo>
                  <a:pt x="7641" y="15938"/>
                </a:lnTo>
                <a:lnTo>
                  <a:pt x="7957" y="16157"/>
                </a:lnTo>
                <a:lnTo>
                  <a:pt x="8273" y="16400"/>
                </a:lnTo>
                <a:lnTo>
                  <a:pt x="8298" y="16473"/>
                </a:lnTo>
                <a:lnTo>
                  <a:pt x="8346" y="16522"/>
                </a:lnTo>
                <a:lnTo>
                  <a:pt x="8395" y="16546"/>
                </a:lnTo>
                <a:lnTo>
                  <a:pt x="8468" y="16546"/>
                </a:lnTo>
                <a:lnTo>
                  <a:pt x="8784" y="16424"/>
                </a:lnTo>
                <a:lnTo>
                  <a:pt x="9052" y="16254"/>
                </a:lnTo>
                <a:lnTo>
                  <a:pt x="9587" y="15889"/>
                </a:lnTo>
                <a:lnTo>
                  <a:pt x="9879" y="15670"/>
                </a:lnTo>
                <a:lnTo>
                  <a:pt x="10147" y="15475"/>
                </a:lnTo>
                <a:lnTo>
                  <a:pt x="10390" y="15256"/>
                </a:lnTo>
                <a:lnTo>
                  <a:pt x="10634" y="15013"/>
                </a:lnTo>
                <a:lnTo>
                  <a:pt x="10828" y="14794"/>
                </a:lnTo>
                <a:lnTo>
                  <a:pt x="10999" y="14575"/>
                </a:lnTo>
                <a:lnTo>
                  <a:pt x="11145" y="14332"/>
                </a:lnTo>
                <a:lnTo>
                  <a:pt x="11242" y="14088"/>
                </a:lnTo>
                <a:lnTo>
                  <a:pt x="11339" y="13821"/>
                </a:lnTo>
                <a:lnTo>
                  <a:pt x="11388" y="13553"/>
                </a:lnTo>
                <a:lnTo>
                  <a:pt x="11388" y="13261"/>
                </a:lnTo>
                <a:lnTo>
                  <a:pt x="11339" y="12993"/>
                </a:lnTo>
                <a:lnTo>
                  <a:pt x="11315" y="12847"/>
                </a:lnTo>
                <a:lnTo>
                  <a:pt x="11242" y="12726"/>
                </a:lnTo>
                <a:lnTo>
                  <a:pt x="11169" y="12628"/>
                </a:lnTo>
                <a:lnTo>
                  <a:pt x="11096" y="12531"/>
                </a:lnTo>
                <a:lnTo>
                  <a:pt x="10877" y="12361"/>
                </a:lnTo>
                <a:lnTo>
                  <a:pt x="10658" y="12239"/>
                </a:lnTo>
                <a:lnTo>
                  <a:pt x="10390" y="12118"/>
                </a:lnTo>
                <a:lnTo>
                  <a:pt x="10147" y="12045"/>
                </a:lnTo>
                <a:lnTo>
                  <a:pt x="9879" y="11947"/>
                </a:lnTo>
                <a:lnTo>
                  <a:pt x="9636" y="11850"/>
                </a:lnTo>
                <a:lnTo>
                  <a:pt x="9466" y="11753"/>
                </a:lnTo>
                <a:lnTo>
                  <a:pt x="9320" y="11631"/>
                </a:lnTo>
                <a:lnTo>
                  <a:pt x="9222" y="11485"/>
                </a:lnTo>
                <a:lnTo>
                  <a:pt x="9149" y="11315"/>
                </a:lnTo>
                <a:lnTo>
                  <a:pt x="9125" y="11169"/>
                </a:lnTo>
                <a:lnTo>
                  <a:pt x="9101" y="10974"/>
                </a:lnTo>
                <a:lnTo>
                  <a:pt x="9125" y="10804"/>
                </a:lnTo>
                <a:lnTo>
                  <a:pt x="9149" y="10633"/>
                </a:lnTo>
                <a:lnTo>
                  <a:pt x="9198" y="10439"/>
                </a:lnTo>
                <a:lnTo>
                  <a:pt x="9271" y="10268"/>
                </a:lnTo>
                <a:lnTo>
                  <a:pt x="9466" y="9903"/>
                </a:lnTo>
                <a:lnTo>
                  <a:pt x="9685" y="9611"/>
                </a:lnTo>
                <a:lnTo>
                  <a:pt x="9928" y="9368"/>
                </a:lnTo>
                <a:lnTo>
                  <a:pt x="10074" y="9246"/>
                </a:lnTo>
                <a:lnTo>
                  <a:pt x="10244" y="9149"/>
                </a:lnTo>
                <a:lnTo>
                  <a:pt x="10415" y="9076"/>
                </a:lnTo>
                <a:lnTo>
                  <a:pt x="10609" y="9003"/>
                </a:lnTo>
                <a:lnTo>
                  <a:pt x="10804" y="8954"/>
                </a:lnTo>
                <a:lnTo>
                  <a:pt x="10999" y="8930"/>
                </a:lnTo>
                <a:lnTo>
                  <a:pt x="11193" y="8930"/>
                </a:lnTo>
                <a:lnTo>
                  <a:pt x="11388" y="8954"/>
                </a:lnTo>
                <a:lnTo>
                  <a:pt x="11583" y="8979"/>
                </a:lnTo>
                <a:lnTo>
                  <a:pt x="11729" y="9052"/>
                </a:lnTo>
                <a:lnTo>
                  <a:pt x="11875" y="9149"/>
                </a:lnTo>
                <a:lnTo>
                  <a:pt x="11996" y="9271"/>
                </a:lnTo>
                <a:lnTo>
                  <a:pt x="12118" y="9417"/>
                </a:lnTo>
                <a:lnTo>
                  <a:pt x="12215" y="9563"/>
                </a:lnTo>
                <a:lnTo>
                  <a:pt x="12361" y="9903"/>
                </a:lnTo>
                <a:lnTo>
                  <a:pt x="12580" y="10390"/>
                </a:lnTo>
                <a:lnTo>
                  <a:pt x="12702" y="10633"/>
                </a:lnTo>
                <a:lnTo>
                  <a:pt x="12824" y="10828"/>
                </a:lnTo>
                <a:lnTo>
                  <a:pt x="12994" y="11023"/>
                </a:lnTo>
                <a:lnTo>
                  <a:pt x="13189" y="11169"/>
                </a:lnTo>
                <a:lnTo>
                  <a:pt x="13310" y="11217"/>
                </a:lnTo>
                <a:lnTo>
                  <a:pt x="13432" y="11266"/>
                </a:lnTo>
                <a:lnTo>
                  <a:pt x="13554" y="11290"/>
                </a:lnTo>
                <a:lnTo>
                  <a:pt x="13724" y="11315"/>
                </a:lnTo>
                <a:lnTo>
                  <a:pt x="13870" y="11315"/>
                </a:lnTo>
                <a:lnTo>
                  <a:pt x="14016" y="11290"/>
                </a:lnTo>
                <a:lnTo>
                  <a:pt x="14186" y="11266"/>
                </a:lnTo>
                <a:lnTo>
                  <a:pt x="14332" y="11217"/>
                </a:lnTo>
                <a:lnTo>
                  <a:pt x="14600" y="11071"/>
                </a:lnTo>
                <a:lnTo>
                  <a:pt x="14867" y="10877"/>
                </a:lnTo>
                <a:lnTo>
                  <a:pt x="15111" y="10682"/>
                </a:lnTo>
                <a:lnTo>
                  <a:pt x="15330" y="10439"/>
                </a:lnTo>
                <a:lnTo>
                  <a:pt x="15549" y="10195"/>
                </a:lnTo>
                <a:lnTo>
                  <a:pt x="15719" y="9952"/>
                </a:lnTo>
                <a:lnTo>
                  <a:pt x="16352" y="9027"/>
                </a:lnTo>
                <a:lnTo>
                  <a:pt x="16473" y="8833"/>
                </a:lnTo>
                <a:lnTo>
                  <a:pt x="16619" y="8614"/>
                </a:lnTo>
                <a:lnTo>
                  <a:pt x="16692" y="8395"/>
                </a:lnTo>
                <a:lnTo>
                  <a:pt x="16717" y="8273"/>
                </a:lnTo>
                <a:lnTo>
                  <a:pt x="16717" y="8151"/>
                </a:lnTo>
                <a:lnTo>
                  <a:pt x="16717" y="8127"/>
                </a:lnTo>
                <a:lnTo>
                  <a:pt x="16717" y="8078"/>
                </a:lnTo>
                <a:lnTo>
                  <a:pt x="16717" y="8005"/>
                </a:lnTo>
                <a:lnTo>
                  <a:pt x="16692" y="7957"/>
                </a:lnTo>
                <a:lnTo>
                  <a:pt x="16644" y="7908"/>
                </a:lnTo>
                <a:lnTo>
                  <a:pt x="16327" y="7640"/>
                </a:lnTo>
                <a:lnTo>
                  <a:pt x="16011" y="7348"/>
                </a:lnTo>
                <a:lnTo>
                  <a:pt x="15451" y="6740"/>
                </a:lnTo>
                <a:lnTo>
                  <a:pt x="15232" y="6521"/>
                </a:lnTo>
                <a:lnTo>
                  <a:pt x="14989" y="6302"/>
                </a:lnTo>
                <a:lnTo>
                  <a:pt x="14527" y="5888"/>
                </a:lnTo>
                <a:lnTo>
                  <a:pt x="14381" y="5742"/>
                </a:lnTo>
                <a:lnTo>
                  <a:pt x="14283" y="5572"/>
                </a:lnTo>
                <a:lnTo>
                  <a:pt x="14210" y="5402"/>
                </a:lnTo>
                <a:lnTo>
                  <a:pt x="14162" y="5231"/>
                </a:lnTo>
                <a:lnTo>
                  <a:pt x="14162" y="5061"/>
                </a:lnTo>
                <a:lnTo>
                  <a:pt x="14186" y="4866"/>
                </a:lnTo>
                <a:lnTo>
                  <a:pt x="14259" y="4696"/>
                </a:lnTo>
                <a:lnTo>
                  <a:pt x="14381" y="4526"/>
                </a:lnTo>
                <a:lnTo>
                  <a:pt x="14478" y="4428"/>
                </a:lnTo>
                <a:lnTo>
                  <a:pt x="14600" y="4355"/>
                </a:lnTo>
                <a:lnTo>
                  <a:pt x="14746" y="4283"/>
                </a:lnTo>
                <a:lnTo>
                  <a:pt x="14892" y="4234"/>
                </a:lnTo>
                <a:lnTo>
                  <a:pt x="15476" y="4039"/>
                </a:lnTo>
                <a:lnTo>
                  <a:pt x="15719" y="3942"/>
                </a:lnTo>
                <a:lnTo>
                  <a:pt x="15938" y="3820"/>
                </a:lnTo>
                <a:lnTo>
                  <a:pt x="16108" y="3674"/>
                </a:lnTo>
                <a:lnTo>
                  <a:pt x="16230" y="3504"/>
                </a:lnTo>
                <a:lnTo>
                  <a:pt x="16352" y="3334"/>
                </a:lnTo>
                <a:lnTo>
                  <a:pt x="16425" y="3139"/>
                </a:lnTo>
                <a:lnTo>
                  <a:pt x="16473" y="2920"/>
                </a:lnTo>
                <a:lnTo>
                  <a:pt x="16498" y="2701"/>
                </a:lnTo>
                <a:lnTo>
                  <a:pt x="16522" y="2482"/>
                </a:lnTo>
                <a:lnTo>
                  <a:pt x="16498" y="2263"/>
                </a:lnTo>
                <a:lnTo>
                  <a:pt x="16449" y="2044"/>
                </a:lnTo>
                <a:lnTo>
                  <a:pt x="16376" y="1825"/>
                </a:lnTo>
                <a:lnTo>
                  <a:pt x="16303" y="1606"/>
                </a:lnTo>
                <a:lnTo>
                  <a:pt x="16206" y="1387"/>
                </a:lnTo>
                <a:lnTo>
                  <a:pt x="16084" y="1192"/>
                </a:lnTo>
                <a:lnTo>
                  <a:pt x="15938" y="998"/>
                </a:lnTo>
                <a:lnTo>
                  <a:pt x="15768" y="779"/>
                </a:lnTo>
                <a:lnTo>
                  <a:pt x="15573" y="608"/>
                </a:lnTo>
                <a:lnTo>
                  <a:pt x="15354" y="462"/>
                </a:lnTo>
                <a:lnTo>
                  <a:pt x="15111" y="341"/>
                </a:lnTo>
                <a:lnTo>
                  <a:pt x="14892" y="268"/>
                </a:lnTo>
                <a:lnTo>
                  <a:pt x="14648" y="195"/>
                </a:lnTo>
                <a:lnTo>
                  <a:pt x="14137" y="195"/>
                </a:lnTo>
                <a:lnTo>
                  <a:pt x="13894" y="219"/>
                </a:lnTo>
                <a:lnTo>
                  <a:pt x="13675" y="292"/>
                </a:lnTo>
                <a:lnTo>
                  <a:pt x="13432" y="389"/>
                </a:lnTo>
                <a:lnTo>
                  <a:pt x="13213" y="535"/>
                </a:lnTo>
                <a:lnTo>
                  <a:pt x="13018" y="681"/>
                </a:lnTo>
                <a:lnTo>
                  <a:pt x="12848" y="876"/>
                </a:lnTo>
                <a:lnTo>
                  <a:pt x="12702" y="1095"/>
                </a:lnTo>
                <a:lnTo>
                  <a:pt x="12580" y="1338"/>
                </a:lnTo>
                <a:lnTo>
                  <a:pt x="12459" y="1630"/>
                </a:lnTo>
                <a:lnTo>
                  <a:pt x="12337" y="1898"/>
                </a:lnTo>
                <a:lnTo>
                  <a:pt x="12191" y="2166"/>
                </a:lnTo>
                <a:lnTo>
                  <a:pt x="12118" y="2287"/>
                </a:lnTo>
                <a:lnTo>
                  <a:pt x="12021" y="2385"/>
                </a:lnTo>
                <a:lnTo>
                  <a:pt x="11850" y="2531"/>
                </a:lnTo>
                <a:lnTo>
                  <a:pt x="11680" y="2579"/>
                </a:lnTo>
                <a:lnTo>
                  <a:pt x="11510" y="2604"/>
                </a:lnTo>
                <a:lnTo>
                  <a:pt x="11339" y="2579"/>
                </a:lnTo>
                <a:lnTo>
                  <a:pt x="11169" y="2506"/>
                </a:lnTo>
                <a:lnTo>
                  <a:pt x="10999" y="2433"/>
                </a:lnTo>
                <a:lnTo>
                  <a:pt x="10853" y="2312"/>
                </a:lnTo>
                <a:lnTo>
                  <a:pt x="10707" y="2190"/>
                </a:lnTo>
                <a:lnTo>
                  <a:pt x="10488" y="1947"/>
                </a:lnTo>
                <a:lnTo>
                  <a:pt x="10269" y="1679"/>
                </a:lnTo>
                <a:lnTo>
                  <a:pt x="9855" y="1168"/>
                </a:lnTo>
                <a:lnTo>
                  <a:pt x="9636" y="900"/>
                </a:lnTo>
                <a:lnTo>
                  <a:pt x="9417" y="657"/>
                </a:lnTo>
                <a:lnTo>
                  <a:pt x="9174" y="414"/>
                </a:lnTo>
                <a:lnTo>
                  <a:pt x="8906" y="219"/>
                </a:lnTo>
                <a:lnTo>
                  <a:pt x="8857" y="122"/>
                </a:lnTo>
                <a:lnTo>
                  <a:pt x="8784" y="24"/>
                </a:lnTo>
                <a:lnTo>
                  <a:pt x="8663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7" name="Google Shape;637;p30"/>
          <p:cNvSpPr/>
          <p:nvPr/>
        </p:nvSpPr>
        <p:spPr>
          <a:xfrm>
            <a:off x="4305762" y="3065526"/>
            <a:ext cx="339444" cy="359449"/>
          </a:xfrm>
          <a:custGeom>
            <a:rect b="b" l="l" r="r" t="t"/>
            <a:pathLst>
              <a:path extrusionOk="0" h="16620" w="15695">
                <a:moveTo>
                  <a:pt x="7786" y="755"/>
                </a:moveTo>
                <a:lnTo>
                  <a:pt x="7567" y="780"/>
                </a:lnTo>
                <a:lnTo>
                  <a:pt x="7324" y="804"/>
                </a:lnTo>
                <a:lnTo>
                  <a:pt x="7105" y="877"/>
                </a:lnTo>
                <a:lnTo>
                  <a:pt x="6910" y="999"/>
                </a:lnTo>
                <a:lnTo>
                  <a:pt x="6813" y="1072"/>
                </a:lnTo>
                <a:lnTo>
                  <a:pt x="6740" y="1145"/>
                </a:lnTo>
                <a:lnTo>
                  <a:pt x="6691" y="1242"/>
                </a:lnTo>
                <a:lnTo>
                  <a:pt x="6643" y="1364"/>
                </a:lnTo>
                <a:lnTo>
                  <a:pt x="6667" y="1388"/>
                </a:lnTo>
                <a:lnTo>
                  <a:pt x="6691" y="1412"/>
                </a:lnTo>
                <a:lnTo>
                  <a:pt x="6740" y="1388"/>
                </a:lnTo>
                <a:lnTo>
                  <a:pt x="6764" y="1412"/>
                </a:lnTo>
                <a:lnTo>
                  <a:pt x="6716" y="1461"/>
                </a:lnTo>
                <a:lnTo>
                  <a:pt x="6691" y="1510"/>
                </a:lnTo>
                <a:lnTo>
                  <a:pt x="6691" y="1680"/>
                </a:lnTo>
                <a:lnTo>
                  <a:pt x="6716" y="1826"/>
                </a:lnTo>
                <a:lnTo>
                  <a:pt x="6764" y="1996"/>
                </a:lnTo>
                <a:lnTo>
                  <a:pt x="6813" y="2166"/>
                </a:lnTo>
                <a:lnTo>
                  <a:pt x="6886" y="2312"/>
                </a:lnTo>
                <a:lnTo>
                  <a:pt x="7008" y="2434"/>
                </a:lnTo>
                <a:lnTo>
                  <a:pt x="7129" y="2556"/>
                </a:lnTo>
                <a:lnTo>
                  <a:pt x="7251" y="2629"/>
                </a:lnTo>
                <a:lnTo>
                  <a:pt x="7300" y="2629"/>
                </a:lnTo>
                <a:lnTo>
                  <a:pt x="7324" y="2604"/>
                </a:lnTo>
                <a:lnTo>
                  <a:pt x="7324" y="2580"/>
                </a:lnTo>
                <a:lnTo>
                  <a:pt x="7324" y="2556"/>
                </a:lnTo>
                <a:lnTo>
                  <a:pt x="7056" y="2069"/>
                </a:lnTo>
                <a:lnTo>
                  <a:pt x="6983" y="1826"/>
                </a:lnTo>
                <a:lnTo>
                  <a:pt x="6910" y="1583"/>
                </a:lnTo>
                <a:lnTo>
                  <a:pt x="7202" y="1874"/>
                </a:lnTo>
                <a:lnTo>
                  <a:pt x="7543" y="2142"/>
                </a:lnTo>
                <a:lnTo>
                  <a:pt x="7884" y="2385"/>
                </a:lnTo>
                <a:lnTo>
                  <a:pt x="8273" y="2580"/>
                </a:lnTo>
                <a:lnTo>
                  <a:pt x="8468" y="2677"/>
                </a:lnTo>
                <a:lnTo>
                  <a:pt x="8662" y="2726"/>
                </a:lnTo>
                <a:lnTo>
                  <a:pt x="8857" y="2775"/>
                </a:lnTo>
                <a:lnTo>
                  <a:pt x="9076" y="2823"/>
                </a:lnTo>
                <a:lnTo>
                  <a:pt x="9490" y="2823"/>
                </a:lnTo>
                <a:lnTo>
                  <a:pt x="9709" y="2799"/>
                </a:lnTo>
                <a:lnTo>
                  <a:pt x="9928" y="2750"/>
                </a:lnTo>
                <a:lnTo>
                  <a:pt x="9952" y="2726"/>
                </a:lnTo>
                <a:lnTo>
                  <a:pt x="9976" y="2677"/>
                </a:lnTo>
                <a:lnTo>
                  <a:pt x="9952" y="2629"/>
                </a:lnTo>
                <a:lnTo>
                  <a:pt x="9928" y="2604"/>
                </a:lnTo>
                <a:lnTo>
                  <a:pt x="9538" y="2531"/>
                </a:lnTo>
                <a:lnTo>
                  <a:pt x="9173" y="2458"/>
                </a:lnTo>
                <a:lnTo>
                  <a:pt x="8784" y="2410"/>
                </a:lnTo>
                <a:lnTo>
                  <a:pt x="8419" y="2312"/>
                </a:lnTo>
                <a:lnTo>
                  <a:pt x="8224" y="2239"/>
                </a:lnTo>
                <a:lnTo>
                  <a:pt x="8054" y="2142"/>
                </a:lnTo>
                <a:lnTo>
                  <a:pt x="7689" y="1947"/>
                </a:lnTo>
                <a:lnTo>
                  <a:pt x="7348" y="1728"/>
                </a:lnTo>
                <a:lnTo>
                  <a:pt x="7008" y="1510"/>
                </a:lnTo>
                <a:lnTo>
                  <a:pt x="7251" y="1583"/>
                </a:lnTo>
                <a:lnTo>
                  <a:pt x="7494" y="1631"/>
                </a:lnTo>
                <a:lnTo>
                  <a:pt x="7981" y="1753"/>
                </a:lnTo>
                <a:lnTo>
                  <a:pt x="8297" y="1826"/>
                </a:lnTo>
                <a:lnTo>
                  <a:pt x="8638" y="1923"/>
                </a:lnTo>
                <a:lnTo>
                  <a:pt x="8954" y="1947"/>
                </a:lnTo>
                <a:lnTo>
                  <a:pt x="9125" y="1947"/>
                </a:lnTo>
                <a:lnTo>
                  <a:pt x="9295" y="1923"/>
                </a:lnTo>
                <a:lnTo>
                  <a:pt x="9344" y="1899"/>
                </a:lnTo>
                <a:lnTo>
                  <a:pt x="9344" y="1850"/>
                </a:lnTo>
                <a:lnTo>
                  <a:pt x="9344" y="1826"/>
                </a:lnTo>
                <a:lnTo>
                  <a:pt x="9319" y="1777"/>
                </a:lnTo>
                <a:lnTo>
                  <a:pt x="9027" y="1655"/>
                </a:lnTo>
                <a:lnTo>
                  <a:pt x="8711" y="1558"/>
                </a:lnTo>
                <a:lnTo>
                  <a:pt x="8078" y="1437"/>
                </a:lnTo>
                <a:lnTo>
                  <a:pt x="7567" y="1315"/>
                </a:lnTo>
                <a:lnTo>
                  <a:pt x="7300" y="1266"/>
                </a:lnTo>
                <a:lnTo>
                  <a:pt x="7032" y="1266"/>
                </a:lnTo>
                <a:lnTo>
                  <a:pt x="7251" y="1145"/>
                </a:lnTo>
                <a:lnTo>
                  <a:pt x="7470" y="1072"/>
                </a:lnTo>
                <a:lnTo>
                  <a:pt x="7738" y="1047"/>
                </a:lnTo>
                <a:lnTo>
                  <a:pt x="8005" y="1072"/>
                </a:lnTo>
                <a:lnTo>
                  <a:pt x="8273" y="1120"/>
                </a:lnTo>
                <a:lnTo>
                  <a:pt x="8541" y="1193"/>
                </a:lnTo>
                <a:lnTo>
                  <a:pt x="8760" y="1266"/>
                </a:lnTo>
                <a:lnTo>
                  <a:pt x="8954" y="1339"/>
                </a:lnTo>
                <a:lnTo>
                  <a:pt x="9368" y="1558"/>
                </a:lnTo>
                <a:lnTo>
                  <a:pt x="9806" y="1753"/>
                </a:lnTo>
                <a:lnTo>
                  <a:pt x="10001" y="1826"/>
                </a:lnTo>
                <a:lnTo>
                  <a:pt x="10220" y="1874"/>
                </a:lnTo>
                <a:lnTo>
                  <a:pt x="10268" y="1850"/>
                </a:lnTo>
                <a:lnTo>
                  <a:pt x="10293" y="1826"/>
                </a:lnTo>
                <a:lnTo>
                  <a:pt x="10317" y="1801"/>
                </a:lnTo>
                <a:lnTo>
                  <a:pt x="10293" y="1753"/>
                </a:lnTo>
                <a:lnTo>
                  <a:pt x="10098" y="1558"/>
                </a:lnTo>
                <a:lnTo>
                  <a:pt x="9879" y="1388"/>
                </a:lnTo>
                <a:lnTo>
                  <a:pt x="9611" y="1242"/>
                </a:lnTo>
                <a:lnTo>
                  <a:pt x="9344" y="1120"/>
                </a:lnTo>
                <a:lnTo>
                  <a:pt x="9052" y="1023"/>
                </a:lnTo>
                <a:lnTo>
                  <a:pt x="8760" y="926"/>
                </a:lnTo>
                <a:lnTo>
                  <a:pt x="8224" y="804"/>
                </a:lnTo>
                <a:lnTo>
                  <a:pt x="8030" y="755"/>
                </a:lnTo>
                <a:close/>
                <a:moveTo>
                  <a:pt x="5888" y="1996"/>
                </a:moveTo>
                <a:lnTo>
                  <a:pt x="5864" y="2020"/>
                </a:lnTo>
                <a:lnTo>
                  <a:pt x="5694" y="2142"/>
                </a:lnTo>
                <a:lnTo>
                  <a:pt x="5523" y="2264"/>
                </a:lnTo>
                <a:lnTo>
                  <a:pt x="5207" y="2556"/>
                </a:lnTo>
                <a:lnTo>
                  <a:pt x="4891" y="2823"/>
                </a:lnTo>
                <a:lnTo>
                  <a:pt x="4745" y="2969"/>
                </a:lnTo>
                <a:lnTo>
                  <a:pt x="4623" y="3140"/>
                </a:lnTo>
                <a:lnTo>
                  <a:pt x="4623" y="3188"/>
                </a:lnTo>
                <a:lnTo>
                  <a:pt x="4647" y="3213"/>
                </a:lnTo>
                <a:lnTo>
                  <a:pt x="4842" y="3115"/>
                </a:lnTo>
                <a:lnTo>
                  <a:pt x="4988" y="3018"/>
                </a:lnTo>
                <a:lnTo>
                  <a:pt x="5280" y="2775"/>
                </a:lnTo>
                <a:lnTo>
                  <a:pt x="5645" y="2458"/>
                </a:lnTo>
                <a:lnTo>
                  <a:pt x="5986" y="2166"/>
                </a:lnTo>
                <a:lnTo>
                  <a:pt x="6010" y="2093"/>
                </a:lnTo>
                <a:lnTo>
                  <a:pt x="5986" y="2045"/>
                </a:lnTo>
                <a:lnTo>
                  <a:pt x="5937" y="1996"/>
                </a:lnTo>
                <a:close/>
                <a:moveTo>
                  <a:pt x="6107" y="5622"/>
                </a:moveTo>
                <a:lnTo>
                  <a:pt x="6059" y="5646"/>
                </a:lnTo>
                <a:lnTo>
                  <a:pt x="6010" y="5670"/>
                </a:lnTo>
                <a:lnTo>
                  <a:pt x="5961" y="5719"/>
                </a:lnTo>
                <a:lnTo>
                  <a:pt x="5888" y="5768"/>
                </a:lnTo>
                <a:lnTo>
                  <a:pt x="5815" y="5816"/>
                </a:lnTo>
                <a:lnTo>
                  <a:pt x="5767" y="5889"/>
                </a:lnTo>
                <a:lnTo>
                  <a:pt x="5718" y="5987"/>
                </a:lnTo>
                <a:lnTo>
                  <a:pt x="5669" y="6157"/>
                </a:lnTo>
                <a:lnTo>
                  <a:pt x="5669" y="6327"/>
                </a:lnTo>
                <a:lnTo>
                  <a:pt x="5669" y="6425"/>
                </a:lnTo>
                <a:lnTo>
                  <a:pt x="5718" y="6546"/>
                </a:lnTo>
                <a:lnTo>
                  <a:pt x="5767" y="6644"/>
                </a:lnTo>
                <a:lnTo>
                  <a:pt x="5815" y="6717"/>
                </a:lnTo>
                <a:lnTo>
                  <a:pt x="5888" y="6790"/>
                </a:lnTo>
                <a:lnTo>
                  <a:pt x="5986" y="6863"/>
                </a:lnTo>
                <a:lnTo>
                  <a:pt x="6083" y="6911"/>
                </a:lnTo>
                <a:lnTo>
                  <a:pt x="6180" y="6936"/>
                </a:lnTo>
                <a:lnTo>
                  <a:pt x="6326" y="6936"/>
                </a:lnTo>
                <a:lnTo>
                  <a:pt x="6399" y="6911"/>
                </a:lnTo>
                <a:lnTo>
                  <a:pt x="6448" y="6863"/>
                </a:lnTo>
                <a:lnTo>
                  <a:pt x="6570" y="6717"/>
                </a:lnTo>
                <a:lnTo>
                  <a:pt x="6643" y="6546"/>
                </a:lnTo>
                <a:lnTo>
                  <a:pt x="6667" y="6352"/>
                </a:lnTo>
                <a:lnTo>
                  <a:pt x="6667" y="6157"/>
                </a:lnTo>
                <a:lnTo>
                  <a:pt x="6618" y="5962"/>
                </a:lnTo>
                <a:lnTo>
                  <a:pt x="6594" y="5889"/>
                </a:lnTo>
                <a:lnTo>
                  <a:pt x="6521" y="5792"/>
                </a:lnTo>
                <a:lnTo>
                  <a:pt x="6472" y="5719"/>
                </a:lnTo>
                <a:lnTo>
                  <a:pt x="6375" y="5670"/>
                </a:lnTo>
                <a:lnTo>
                  <a:pt x="6302" y="5622"/>
                </a:lnTo>
                <a:close/>
                <a:moveTo>
                  <a:pt x="9368" y="5622"/>
                </a:moveTo>
                <a:lnTo>
                  <a:pt x="9319" y="5646"/>
                </a:lnTo>
                <a:lnTo>
                  <a:pt x="9271" y="5670"/>
                </a:lnTo>
                <a:lnTo>
                  <a:pt x="9222" y="5719"/>
                </a:lnTo>
                <a:lnTo>
                  <a:pt x="9149" y="5768"/>
                </a:lnTo>
                <a:lnTo>
                  <a:pt x="9076" y="5816"/>
                </a:lnTo>
                <a:lnTo>
                  <a:pt x="9027" y="5889"/>
                </a:lnTo>
                <a:lnTo>
                  <a:pt x="8979" y="5987"/>
                </a:lnTo>
                <a:lnTo>
                  <a:pt x="8930" y="6157"/>
                </a:lnTo>
                <a:lnTo>
                  <a:pt x="8930" y="6327"/>
                </a:lnTo>
                <a:lnTo>
                  <a:pt x="8930" y="6425"/>
                </a:lnTo>
                <a:lnTo>
                  <a:pt x="8979" y="6546"/>
                </a:lnTo>
                <a:lnTo>
                  <a:pt x="9027" y="6644"/>
                </a:lnTo>
                <a:lnTo>
                  <a:pt x="9076" y="6717"/>
                </a:lnTo>
                <a:lnTo>
                  <a:pt x="9149" y="6790"/>
                </a:lnTo>
                <a:lnTo>
                  <a:pt x="9246" y="6863"/>
                </a:lnTo>
                <a:lnTo>
                  <a:pt x="9344" y="6911"/>
                </a:lnTo>
                <a:lnTo>
                  <a:pt x="9441" y="6936"/>
                </a:lnTo>
                <a:lnTo>
                  <a:pt x="9587" y="6936"/>
                </a:lnTo>
                <a:lnTo>
                  <a:pt x="9660" y="6911"/>
                </a:lnTo>
                <a:lnTo>
                  <a:pt x="9709" y="6863"/>
                </a:lnTo>
                <a:lnTo>
                  <a:pt x="9830" y="6717"/>
                </a:lnTo>
                <a:lnTo>
                  <a:pt x="9903" y="6546"/>
                </a:lnTo>
                <a:lnTo>
                  <a:pt x="9928" y="6352"/>
                </a:lnTo>
                <a:lnTo>
                  <a:pt x="9928" y="6157"/>
                </a:lnTo>
                <a:lnTo>
                  <a:pt x="9879" y="5962"/>
                </a:lnTo>
                <a:lnTo>
                  <a:pt x="9855" y="5889"/>
                </a:lnTo>
                <a:lnTo>
                  <a:pt x="9782" y="5792"/>
                </a:lnTo>
                <a:lnTo>
                  <a:pt x="9733" y="5719"/>
                </a:lnTo>
                <a:lnTo>
                  <a:pt x="9636" y="5670"/>
                </a:lnTo>
                <a:lnTo>
                  <a:pt x="9563" y="5622"/>
                </a:lnTo>
                <a:close/>
                <a:moveTo>
                  <a:pt x="7786" y="6765"/>
                </a:moveTo>
                <a:lnTo>
                  <a:pt x="7738" y="6814"/>
                </a:lnTo>
                <a:lnTo>
                  <a:pt x="7713" y="6863"/>
                </a:lnTo>
                <a:lnTo>
                  <a:pt x="7713" y="7082"/>
                </a:lnTo>
                <a:lnTo>
                  <a:pt x="7738" y="7301"/>
                </a:lnTo>
                <a:lnTo>
                  <a:pt x="7738" y="7520"/>
                </a:lnTo>
                <a:lnTo>
                  <a:pt x="7762" y="7739"/>
                </a:lnTo>
                <a:lnTo>
                  <a:pt x="7786" y="7787"/>
                </a:lnTo>
                <a:lnTo>
                  <a:pt x="7811" y="7812"/>
                </a:lnTo>
                <a:lnTo>
                  <a:pt x="7908" y="7860"/>
                </a:lnTo>
                <a:lnTo>
                  <a:pt x="7957" y="7836"/>
                </a:lnTo>
                <a:lnTo>
                  <a:pt x="8005" y="7836"/>
                </a:lnTo>
                <a:lnTo>
                  <a:pt x="8030" y="7787"/>
                </a:lnTo>
                <a:lnTo>
                  <a:pt x="8054" y="7739"/>
                </a:lnTo>
                <a:lnTo>
                  <a:pt x="8054" y="7641"/>
                </a:lnTo>
                <a:lnTo>
                  <a:pt x="8054" y="7520"/>
                </a:lnTo>
                <a:lnTo>
                  <a:pt x="8030" y="7301"/>
                </a:lnTo>
                <a:lnTo>
                  <a:pt x="7981" y="7057"/>
                </a:lnTo>
                <a:lnTo>
                  <a:pt x="7957" y="6936"/>
                </a:lnTo>
                <a:lnTo>
                  <a:pt x="7884" y="6814"/>
                </a:lnTo>
                <a:lnTo>
                  <a:pt x="7835" y="6765"/>
                </a:lnTo>
                <a:close/>
                <a:moveTo>
                  <a:pt x="8589" y="8274"/>
                </a:moveTo>
                <a:lnTo>
                  <a:pt x="8249" y="8371"/>
                </a:lnTo>
                <a:lnTo>
                  <a:pt x="7932" y="8444"/>
                </a:lnTo>
                <a:lnTo>
                  <a:pt x="7592" y="8469"/>
                </a:lnTo>
                <a:lnTo>
                  <a:pt x="7421" y="8469"/>
                </a:lnTo>
                <a:lnTo>
                  <a:pt x="7251" y="8444"/>
                </a:lnTo>
                <a:lnTo>
                  <a:pt x="7202" y="8469"/>
                </a:lnTo>
                <a:lnTo>
                  <a:pt x="7178" y="8469"/>
                </a:lnTo>
                <a:lnTo>
                  <a:pt x="7154" y="8517"/>
                </a:lnTo>
                <a:lnTo>
                  <a:pt x="7178" y="8542"/>
                </a:lnTo>
                <a:lnTo>
                  <a:pt x="7227" y="8639"/>
                </a:lnTo>
                <a:lnTo>
                  <a:pt x="7300" y="8688"/>
                </a:lnTo>
                <a:lnTo>
                  <a:pt x="7373" y="8761"/>
                </a:lnTo>
                <a:lnTo>
                  <a:pt x="7470" y="8785"/>
                </a:lnTo>
                <a:lnTo>
                  <a:pt x="7665" y="8834"/>
                </a:lnTo>
                <a:lnTo>
                  <a:pt x="7908" y="8834"/>
                </a:lnTo>
                <a:lnTo>
                  <a:pt x="8127" y="8809"/>
                </a:lnTo>
                <a:lnTo>
                  <a:pt x="8370" y="8761"/>
                </a:lnTo>
                <a:lnTo>
                  <a:pt x="8565" y="8712"/>
                </a:lnTo>
                <a:lnTo>
                  <a:pt x="8735" y="8639"/>
                </a:lnTo>
                <a:lnTo>
                  <a:pt x="8808" y="8590"/>
                </a:lnTo>
                <a:lnTo>
                  <a:pt x="8833" y="8542"/>
                </a:lnTo>
                <a:lnTo>
                  <a:pt x="8833" y="8469"/>
                </a:lnTo>
                <a:lnTo>
                  <a:pt x="8833" y="8396"/>
                </a:lnTo>
                <a:lnTo>
                  <a:pt x="8784" y="8347"/>
                </a:lnTo>
                <a:lnTo>
                  <a:pt x="8735" y="8298"/>
                </a:lnTo>
                <a:lnTo>
                  <a:pt x="8662" y="8274"/>
                </a:lnTo>
                <a:close/>
                <a:moveTo>
                  <a:pt x="6618" y="9928"/>
                </a:moveTo>
                <a:lnTo>
                  <a:pt x="6862" y="10026"/>
                </a:lnTo>
                <a:lnTo>
                  <a:pt x="7105" y="10099"/>
                </a:lnTo>
                <a:lnTo>
                  <a:pt x="7373" y="10172"/>
                </a:lnTo>
                <a:lnTo>
                  <a:pt x="7616" y="10220"/>
                </a:lnTo>
                <a:lnTo>
                  <a:pt x="7859" y="10245"/>
                </a:lnTo>
                <a:lnTo>
                  <a:pt x="8127" y="10269"/>
                </a:lnTo>
                <a:lnTo>
                  <a:pt x="8370" y="10245"/>
                </a:lnTo>
                <a:lnTo>
                  <a:pt x="8614" y="10220"/>
                </a:lnTo>
                <a:lnTo>
                  <a:pt x="8833" y="10172"/>
                </a:lnTo>
                <a:lnTo>
                  <a:pt x="9052" y="10123"/>
                </a:lnTo>
                <a:lnTo>
                  <a:pt x="9027" y="10366"/>
                </a:lnTo>
                <a:lnTo>
                  <a:pt x="8735" y="10391"/>
                </a:lnTo>
                <a:lnTo>
                  <a:pt x="8443" y="10415"/>
                </a:lnTo>
                <a:lnTo>
                  <a:pt x="8419" y="10415"/>
                </a:lnTo>
                <a:lnTo>
                  <a:pt x="8151" y="10391"/>
                </a:lnTo>
                <a:lnTo>
                  <a:pt x="8005" y="10391"/>
                </a:lnTo>
                <a:lnTo>
                  <a:pt x="7859" y="10415"/>
                </a:lnTo>
                <a:lnTo>
                  <a:pt x="7859" y="10439"/>
                </a:lnTo>
                <a:lnTo>
                  <a:pt x="7835" y="10464"/>
                </a:lnTo>
                <a:lnTo>
                  <a:pt x="7835" y="10512"/>
                </a:lnTo>
                <a:lnTo>
                  <a:pt x="7884" y="10585"/>
                </a:lnTo>
                <a:lnTo>
                  <a:pt x="7932" y="10610"/>
                </a:lnTo>
                <a:lnTo>
                  <a:pt x="8078" y="10683"/>
                </a:lnTo>
                <a:lnTo>
                  <a:pt x="8224" y="10707"/>
                </a:lnTo>
                <a:lnTo>
                  <a:pt x="8346" y="10731"/>
                </a:lnTo>
                <a:lnTo>
                  <a:pt x="8687" y="10731"/>
                </a:lnTo>
                <a:lnTo>
                  <a:pt x="8857" y="10707"/>
                </a:lnTo>
                <a:lnTo>
                  <a:pt x="9027" y="10683"/>
                </a:lnTo>
                <a:lnTo>
                  <a:pt x="9027" y="10804"/>
                </a:lnTo>
                <a:lnTo>
                  <a:pt x="8687" y="10853"/>
                </a:lnTo>
                <a:lnTo>
                  <a:pt x="8541" y="10877"/>
                </a:lnTo>
                <a:lnTo>
                  <a:pt x="8370" y="10902"/>
                </a:lnTo>
                <a:lnTo>
                  <a:pt x="7932" y="10902"/>
                </a:lnTo>
                <a:lnTo>
                  <a:pt x="7786" y="10950"/>
                </a:lnTo>
                <a:lnTo>
                  <a:pt x="7762" y="10999"/>
                </a:lnTo>
                <a:lnTo>
                  <a:pt x="7786" y="11023"/>
                </a:lnTo>
                <a:lnTo>
                  <a:pt x="7884" y="11121"/>
                </a:lnTo>
                <a:lnTo>
                  <a:pt x="8030" y="11194"/>
                </a:lnTo>
                <a:lnTo>
                  <a:pt x="8200" y="11242"/>
                </a:lnTo>
                <a:lnTo>
                  <a:pt x="8589" y="11242"/>
                </a:lnTo>
                <a:lnTo>
                  <a:pt x="8760" y="11218"/>
                </a:lnTo>
                <a:lnTo>
                  <a:pt x="8930" y="11194"/>
                </a:lnTo>
                <a:lnTo>
                  <a:pt x="9076" y="11121"/>
                </a:lnTo>
                <a:lnTo>
                  <a:pt x="9125" y="11218"/>
                </a:lnTo>
                <a:lnTo>
                  <a:pt x="8954" y="11291"/>
                </a:lnTo>
                <a:lnTo>
                  <a:pt x="8760" y="11340"/>
                </a:lnTo>
                <a:lnTo>
                  <a:pt x="8151" y="11461"/>
                </a:lnTo>
                <a:lnTo>
                  <a:pt x="8127" y="11461"/>
                </a:lnTo>
                <a:lnTo>
                  <a:pt x="8127" y="11486"/>
                </a:lnTo>
                <a:lnTo>
                  <a:pt x="8151" y="11510"/>
                </a:lnTo>
                <a:lnTo>
                  <a:pt x="8346" y="11583"/>
                </a:lnTo>
                <a:lnTo>
                  <a:pt x="8589" y="11607"/>
                </a:lnTo>
                <a:lnTo>
                  <a:pt x="8370" y="11656"/>
                </a:lnTo>
                <a:lnTo>
                  <a:pt x="8151" y="11680"/>
                </a:lnTo>
                <a:lnTo>
                  <a:pt x="7932" y="11680"/>
                </a:lnTo>
                <a:lnTo>
                  <a:pt x="7713" y="11656"/>
                </a:lnTo>
                <a:lnTo>
                  <a:pt x="7421" y="11632"/>
                </a:lnTo>
                <a:lnTo>
                  <a:pt x="7129" y="11559"/>
                </a:lnTo>
                <a:lnTo>
                  <a:pt x="6862" y="11461"/>
                </a:lnTo>
                <a:lnTo>
                  <a:pt x="6740" y="11388"/>
                </a:lnTo>
                <a:lnTo>
                  <a:pt x="6618" y="11291"/>
                </a:lnTo>
                <a:lnTo>
                  <a:pt x="6594" y="11242"/>
                </a:lnTo>
                <a:lnTo>
                  <a:pt x="6667" y="11194"/>
                </a:lnTo>
                <a:lnTo>
                  <a:pt x="6716" y="11121"/>
                </a:lnTo>
                <a:lnTo>
                  <a:pt x="6716" y="11023"/>
                </a:lnTo>
                <a:lnTo>
                  <a:pt x="6716" y="10950"/>
                </a:lnTo>
                <a:lnTo>
                  <a:pt x="6667" y="10804"/>
                </a:lnTo>
                <a:lnTo>
                  <a:pt x="6618" y="10610"/>
                </a:lnTo>
                <a:lnTo>
                  <a:pt x="6594" y="10415"/>
                </a:lnTo>
                <a:lnTo>
                  <a:pt x="6594" y="10245"/>
                </a:lnTo>
                <a:lnTo>
                  <a:pt x="6618" y="10074"/>
                </a:lnTo>
                <a:lnTo>
                  <a:pt x="6643" y="9977"/>
                </a:lnTo>
                <a:lnTo>
                  <a:pt x="6643" y="9953"/>
                </a:lnTo>
                <a:lnTo>
                  <a:pt x="6618" y="10001"/>
                </a:lnTo>
                <a:lnTo>
                  <a:pt x="6618" y="9928"/>
                </a:lnTo>
                <a:close/>
                <a:moveTo>
                  <a:pt x="9636" y="11218"/>
                </a:moveTo>
                <a:lnTo>
                  <a:pt x="9782" y="11291"/>
                </a:lnTo>
                <a:lnTo>
                  <a:pt x="9928" y="11364"/>
                </a:lnTo>
                <a:lnTo>
                  <a:pt x="9855" y="11510"/>
                </a:lnTo>
                <a:lnTo>
                  <a:pt x="9757" y="11632"/>
                </a:lnTo>
                <a:lnTo>
                  <a:pt x="9636" y="11778"/>
                </a:lnTo>
                <a:lnTo>
                  <a:pt x="9514" y="11875"/>
                </a:lnTo>
                <a:lnTo>
                  <a:pt x="9246" y="12070"/>
                </a:lnTo>
                <a:lnTo>
                  <a:pt x="8930" y="12240"/>
                </a:lnTo>
                <a:lnTo>
                  <a:pt x="8589" y="12362"/>
                </a:lnTo>
                <a:lnTo>
                  <a:pt x="8249" y="12435"/>
                </a:lnTo>
                <a:lnTo>
                  <a:pt x="7908" y="12483"/>
                </a:lnTo>
                <a:lnTo>
                  <a:pt x="7592" y="12508"/>
                </a:lnTo>
                <a:lnTo>
                  <a:pt x="7227" y="12508"/>
                </a:lnTo>
                <a:lnTo>
                  <a:pt x="6886" y="12459"/>
                </a:lnTo>
                <a:lnTo>
                  <a:pt x="6521" y="12362"/>
                </a:lnTo>
                <a:lnTo>
                  <a:pt x="6375" y="12289"/>
                </a:lnTo>
                <a:lnTo>
                  <a:pt x="6205" y="12216"/>
                </a:lnTo>
                <a:lnTo>
                  <a:pt x="6083" y="12118"/>
                </a:lnTo>
                <a:lnTo>
                  <a:pt x="5986" y="12021"/>
                </a:lnTo>
                <a:lnTo>
                  <a:pt x="5888" y="11924"/>
                </a:lnTo>
                <a:lnTo>
                  <a:pt x="5815" y="11826"/>
                </a:lnTo>
                <a:lnTo>
                  <a:pt x="5694" y="11583"/>
                </a:lnTo>
                <a:lnTo>
                  <a:pt x="5572" y="11315"/>
                </a:lnTo>
                <a:lnTo>
                  <a:pt x="5645" y="11291"/>
                </a:lnTo>
                <a:lnTo>
                  <a:pt x="5840" y="11267"/>
                </a:lnTo>
                <a:lnTo>
                  <a:pt x="6107" y="11242"/>
                </a:lnTo>
                <a:lnTo>
                  <a:pt x="6180" y="11364"/>
                </a:lnTo>
                <a:lnTo>
                  <a:pt x="6278" y="11486"/>
                </a:lnTo>
                <a:lnTo>
                  <a:pt x="6448" y="11656"/>
                </a:lnTo>
                <a:lnTo>
                  <a:pt x="6594" y="11753"/>
                </a:lnTo>
                <a:lnTo>
                  <a:pt x="6764" y="11851"/>
                </a:lnTo>
                <a:lnTo>
                  <a:pt x="7105" y="11972"/>
                </a:lnTo>
                <a:lnTo>
                  <a:pt x="7446" y="12045"/>
                </a:lnTo>
                <a:lnTo>
                  <a:pt x="7811" y="12094"/>
                </a:lnTo>
                <a:lnTo>
                  <a:pt x="8151" y="12094"/>
                </a:lnTo>
                <a:lnTo>
                  <a:pt x="8492" y="12070"/>
                </a:lnTo>
                <a:lnTo>
                  <a:pt x="8833" y="11972"/>
                </a:lnTo>
                <a:lnTo>
                  <a:pt x="9003" y="11924"/>
                </a:lnTo>
                <a:lnTo>
                  <a:pt x="9173" y="11851"/>
                </a:lnTo>
                <a:lnTo>
                  <a:pt x="9295" y="11753"/>
                </a:lnTo>
                <a:lnTo>
                  <a:pt x="9441" y="11607"/>
                </a:lnTo>
                <a:lnTo>
                  <a:pt x="9563" y="11461"/>
                </a:lnTo>
                <a:lnTo>
                  <a:pt x="9587" y="11364"/>
                </a:lnTo>
                <a:lnTo>
                  <a:pt x="9611" y="11291"/>
                </a:lnTo>
                <a:lnTo>
                  <a:pt x="9636" y="11218"/>
                </a:lnTo>
                <a:close/>
                <a:moveTo>
                  <a:pt x="5231" y="11437"/>
                </a:moveTo>
                <a:lnTo>
                  <a:pt x="5231" y="11583"/>
                </a:lnTo>
                <a:lnTo>
                  <a:pt x="5280" y="11729"/>
                </a:lnTo>
                <a:lnTo>
                  <a:pt x="5329" y="11875"/>
                </a:lnTo>
                <a:lnTo>
                  <a:pt x="5402" y="12021"/>
                </a:lnTo>
                <a:lnTo>
                  <a:pt x="5596" y="12264"/>
                </a:lnTo>
                <a:lnTo>
                  <a:pt x="5815" y="12459"/>
                </a:lnTo>
                <a:lnTo>
                  <a:pt x="6010" y="12581"/>
                </a:lnTo>
                <a:lnTo>
                  <a:pt x="6205" y="12702"/>
                </a:lnTo>
                <a:lnTo>
                  <a:pt x="6399" y="12775"/>
                </a:lnTo>
                <a:lnTo>
                  <a:pt x="6618" y="12848"/>
                </a:lnTo>
                <a:lnTo>
                  <a:pt x="6837" y="12897"/>
                </a:lnTo>
                <a:lnTo>
                  <a:pt x="7056" y="12946"/>
                </a:lnTo>
                <a:lnTo>
                  <a:pt x="7494" y="12970"/>
                </a:lnTo>
                <a:lnTo>
                  <a:pt x="7908" y="12946"/>
                </a:lnTo>
                <a:lnTo>
                  <a:pt x="8322" y="12897"/>
                </a:lnTo>
                <a:lnTo>
                  <a:pt x="8760" y="12775"/>
                </a:lnTo>
                <a:lnTo>
                  <a:pt x="9149" y="12629"/>
                </a:lnTo>
                <a:lnTo>
                  <a:pt x="9344" y="12532"/>
                </a:lnTo>
                <a:lnTo>
                  <a:pt x="9538" y="12410"/>
                </a:lnTo>
                <a:lnTo>
                  <a:pt x="9709" y="12289"/>
                </a:lnTo>
                <a:lnTo>
                  <a:pt x="9879" y="12143"/>
                </a:lnTo>
                <a:lnTo>
                  <a:pt x="10025" y="11997"/>
                </a:lnTo>
                <a:lnTo>
                  <a:pt x="10147" y="11851"/>
                </a:lnTo>
                <a:lnTo>
                  <a:pt x="10268" y="11656"/>
                </a:lnTo>
                <a:lnTo>
                  <a:pt x="10366" y="11486"/>
                </a:lnTo>
                <a:lnTo>
                  <a:pt x="10950" y="11583"/>
                </a:lnTo>
                <a:lnTo>
                  <a:pt x="10974" y="11583"/>
                </a:lnTo>
                <a:lnTo>
                  <a:pt x="10828" y="11680"/>
                </a:lnTo>
                <a:lnTo>
                  <a:pt x="10658" y="11778"/>
                </a:lnTo>
                <a:lnTo>
                  <a:pt x="10512" y="11899"/>
                </a:lnTo>
                <a:lnTo>
                  <a:pt x="10366" y="12045"/>
                </a:lnTo>
                <a:lnTo>
                  <a:pt x="10317" y="12118"/>
                </a:lnTo>
                <a:lnTo>
                  <a:pt x="10293" y="12216"/>
                </a:lnTo>
                <a:lnTo>
                  <a:pt x="10439" y="12167"/>
                </a:lnTo>
                <a:lnTo>
                  <a:pt x="10585" y="12094"/>
                </a:lnTo>
                <a:lnTo>
                  <a:pt x="10852" y="11924"/>
                </a:lnTo>
                <a:lnTo>
                  <a:pt x="11193" y="11778"/>
                </a:lnTo>
                <a:lnTo>
                  <a:pt x="11315" y="11753"/>
                </a:lnTo>
                <a:lnTo>
                  <a:pt x="11436" y="11705"/>
                </a:lnTo>
                <a:lnTo>
                  <a:pt x="11461" y="11680"/>
                </a:lnTo>
                <a:lnTo>
                  <a:pt x="12020" y="11851"/>
                </a:lnTo>
                <a:lnTo>
                  <a:pt x="11728" y="11948"/>
                </a:lnTo>
                <a:lnTo>
                  <a:pt x="11436" y="12070"/>
                </a:lnTo>
                <a:lnTo>
                  <a:pt x="11144" y="12191"/>
                </a:lnTo>
                <a:lnTo>
                  <a:pt x="10877" y="12362"/>
                </a:lnTo>
                <a:lnTo>
                  <a:pt x="10633" y="12532"/>
                </a:lnTo>
                <a:lnTo>
                  <a:pt x="10609" y="12556"/>
                </a:lnTo>
                <a:lnTo>
                  <a:pt x="10633" y="12581"/>
                </a:lnTo>
                <a:lnTo>
                  <a:pt x="11144" y="12386"/>
                </a:lnTo>
                <a:lnTo>
                  <a:pt x="11655" y="12216"/>
                </a:lnTo>
                <a:lnTo>
                  <a:pt x="11874" y="12167"/>
                </a:lnTo>
                <a:lnTo>
                  <a:pt x="12093" y="12118"/>
                </a:lnTo>
                <a:lnTo>
                  <a:pt x="12312" y="12094"/>
                </a:lnTo>
                <a:lnTo>
                  <a:pt x="12531" y="12021"/>
                </a:lnTo>
                <a:lnTo>
                  <a:pt x="12969" y="12216"/>
                </a:lnTo>
                <a:lnTo>
                  <a:pt x="12726" y="12289"/>
                </a:lnTo>
                <a:lnTo>
                  <a:pt x="12507" y="12386"/>
                </a:lnTo>
                <a:lnTo>
                  <a:pt x="11874" y="12654"/>
                </a:lnTo>
                <a:lnTo>
                  <a:pt x="11582" y="12800"/>
                </a:lnTo>
                <a:lnTo>
                  <a:pt x="11266" y="12897"/>
                </a:lnTo>
                <a:lnTo>
                  <a:pt x="11242" y="12921"/>
                </a:lnTo>
                <a:lnTo>
                  <a:pt x="11217" y="12946"/>
                </a:lnTo>
                <a:lnTo>
                  <a:pt x="11242" y="12970"/>
                </a:lnTo>
                <a:lnTo>
                  <a:pt x="11266" y="12994"/>
                </a:lnTo>
                <a:lnTo>
                  <a:pt x="11850" y="12873"/>
                </a:lnTo>
                <a:lnTo>
                  <a:pt x="12458" y="12727"/>
                </a:lnTo>
                <a:lnTo>
                  <a:pt x="12677" y="12678"/>
                </a:lnTo>
                <a:lnTo>
                  <a:pt x="12920" y="12629"/>
                </a:lnTo>
                <a:lnTo>
                  <a:pt x="13164" y="12556"/>
                </a:lnTo>
                <a:lnTo>
                  <a:pt x="13285" y="12508"/>
                </a:lnTo>
                <a:lnTo>
                  <a:pt x="13383" y="12459"/>
                </a:lnTo>
                <a:lnTo>
                  <a:pt x="13626" y="12629"/>
                </a:lnTo>
                <a:lnTo>
                  <a:pt x="13869" y="12824"/>
                </a:lnTo>
                <a:lnTo>
                  <a:pt x="13602" y="12873"/>
                </a:lnTo>
                <a:lnTo>
                  <a:pt x="12847" y="13067"/>
                </a:lnTo>
                <a:lnTo>
                  <a:pt x="12482" y="13165"/>
                </a:lnTo>
                <a:lnTo>
                  <a:pt x="12142" y="13286"/>
                </a:lnTo>
                <a:lnTo>
                  <a:pt x="12093" y="13335"/>
                </a:lnTo>
                <a:lnTo>
                  <a:pt x="12117" y="13359"/>
                </a:lnTo>
                <a:lnTo>
                  <a:pt x="12263" y="13408"/>
                </a:lnTo>
                <a:lnTo>
                  <a:pt x="12409" y="13432"/>
                </a:lnTo>
                <a:lnTo>
                  <a:pt x="12531" y="13457"/>
                </a:lnTo>
                <a:lnTo>
                  <a:pt x="12677" y="13432"/>
                </a:lnTo>
                <a:lnTo>
                  <a:pt x="12969" y="13408"/>
                </a:lnTo>
                <a:lnTo>
                  <a:pt x="13237" y="13335"/>
                </a:lnTo>
                <a:lnTo>
                  <a:pt x="13675" y="13238"/>
                </a:lnTo>
                <a:lnTo>
                  <a:pt x="13869" y="13189"/>
                </a:lnTo>
                <a:lnTo>
                  <a:pt x="14088" y="13165"/>
                </a:lnTo>
                <a:lnTo>
                  <a:pt x="14186" y="13140"/>
                </a:lnTo>
                <a:lnTo>
                  <a:pt x="14356" y="13335"/>
                </a:lnTo>
                <a:lnTo>
                  <a:pt x="14502" y="13530"/>
                </a:lnTo>
                <a:lnTo>
                  <a:pt x="14186" y="13554"/>
                </a:lnTo>
                <a:lnTo>
                  <a:pt x="13845" y="13578"/>
                </a:lnTo>
                <a:lnTo>
                  <a:pt x="13529" y="13627"/>
                </a:lnTo>
                <a:lnTo>
                  <a:pt x="13212" y="13676"/>
                </a:lnTo>
                <a:lnTo>
                  <a:pt x="13042" y="13724"/>
                </a:lnTo>
                <a:lnTo>
                  <a:pt x="12896" y="13773"/>
                </a:lnTo>
                <a:lnTo>
                  <a:pt x="12872" y="13797"/>
                </a:lnTo>
                <a:lnTo>
                  <a:pt x="12872" y="13822"/>
                </a:lnTo>
                <a:lnTo>
                  <a:pt x="12896" y="13846"/>
                </a:lnTo>
                <a:lnTo>
                  <a:pt x="12896" y="13870"/>
                </a:lnTo>
                <a:lnTo>
                  <a:pt x="13188" y="13919"/>
                </a:lnTo>
                <a:lnTo>
                  <a:pt x="13456" y="13943"/>
                </a:lnTo>
                <a:lnTo>
                  <a:pt x="13991" y="13919"/>
                </a:lnTo>
                <a:lnTo>
                  <a:pt x="14745" y="13919"/>
                </a:lnTo>
                <a:lnTo>
                  <a:pt x="14916" y="14284"/>
                </a:lnTo>
                <a:lnTo>
                  <a:pt x="14405" y="14308"/>
                </a:lnTo>
                <a:lnTo>
                  <a:pt x="13821" y="14308"/>
                </a:lnTo>
                <a:lnTo>
                  <a:pt x="13529" y="14333"/>
                </a:lnTo>
                <a:lnTo>
                  <a:pt x="13383" y="14357"/>
                </a:lnTo>
                <a:lnTo>
                  <a:pt x="13237" y="14381"/>
                </a:lnTo>
                <a:lnTo>
                  <a:pt x="13212" y="14406"/>
                </a:lnTo>
                <a:lnTo>
                  <a:pt x="13188" y="14454"/>
                </a:lnTo>
                <a:lnTo>
                  <a:pt x="13212" y="14503"/>
                </a:lnTo>
                <a:lnTo>
                  <a:pt x="13237" y="14527"/>
                </a:lnTo>
                <a:lnTo>
                  <a:pt x="13529" y="14600"/>
                </a:lnTo>
                <a:lnTo>
                  <a:pt x="13821" y="14625"/>
                </a:lnTo>
                <a:lnTo>
                  <a:pt x="14721" y="14625"/>
                </a:lnTo>
                <a:lnTo>
                  <a:pt x="15037" y="14600"/>
                </a:lnTo>
                <a:lnTo>
                  <a:pt x="15110" y="14868"/>
                </a:lnTo>
                <a:lnTo>
                  <a:pt x="15159" y="15136"/>
                </a:lnTo>
                <a:lnTo>
                  <a:pt x="14989" y="15087"/>
                </a:lnTo>
                <a:lnTo>
                  <a:pt x="14818" y="15087"/>
                </a:lnTo>
                <a:lnTo>
                  <a:pt x="14453" y="15063"/>
                </a:lnTo>
                <a:lnTo>
                  <a:pt x="14234" y="15063"/>
                </a:lnTo>
                <a:lnTo>
                  <a:pt x="13991" y="15087"/>
                </a:lnTo>
                <a:lnTo>
                  <a:pt x="13772" y="15111"/>
                </a:lnTo>
                <a:lnTo>
                  <a:pt x="13529" y="15184"/>
                </a:lnTo>
                <a:lnTo>
                  <a:pt x="13504" y="15209"/>
                </a:lnTo>
                <a:lnTo>
                  <a:pt x="13504" y="15233"/>
                </a:lnTo>
                <a:lnTo>
                  <a:pt x="13504" y="15282"/>
                </a:lnTo>
                <a:lnTo>
                  <a:pt x="13553" y="15282"/>
                </a:lnTo>
                <a:lnTo>
                  <a:pt x="14015" y="15306"/>
                </a:lnTo>
                <a:lnTo>
                  <a:pt x="14453" y="15330"/>
                </a:lnTo>
                <a:lnTo>
                  <a:pt x="14843" y="15355"/>
                </a:lnTo>
                <a:lnTo>
                  <a:pt x="15013" y="15355"/>
                </a:lnTo>
                <a:lnTo>
                  <a:pt x="15183" y="15330"/>
                </a:lnTo>
                <a:lnTo>
                  <a:pt x="15183" y="15330"/>
                </a:lnTo>
                <a:lnTo>
                  <a:pt x="15086" y="15355"/>
                </a:lnTo>
                <a:lnTo>
                  <a:pt x="14794" y="15452"/>
                </a:lnTo>
                <a:lnTo>
                  <a:pt x="14502" y="15549"/>
                </a:lnTo>
                <a:lnTo>
                  <a:pt x="13918" y="15671"/>
                </a:lnTo>
                <a:lnTo>
                  <a:pt x="13310" y="15768"/>
                </a:lnTo>
                <a:lnTo>
                  <a:pt x="12701" y="15841"/>
                </a:lnTo>
                <a:lnTo>
                  <a:pt x="12677" y="15720"/>
                </a:lnTo>
                <a:lnTo>
                  <a:pt x="12653" y="15525"/>
                </a:lnTo>
                <a:lnTo>
                  <a:pt x="12628" y="15428"/>
                </a:lnTo>
                <a:lnTo>
                  <a:pt x="12555" y="15330"/>
                </a:lnTo>
                <a:lnTo>
                  <a:pt x="12482" y="15257"/>
                </a:lnTo>
                <a:lnTo>
                  <a:pt x="12385" y="15233"/>
                </a:lnTo>
                <a:lnTo>
                  <a:pt x="12288" y="15257"/>
                </a:lnTo>
                <a:lnTo>
                  <a:pt x="12215" y="15330"/>
                </a:lnTo>
                <a:lnTo>
                  <a:pt x="12166" y="15428"/>
                </a:lnTo>
                <a:lnTo>
                  <a:pt x="12142" y="15525"/>
                </a:lnTo>
                <a:lnTo>
                  <a:pt x="12142" y="15720"/>
                </a:lnTo>
                <a:lnTo>
                  <a:pt x="12142" y="15890"/>
                </a:lnTo>
                <a:lnTo>
                  <a:pt x="11801" y="15939"/>
                </a:lnTo>
                <a:lnTo>
                  <a:pt x="11290" y="15987"/>
                </a:lnTo>
                <a:lnTo>
                  <a:pt x="10755" y="16036"/>
                </a:lnTo>
                <a:lnTo>
                  <a:pt x="9709" y="16085"/>
                </a:lnTo>
                <a:lnTo>
                  <a:pt x="7592" y="16085"/>
                </a:lnTo>
                <a:lnTo>
                  <a:pt x="6521" y="16060"/>
                </a:lnTo>
                <a:lnTo>
                  <a:pt x="5475" y="16012"/>
                </a:lnTo>
                <a:lnTo>
                  <a:pt x="4428" y="15939"/>
                </a:lnTo>
                <a:lnTo>
                  <a:pt x="3382" y="15841"/>
                </a:lnTo>
                <a:lnTo>
                  <a:pt x="3236" y="15817"/>
                </a:lnTo>
                <a:lnTo>
                  <a:pt x="3236" y="15768"/>
                </a:lnTo>
                <a:lnTo>
                  <a:pt x="3236" y="15671"/>
                </a:lnTo>
                <a:lnTo>
                  <a:pt x="3212" y="15622"/>
                </a:lnTo>
                <a:lnTo>
                  <a:pt x="3212" y="15574"/>
                </a:lnTo>
                <a:lnTo>
                  <a:pt x="3236" y="15403"/>
                </a:lnTo>
                <a:lnTo>
                  <a:pt x="3236" y="15306"/>
                </a:lnTo>
                <a:lnTo>
                  <a:pt x="3212" y="15209"/>
                </a:lnTo>
                <a:lnTo>
                  <a:pt x="3163" y="15136"/>
                </a:lnTo>
                <a:lnTo>
                  <a:pt x="3090" y="15087"/>
                </a:lnTo>
                <a:lnTo>
                  <a:pt x="3017" y="15087"/>
                </a:lnTo>
                <a:lnTo>
                  <a:pt x="2920" y="15111"/>
                </a:lnTo>
                <a:lnTo>
                  <a:pt x="2823" y="15209"/>
                </a:lnTo>
                <a:lnTo>
                  <a:pt x="2750" y="15330"/>
                </a:lnTo>
                <a:lnTo>
                  <a:pt x="2725" y="15452"/>
                </a:lnTo>
                <a:lnTo>
                  <a:pt x="2701" y="15598"/>
                </a:lnTo>
                <a:lnTo>
                  <a:pt x="2701" y="15695"/>
                </a:lnTo>
                <a:lnTo>
                  <a:pt x="2141" y="15525"/>
                </a:lnTo>
                <a:lnTo>
                  <a:pt x="1582" y="15355"/>
                </a:lnTo>
                <a:lnTo>
                  <a:pt x="1314" y="15282"/>
                </a:lnTo>
                <a:lnTo>
                  <a:pt x="1046" y="15257"/>
                </a:lnTo>
                <a:lnTo>
                  <a:pt x="754" y="15233"/>
                </a:lnTo>
                <a:lnTo>
                  <a:pt x="487" y="15257"/>
                </a:lnTo>
                <a:lnTo>
                  <a:pt x="462" y="15038"/>
                </a:lnTo>
                <a:lnTo>
                  <a:pt x="487" y="14844"/>
                </a:lnTo>
                <a:lnTo>
                  <a:pt x="511" y="14625"/>
                </a:lnTo>
                <a:lnTo>
                  <a:pt x="584" y="14430"/>
                </a:lnTo>
                <a:lnTo>
                  <a:pt x="657" y="14235"/>
                </a:lnTo>
                <a:lnTo>
                  <a:pt x="754" y="14041"/>
                </a:lnTo>
                <a:lnTo>
                  <a:pt x="852" y="13870"/>
                </a:lnTo>
                <a:lnTo>
                  <a:pt x="973" y="13676"/>
                </a:lnTo>
                <a:lnTo>
                  <a:pt x="1241" y="13359"/>
                </a:lnTo>
                <a:lnTo>
                  <a:pt x="1557" y="13043"/>
                </a:lnTo>
                <a:lnTo>
                  <a:pt x="1874" y="12775"/>
                </a:lnTo>
                <a:lnTo>
                  <a:pt x="2190" y="12532"/>
                </a:lnTo>
                <a:lnTo>
                  <a:pt x="2409" y="12386"/>
                </a:lnTo>
                <a:lnTo>
                  <a:pt x="2604" y="12289"/>
                </a:lnTo>
                <a:lnTo>
                  <a:pt x="3042" y="12070"/>
                </a:lnTo>
                <a:lnTo>
                  <a:pt x="3480" y="11924"/>
                </a:lnTo>
                <a:lnTo>
                  <a:pt x="3942" y="11778"/>
                </a:lnTo>
                <a:lnTo>
                  <a:pt x="4234" y="11680"/>
                </a:lnTo>
                <a:lnTo>
                  <a:pt x="4574" y="11607"/>
                </a:lnTo>
                <a:lnTo>
                  <a:pt x="5231" y="11437"/>
                </a:lnTo>
                <a:close/>
                <a:moveTo>
                  <a:pt x="8200" y="1"/>
                </a:moveTo>
                <a:lnTo>
                  <a:pt x="7811" y="50"/>
                </a:lnTo>
                <a:lnTo>
                  <a:pt x="7470" y="123"/>
                </a:lnTo>
                <a:lnTo>
                  <a:pt x="7154" y="244"/>
                </a:lnTo>
                <a:lnTo>
                  <a:pt x="6667" y="463"/>
                </a:lnTo>
                <a:lnTo>
                  <a:pt x="6424" y="609"/>
                </a:lnTo>
                <a:lnTo>
                  <a:pt x="6278" y="731"/>
                </a:lnTo>
                <a:lnTo>
                  <a:pt x="6205" y="804"/>
                </a:lnTo>
                <a:lnTo>
                  <a:pt x="6180" y="853"/>
                </a:lnTo>
                <a:lnTo>
                  <a:pt x="6205" y="926"/>
                </a:lnTo>
                <a:lnTo>
                  <a:pt x="6253" y="974"/>
                </a:lnTo>
                <a:lnTo>
                  <a:pt x="6302" y="999"/>
                </a:lnTo>
                <a:lnTo>
                  <a:pt x="6472" y="999"/>
                </a:lnTo>
                <a:lnTo>
                  <a:pt x="6594" y="950"/>
                </a:lnTo>
                <a:lnTo>
                  <a:pt x="6716" y="877"/>
                </a:lnTo>
                <a:lnTo>
                  <a:pt x="7178" y="682"/>
                </a:lnTo>
                <a:lnTo>
                  <a:pt x="7421" y="585"/>
                </a:lnTo>
                <a:lnTo>
                  <a:pt x="7665" y="488"/>
                </a:lnTo>
                <a:lnTo>
                  <a:pt x="8005" y="439"/>
                </a:lnTo>
                <a:lnTo>
                  <a:pt x="8346" y="415"/>
                </a:lnTo>
                <a:lnTo>
                  <a:pt x="8735" y="439"/>
                </a:lnTo>
                <a:lnTo>
                  <a:pt x="9125" y="488"/>
                </a:lnTo>
                <a:lnTo>
                  <a:pt x="9490" y="585"/>
                </a:lnTo>
                <a:lnTo>
                  <a:pt x="9855" y="707"/>
                </a:lnTo>
                <a:lnTo>
                  <a:pt x="10195" y="828"/>
                </a:lnTo>
                <a:lnTo>
                  <a:pt x="10487" y="974"/>
                </a:lnTo>
                <a:lnTo>
                  <a:pt x="10706" y="1096"/>
                </a:lnTo>
                <a:lnTo>
                  <a:pt x="10877" y="1242"/>
                </a:lnTo>
                <a:lnTo>
                  <a:pt x="11023" y="1412"/>
                </a:lnTo>
                <a:lnTo>
                  <a:pt x="11169" y="1583"/>
                </a:lnTo>
                <a:lnTo>
                  <a:pt x="11290" y="1801"/>
                </a:lnTo>
                <a:lnTo>
                  <a:pt x="11388" y="1996"/>
                </a:lnTo>
                <a:lnTo>
                  <a:pt x="11485" y="2215"/>
                </a:lnTo>
                <a:lnTo>
                  <a:pt x="11558" y="2458"/>
                </a:lnTo>
                <a:lnTo>
                  <a:pt x="11655" y="2921"/>
                </a:lnTo>
                <a:lnTo>
                  <a:pt x="11728" y="3407"/>
                </a:lnTo>
                <a:lnTo>
                  <a:pt x="11753" y="3894"/>
                </a:lnTo>
                <a:lnTo>
                  <a:pt x="11753" y="4356"/>
                </a:lnTo>
                <a:lnTo>
                  <a:pt x="11217" y="4356"/>
                </a:lnTo>
                <a:lnTo>
                  <a:pt x="10974" y="4332"/>
                </a:lnTo>
                <a:lnTo>
                  <a:pt x="10731" y="4259"/>
                </a:lnTo>
                <a:lnTo>
                  <a:pt x="10487" y="4210"/>
                </a:lnTo>
                <a:lnTo>
                  <a:pt x="10244" y="4113"/>
                </a:lnTo>
                <a:lnTo>
                  <a:pt x="9782" y="3918"/>
                </a:lnTo>
                <a:lnTo>
                  <a:pt x="9319" y="3675"/>
                </a:lnTo>
                <a:lnTo>
                  <a:pt x="8881" y="3432"/>
                </a:lnTo>
                <a:lnTo>
                  <a:pt x="8419" y="3164"/>
                </a:lnTo>
                <a:lnTo>
                  <a:pt x="7981" y="2921"/>
                </a:lnTo>
                <a:lnTo>
                  <a:pt x="7908" y="2896"/>
                </a:lnTo>
                <a:lnTo>
                  <a:pt x="7835" y="2896"/>
                </a:lnTo>
                <a:lnTo>
                  <a:pt x="7786" y="2921"/>
                </a:lnTo>
                <a:lnTo>
                  <a:pt x="7738" y="2945"/>
                </a:lnTo>
                <a:lnTo>
                  <a:pt x="7689" y="2994"/>
                </a:lnTo>
                <a:lnTo>
                  <a:pt x="7665" y="3042"/>
                </a:lnTo>
                <a:lnTo>
                  <a:pt x="7640" y="3115"/>
                </a:lnTo>
                <a:lnTo>
                  <a:pt x="7640" y="3164"/>
                </a:lnTo>
                <a:lnTo>
                  <a:pt x="7713" y="3529"/>
                </a:lnTo>
                <a:lnTo>
                  <a:pt x="7786" y="3894"/>
                </a:lnTo>
                <a:lnTo>
                  <a:pt x="7640" y="3797"/>
                </a:lnTo>
                <a:lnTo>
                  <a:pt x="7494" y="3699"/>
                </a:lnTo>
                <a:lnTo>
                  <a:pt x="7202" y="3432"/>
                </a:lnTo>
                <a:lnTo>
                  <a:pt x="6959" y="3140"/>
                </a:lnTo>
                <a:lnTo>
                  <a:pt x="6740" y="2799"/>
                </a:lnTo>
                <a:lnTo>
                  <a:pt x="6545" y="2458"/>
                </a:lnTo>
                <a:lnTo>
                  <a:pt x="6424" y="2118"/>
                </a:lnTo>
                <a:lnTo>
                  <a:pt x="6399" y="1947"/>
                </a:lnTo>
                <a:lnTo>
                  <a:pt x="6375" y="1777"/>
                </a:lnTo>
                <a:lnTo>
                  <a:pt x="6375" y="1607"/>
                </a:lnTo>
                <a:lnTo>
                  <a:pt x="6399" y="1461"/>
                </a:lnTo>
                <a:lnTo>
                  <a:pt x="6399" y="1388"/>
                </a:lnTo>
                <a:lnTo>
                  <a:pt x="6399" y="1339"/>
                </a:lnTo>
                <a:lnTo>
                  <a:pt x="6351" y="1291"/>
                </a:lnTo>
                <a:lnTo>
                  <a:pt x="6302" y="1266"/>
                </a:lnTo>
                <a:lnTo>
                  <a:pt x="6205" y="1266"/>
                </a:lnTo>
                <a:lnTo>
                  <a:pt x="6156" y="1291"/>
                </a:lnTo>
                <a:lnTo>
                  <a:pt x="6107" y="1339"/>
                </a:lnTo>
                <a:lnTo>
                  <a:pt x="6034" y="1485"/>
                </a:lnTo>
                <a:lnTo>
                  <a:pt x="6010" y="1655"/>
                </a:lnTo>
                <a:lnTo>
                  <a:pt x="5815" y="1680"/>
                </a:lnTo>
                <a:lnTo>
                  <a:pt x="5645" y="1728"/>
                </a:lnTo>
                <a:lnTo>
                  <a:pt x="5475" y="1826"/>
                </a:lnTo>
                <a:lnTo>
                  <a:pt x="5304" y="1923"/>
                </a:lnTo>
                <a:lnTo>
                  <a:pt x="5085" y="2069"/>
                </a:lnTo>
                <a:lnTo>
                  <a:pt x="4891" y="2215"/>
                </a:lnTo>
                <a:lnTo>
                  <a:pt x="4720" y="2337"/>
                </a:lnTo>
                <a:lnTo>
                  <a:pt x="4647" y="2410"/>
                </a:lnTo>
                <a:lnTo>
                  <a:pt x="4599" y="2507"/>
                </a:lnTo>
                <a:lnTo>
                  <a:pt x="4574" y="2531"/>
                </a:lnTo>
                <a:lnTo>
                  <a:pt x="4599" y="2556"/>
                </a:lnTo>
                <a:lnTo>
                  <a:pt x="4623" y="2580"/>
                </a:lnTo>
                <a:lnTo>
                  <a:pt x="4647" y="2604"/>
                </a:lnTo>
                <a:lnTo>
                  <a:pt x="4745" y="2580"/>
                </a:lnTo>
                <a:lnTo>
                  <a:pt x="4818" y="2556"/>
                </a:lnTo>
                <a:lnTo>
                  <a:pt x="4988" y="2458"/>
                </a:lnTo>
                <a:lnTo>
                  <a:pt x="5280" y="2239"/>
                </a:lnTo>
                <a:lnTo>
                  <a:pt x="5621" y="1996"/>
                </a:lnTo>
                <a:lnTo>
                  <a:pt x="5986" y="1801"/>
                </a:lnTo>
                <a:lnTo>
                  <a:pt x="5986" y="1996"/>
                </a:lnTo>
                <a:lnTo>
                  <a:pt x="6034" y="2166"/>
                </a:lnTo>
                <a:lnTo>
                  <a:pt x="6083" y="2337"/>
                </a:lnTo>
                <a:lnTo>
                  <a:pt x="6156" y="2531"/>
                </a:lnTo>
                <a:lnTo>
                  <a:pt x="6302" y="2872"/>
                </a:lnTo>
                <a:lnTo>
                  <a:pt x="6472" y="3164"/>
                </a:lnTo>
                <a:lnTo>
                  <a:pt x="6618" y="3359"/>
                </a:lnTo>
                <a:lnTo>
                  <a:pt x="6764" y="3578"/>
                </a:lnTo>
                <a:lnTo>
                  <a:pt x="6959" y="3772"/>
                </a:lnTo>
                <a:lnTo>
                  <a:pt x="7129" y="3967"/>
                </a:lnTo>
                <a:lnTo>
                  <a:pt x="7348" y="4137"/>
                </a:lnTo>
                <a:lnTo>
                  <a:pt x="7567" y="4283"/>
                </a:lnTo>
                <a:lnTo>
                  <a:pt x="7811" y="4381"/>
                </a:lnTo>
                <a:lnTo>
                  <a:pt x="8054" y="4454"/>
                </a:lnTo>
                <a:lnTo>
                  <a:pt x="8151" y="4454"/>
                </a:lnTo>
                <a:lnTo>
                  <a:pt x="8249" y="4381"/>
                </a:lnTo>
                <a:lnTo>
                  <a:pt x="8297" y="4356"/>
                </a:lnTo>
                <a:lnTo>
                  <a:pt x="8322" y="4308"/>
                </a:lnTo>
                <a:lnTo>
                  <a:pt x="8322" y="4235"/>
                </a:lnTo>
                <a:lnTo>
                  <a:pt x="8322" y="4186"/>
                </a:lnTo>
                <a:lnTo>
                  <a:pt x="8151" y="3505"/>
                </a:lnTo>
                <a:lnTo>
                  <a:pt x="8151" y="3505"/>
                </a:lnTo>
                <a:lnTo>
                  <a:pt x="8881" y="3918"/>
                </a:lnTo>
                <a:lnTo>
                  <a:pt x="9587" y="4283"/>
                </a:lnTo>
                <a:lnTo>
                  <a:pt x="9952" y="4429"/>
                </a:lnTo>
                <a:lnTo>
                  <a:pt x="10317" y="4575"/>
                </a:lnTo>
                <a:lnTo>
                  <a:pt x="10682" y="4697"/>
                </a:lnTo>
                <a:lnTo>
                  <a:pt x="11071" y="4746"/>
                </a:lnTo>
                <a:lnTo>
                  <a:pt x="11169" y="4940"/>
                </a:lnTo>
                <a:lnTo>
                  <a:pt x="11242" y="5111"/>
                </a:lnTo>
                <a:lnTo>
                  <a:pt x="11266" y="5281"/>
                </a:lnTo>
                <a:lnTo>
                  <a:pt x="11266" y="5451"/>
                </a:lnTo>
                <a:lnTo>
                  <a:pt x="11242" y="5792"/>
                </a:lnTo>
                <a:lnTo>
                  <a:pt x="11266" y="5865"/>
                </a:lnTo>
                <a:lnTo>
                  <a:pt x="11315" y="5938"/>
                </a:lnTo>
                <a:lnTo>
                  <a:pt x="11363" y="5987"/>
                </a:lnTo>
                <a:lnTo>
                  <a:pt x="11509" y="5987"/>
                </a:lnTo>
                <a:lnTo>
                  <a:pt x="11582" y="5962"/>
                </a:lnTo>
                <a:lnTo>
                  <a:pt x="11631" y="5914"/>
                </a:lnTo>
                <a:lnTo>
                  <a:pt x="11655" y="5841"/>
                </a:lnTo>
                <a:lnTo>
                  <a:pt x="11704" y="5622"/>
                </a:lnTo>
                <a:lnTo>
                  <a:pt x="11704" y="5354"/>
                </a:lnTo>
                <a:lnTo>
                  <a:pt x="11680" y="5135"/>
                </a:lnTo>
                <a:lnTo>
                  <a:pt x="11607" y="4892"/>
                </a:lnTo>
                <a:lnTo>
                  <a:pt x="11558" y="4794"/>
                </a:lnTo>
                <a:lnTo>
                  <a:pt x="11680" y="4770"/>
                </a:lnTo>
                <a:lnTo>
                  <a:pt x="11801" y="4940"/>
                </a:lnTo>
                <a:lnTo>
                  <a:pt x="11923" y="5111"/>
                </a:lnTo>
                <a:lnTo>
                  <a:pt x="11996" y="5305"/>
                </a:lnTo>
                <a:lnTo>
                  <a:pt x="12044" y="5500"/>
                </a:lnTo>
                <a:lnTo>
                  <a:pt x="12069" y="5695"/>
                </a:lnTo>
                <a:lnTo>
                  <a:pt x="12093" y="5889"/>
                </a:lnTo>
                <a:lnTo>
                  <a:pt x="12069" y="6108"/>
                </a:lnTo>
                <a:lnTo>
                  <a:pt x="12044" y="6303"/>
                </a:lnTo>
                <a:lnTo>
                  <a:pt x="11996" y="6522"/>
                </a:lnTo>
                <a:lnTo>
                  <a:pt x="11899" y="6692"/>
                </a:lnTo>
                <a:lnTo>
                  <a:pt x="11801" y="6887"/>
                </a:lnTo>
                <a:lnTo>
                  <a:pt x="11655" y="7033"/>
                </a:lnTo>
                <a:lnTo>
                  <a:pt x="11631" y="7082"/>
                </a:lnTo>
                <a:lnTo>
                  <a:pt x="11631" y="6936"/>
                </a:lnTo>
                <a:lnTo>
                  <a:pt x="11631" y="6814"/>
                </a:lnTo>
                <a:lnTo>
                  <a:pt x="11582" y="6717"/>
                </a:lnTo>
                <a:lnTo>
                  <a:pt x="11509" y="6619"/>
                </a:lnTo>
                <a:lnTo>
                  <a:pt x="11436" y="6571"/>
                </a:lnTo>
                <a:lnTo>
                  <a:pt x="11290" y="6571"/>
                </a:lnTo>
                <a:lnTo>
                  <a:pt x="11242" y="6619"/>
                </a:lnTo>
                <a:lnTo>
                  <a:pt x="11193" y="6668"/>
                </a:lnTo>
                <a:lnTo>
                  <a:pt x="11169" y="6717"/>
                </a:lnTo>
                <a:lnTo>
                  <a:pt x="11169" y="6790"/>
                </a:lnTo>
                <a:lnTo>
                  <a:pt x="11193" y="6863"/>
                </a:lnTo>
                <a:lnTo>
                  <a:pt x="11169" y="6838"/>
                </a:lnTo>
                <a:lnTo>
                  <a:pt x="11144" y="6863"/>
                </a:lnTo>
                <a:lnTo>
                  <a:pt x="11144" y="6984"/>
                </a:lnTo>
                <a:lnTo>
                  <a:pt x="11071" y="7228"/>
                </a:lnTo>
                <a:lnTo>
                  <a:pt x="10974" y="7447"/>
                </a:lnTo>
                <a:lnTo>
                  <a:pt x="10755" y="7933"/>
                </a:lnTo>
                <a:lnTo>
                  <a:pt x="10487" y="8396"/>
                </a:lnTo>
                <a:lnTo>
                  <a:pt x="10317" y="8663"/>
                </a:lnTo>
                <a:lnTo>
                  <a:pt x="10098" y="8907"/>
                </a:lnTo>
                <a:lnTo>
                  <a:pt x="9879" y="9126"/>
                </a:lnTo>
                <a:lnTo>
                  <a:pt x="9611" y="9320"/>
                </a:lnTo>
                <a:lnTo>
                  <a:pt x="9344" y="9491"/>
                </a:lnTo>
                <a:lnTo>
                  <a:pt x="9052" y="9637"/>
                </a:lnTo>
                <a:lnTo>
                  <a:pt x="8735" y="9734"/>
                </a:lnTo>
                <a:lnTo>
                  <a:pt x="8419" y="9782"/>
                </a:lnTo>
                <a:lnTo>
                  <a:pt x="8078" y="9807"/>
                </a:lnTo>
                <a:lnTo>
                  <a:pt x="7738" y="9782"/>
                </a:lnTo>
                <a:lnTo>
                  <a:pt x="7397" y="9709"/>
                </a:lnTo>
                <a:lnTo>
                  <a:pt x="7056" y="9612"/>
                </a:lnTo>
                <a:lnTo>
                  <a:pt x="6716" y="9466"/>
                </a:lnTo>
                <a:lnTo>
                  <a:pt x="6424" y="9296"/>
                </a:lnTo>
                <a:lnTo>
                  <a:pt x="6107" y="9126"/>
                </a:lnTo>
                <a:lnTo>
                  <a:pt x="5840" y="8907"/>
                </a:lnTo>
                <a:lnTo>
                  <a:pt x="5596" y="8712"/>
                </a:lnTo>
                <a:lnTo>
                  <a:pt x="5377" y="8469"/>
                </a:lnTo>
                <a:lnTo>
                  <a:pt x="5158" y="8225"/>
                </a:lnTo>
                <a:lnTo>
                  <a:pt x="4988" y="7958"/>
                </a:lnTo>
                <a:lnTo>
                  <a:pt x="4891" y="7787"/>
                </a:lnTo>
                <a:lnTo>
                  <a:pt x="4818" y="7641"/>
                </a:lnTo>
                <a:lnTo>
                  <a:pt x="4696" y="7301"/>
                </a:lnTo>
                <a:lnTo>
                  <a:pt x="4599" y="6960"/>
                </a:lnTo>
                <a:lnTo>
                  <a:pt x="4477" y="6644"/>
                </a:lnTo>
                <a:lnTo>
                  <a:pt x="4428" y="6571"/>
                </a:lnTo>
                <a:lnTo>
                  <a:pt x="4355" y="6546"/>
                </a:lnTo>
                <a:lnTo>
                  <a:pt x="4282" y="6571"/>
                </a:lnTo>
                <a:lnTo>
                  <a:pt x="4258" y="6595"/>
                </a:lnTo>
                <a:lnTo>
                  <a:pt x="4234" y="6644"/>
                </a:lnTo>
                <a:lnTo>
                  <a:pt x="4209" y="6936"/>
                </a:lnTo>
                <a:lnTo>
                  <a:pt x="4234" y="7228"/>
                </a:lnTo>
                <a:lnTo>
                  <a:pt x="4088" y="7130"/>
                </a:lnTo>
                <a:lnTo>
                  <a:pt x="3966" y="7033"/>
                </a:lnTo>
                <a:lnTo>
                  <a:pt x="3845" y="6911"/>
                </a:lnTo>
                <a:lnTo>
                  <a:pt x="3772" y="6790"/>
                </a:lnTo>
                <a:lnTo>
                  <a:pt x="3699" y="6644"/>
                </a:lnTo>
                <a:lnTo>
                  <a:pt x="3650" y="6473"/>
                </a:lnTo>
                <a:lnTo>
                  <a:pt x="3577" y="6133"/>
                </a:lnTo>
                <a:lnTo>
                  <a:pt x="3553" y="5816"/>
                </a:lnTo>
                <a:lnTo>
                  <a:pt x="3577" y="5670"/>
                </a:lnTo>
                <a:lnTo>
                  <a:pt x="3601" y="5524"/>
                </a:lnTo>
                <a:lnTo>
                  <a:pt x="3650" y="5378"/>
                </a:lnTo>
                <a:lnTo>
                  <a:pt x="3699" y="5232"/>
                </a:lnTo>
                <a:lnTo>
                  <a:pt x="3772" y="5111"/>
                </a:lnTo>
                <a:lnTo>
                  <a:pt x="3893" y="5013"/>
                </a:lnTo>
                <a:lnTo>
                  <a:pt x="3942" y="5013"/>
                </a:lnTo>
                <a:lnTo>
                  <a:pt x="3918" y="5208"/>
                </a:lnTo>
                <a:lnTo>
                  <a:pt x="3942" y="5403"/>
                </a:lnTo>
                <a:lnTo>
                  <a:pt x="3966" y="5476"/>
                </a:lnTo>
                <a:lnTo>
                  <a:pt x="4015" y="5549"/>
                </a:lnTo>
                <a:lnTo>
                  <a:pt x="4063" y="5622"/>
                </a:lnTo>
                <a:lnTo>
                  <a:pt x="4136" y="5670"/>
                </a:lnTo>
                <a:lnTo>
                  <a:pt x="4209" y="5695"/>
                </a:lnTo>
                <a:lnTo>
                  <a:pt x="4258" y="5670"/>
                </a:lnTo>
                <a:lnTo>
                  <a:pt x="4307" y="5646"/>
                </a:lnTo>
                <a:lnTo>
                  <a:pt x="4355" y="5597"/>
                </a:lnTo>
                <a:lnTo>
                  <a:pt x="4355" y="5476"/>
                </a:lnTo>
                <a:lnTo>
                  <a:pt x="4355" y="5403"/>
                </a:lnTo>
                <a:lnTo>
                  <a:pt x="4307" y="5208"/>
                </a:lnTo>
                <a:lnTo>
                  <a:pt x="4331" y="5086"/>
                </a:lnTo>
                <a:lnTo>
                  <a:pt x="4355" y="4965"/>
                </a:lnTo>
                <a:lnTo>
                  <a:pt x="4453" y="4746"/>
                </a:lnTo>
                <a:lnTo>
                  <a:pt x="4550" y="4575"/>
                </a:lnTo>
                <a:lnTo>
                  <a:pt x="4647" y="4405"/>
                </a:lnTo>
                <a:lnTo>
                  <a:pt x="5085" y="4016"/>
                </a:lnTo>
                <a:lnTo>
                  <a:pt x="5377" y="3748"/>
                </a:lnTo>
                <a:lnTo>
                  <a:pt x="5669" y="3432"/>
                </a:lnTo>
                <a:lnTo>
                  <a:pt x="5791" y="3237"/>
                </a:lnTo>
                <a:lnTo>
                  <a:pt x="5888" y="3067"/>
                </a:lnTo>
                <a:lnTo>
                  <a:pt x="5961" y="2872"/>
                </a:lnTo>
                <a:lnTo>
                  <a:pt x="6010" y="2677"/>
                </a:lnTo>
                <a:lnTo>
                  <a:pt x="5986" y="2629"/>
                </a:lnTo>
                <a:lnTo>
                  <a:pt x="5937" y="2604"/>
                </a:lnTo>
                <a:lnTo>
                  <a:pt x="5888" y="2604"/>
                </a:lnTo>
                <a:lnTo>
                  <a:pt x="5864" y="2629"/>
                </a:lnTo>
                <a:lnTo>
                  <a:pt x="5718" y="2750"/>
                </a:lnTo>
                <a:lnTo>
                  <a:pt x="5596" y="2921"/>
                </a:lnTo>
                <a:lnTo>
                  <a:pt x="5377" y="3237"/>
                </a:lnTo>
                <a:lnTo>
                  <a:pt x="5110" y="3505"/>
                </a:lnTo>
                <a:lnTo>
                  <a:pt x="4818" y="3772"/>
                </a:lnTo>
                <a:lnTo>
                  <a:pt x="4647" y="3894"/>
                </a:lnTo>
                <a:lnTo>
                  <a:pt x="4453" y="4040"/>
                </a:lnTo>
                <a:lnTo>
                  <a:pt x="4063" y="4332"/>
                </a:lnTo>
                <a:lnTo>
                  <a:pt x="4112" y="3894"/>
                </a:lnTo>
                <a:lnTo>
                  <a:pt x="4209" y="3456"/>
                </a:lnTo>
                <a:lnTo>
                  <a:pt x="4331" y="3042"/>
                </a:lnTo>
                <a:lnTo>
                  <a:pt x="4477" y="2629"/>
                </a:lnTo>
                <a:lnTo>
                  <a:pt x="4599" y="2337"/>
                </a:lnTo>
                <a:lnTo>
                  <a:pt x="4769" y="2045"/>
                </a:lnTo>
                <a:lnTo>
                  <a:pt x="4939" y="1777"/>
                </a:lnTo>
                <a:lnTo>
                  <a:pt x="5158" y="1558"/>
                </a:lnTo>
                <a:lnTo>
                  <a:pt x="5256" y="1485"/>
                </a:lnTo>
                <a:lnTo>
                  <a:pt x="5377" y="1412"/>
                </a:lnTo>
                <a:lnTo>
                  <a:pt x="5596" y="1364"/>
                </a:lnTo>
                <a:lnTo>
                  <a:pt x="5815" y="1315"/>
                </a:lnTo>
                <a:lnTo>
                  <a:pt x="5913" y="1291"/>
                </a:lnTo>
                <a:lnTo>
                  <a:pt x="6034" y="1242"/>
                </a:lnTo>
                <a:lnTo>
                  <a:pt x="6034" y="1218"/>
                </a:lnTo>
                <a:lnTo>
                  <a:pt x="6034" y="1193"/>
                </a:lnTo>
                <a:lnTo>
                  <a:pt x="5961" y="1096"/>
                </a:lnTo>
                <a:lnTo>
                  <a:pt x="5888" y="1023"/>
                </a:lnTo>
                <a:lnTo>
                  <a:pt x="5767" y="974"/>
                </a:lnTo>
                <a:lnTo>
                  <a:pt x="5523" y="974"/>
                </a:lnTo>
                <a:lnTo>
                  <a:pt x="5402" y="999"/>
                </a:lnTo>
                <a:lnTo>
                  <a:pt x="5183" y="1072"/>
                </a:lnTo>
                <a:lnTo>
                  <a:pt x="5037" y="1145"/>
                </a:lnTo>
                <a:lnTo>
                  <a:pt x="4915" y="1242"/>
                </a:lnTo>
                <a:lnTo>
                  <a:pt x="4793" y="1364"/>
                </a:lnTo>
                <a:lnTo>
                  <a:pt x="4672" y="1485"/>
                </a:lnTo>
                <a:lnTo>
                  <a:pt x="4477" y="1728"/>
                </a:lnTo>
                <a:lnTo>
                  <a:pt x="4307" y="2020"/>
                </a:lnTo>
                <a:lnTo>
                  <a:pt x="4161" y="2312"/>
                </a:lnTo>
                <a:lnTo>
                  <a:pt x="4015" y="2653"/>
                </a:lnTo>
                <a:lnTo>
                  <a:pt x="3893" y="3018"/>
                </a:lnTo>
                <a:lnTo>
                  <a:pt x="3772" y="3359"/>
                </a:lnTo>
                <a:lnTo>
                  <a:pt x="3699" y="3724"/>
                </a:lnTo>
                <a:lnTo>
                  <a:pt x="3650" y="4113"/>
                </a:lnTo>
                <a:lnTo>
                  <a:pt x="3650" y="4454"/>
                </a:lnTo>
                <a:lnTo>
                  <a:pt x="3674" y="4819"/>
                </a:lnTo>
                <a:lnTo>
                  <a:pt x="3553" y="4892"/>
                </a:lnTo>
                <a:lnTo>
                  <a:pt x="3455" y="5038"/>
                </a:lnTo>
                <a:lnTo>
                  <a:pt x="3382" y="5184"/>
                </a:lnTo>
                <a:lnTo>
                  <a:pt x="3334" y="5378"/>
                </a:lnTo>
                <a:lnTo>
                  <a:pt x="3236" y="5719"/>
                </a:lnTo>
                <a:lnTo>
                  <a:pt x="3212" y="5962"/>
                </a:lnTo>
                <a:lnTo>
                  <a:pt x="3236" y="6230"/>
                </a:lnTo>
                <a:lnTo>
                  <a:pt x="3285" y="6522"/>
                </a:lnTo>
                <a:lnTo>
                  <a:pt x="3358" y="6814"/>
                </a:lnTo>
                <a:lnTo>
                  <a:pt x="3480" y="7082"/>
                </a:lnTo>
                <a:lnTo>
                  <a:pt x="3626" y="7325"/>
                </a:lnTo>
                <a:lnTo>
                  <a:pt x="3723" y="7422"/>
                </a:lnTo>
                <a:lnTo>
                  <a:pt x="3845" y="7520"/>
                </a:lnTo>
                <a:lnTo>
                  <a:pt x="3942" y="7593"/>
                </a:lnTo>
                <a:lnTo>
                  <a:pt x="4063" y="7641"/>
                </a:lnTo>
                <a:lnTo>
                  <a:pt x="4209" y="7690"/>
                </a:lnTo>
                <a:lnTo>
                  <a:pt x="4355" y="7690"/>
                </a:lnTo>
                <a:lnTo>
                  <a:pt x="4477" y="7933"/>
                </a:lnTo>
                <a:lnTo>
                  <a:pt x="4599" y="8177"/>
                </a:lnTo>
                <a:lnTo>
                  <a:pt x="4745" y="8396"/>
                </a:lnTo>
                <a:lnTo>
                  <a:pt x="4915" y="8615"/>
                </a:lnTo>
                <a:lnTo>
                  <a:pt x="5085" y="8809"/>
                </a:lnTo>
                <a:lnTo>
                  <a:pt x="5256" y="8980"/>
                </a:lnTo>
                <a:lnTo>
                  <a:pt x="5645" y="9320"/>
                </a:lnTo>
                <a:lnTo>
                  <a:pt x="6010" y="9588"/>
                </a:lnTo>
                <a:lnTo>
                  <a:pt x="6424" y="9831"/>
                </a:lnTo>
                <a:lnTo>
                  <a:pt x="6351" y="9855"/>
                </a:lnTo>
                <a:lnTo>
                  <a:pt x="6278" y="9928"/>
                </a:lnTo>
                <a:lnTo>
                  <a:pt x="6253" y="10001"/>
                </a:lnTo>
                <a:lnTo>
                  <a:pt x="6205" y="10074"/>
                </a:lnTo>
                <a:lnTo>
                  <a:pt x="6180" y="10269"/>
                </a:lnTo>
                <a:lnTo>
                  <a:pt x="6156" y="10464"/>
                </a:lnTo>
                <a:lnTo>
                  <a:pt x="6156" y="10610"/>
                </a:lnTo>
                <a:lnTo>
                  <a:pt x="6180" y="10804"/>
                </a:lnTo>
                <a:lnTo>
                  <a:pt x="6010" y="10829"/>
                </a:lnTo>
                <a:lnTo>
                  <a:pt x="5864" y="10853"/>
                </a:lnTo>
                <a:lnTo>
                  <a:pt x="5596" y="10902"/>
                </a:lnTo>
                <a:lnTo>
                  <a:pt x="5231" y="10975"/>
                </a:lnTo>
                <a:lnTo>
                  <a:pt x="4866" y="11072"/>
                </a:lnTo>
                <a:lnTo>
                  <a:pt x="4161" y="11242"/>
                </a:lnTo>
                <a:lnTo>
                  <a:pt x="3480" y="11437"/>
                </a:lnTo>
                <a:lnTo>
                  <a:pt x="2993" y="11632"/>
                </a:lnTo>
                <a:lnTo>
                  <a:pt x="2531" y="11826"/>
                </a:lnTo>
                <a:lnTo>
                  <a:pt x="2068" y="12070"/>
                </a:lnTo>
                <a:lnTo>
                  <a:pt x="1655" y="12362"/>
                </a:lnTo>
                <a:lnTo>
                  <a:pt x="1314" y="12654"/>
                </a:lnTo>
                <a:lnTo>
                  <a:pt x="973" y="12970"/>
                </a:lnTo>
                <a:lnTo>
                  <a:pt x="681" y="13335"/>
                </a:lnTo>
                <a:lnTo>
                  <a:pt x="414" y="13700"/>
                </a:lnTo>
                <a:lnTo>
                  <a:pt x="316" y="13919"/>
                </a:lnTo>
                <a:lnTo>
                  <a:pt x="219" y="14114"/>
                </a:lnTo>
                <a:lnTo>
                  <a:pt x="122" y="14333"/>
                </a:lnTo>
                <a:lnTo>
                  <a:pt x="73" y="14552"/>
                </a:lnTo>
                <a:lnTo>
                  <a:pt x="24" y="14771"/>
                </a:lnTo>
                <a:lnTo>
                  <a:pt x="0" y="14990"/>
                </a:lnTo>
                <a:lnTo>
                  <a:pt x="24" y="15209"/>
                </a:lnTo>
                <a:lnTo>
                  <a:pt x="49" y="15428"/>
                </a:lnTo>
                <a:lnTo>
                  <a:pt x="73" y="15525"/>
                </a:lnTo>
                <a:lnTo>
                  <a:pt x="122" y="15574"/>
                </a:lnTo>
                <a:lnTo>
                  <a:pt x="170" y="15598"/>
                </a:lnTo>
                <a:lnTo>
                  <a:pt x="243" y="15598"/>
                </a:lnTo>
                <a:lnTo>
                  <a:pt x="316" y="15671"/>
                </a:lnTo>
                <a:lnTo>
                  <a:pt x="414" y="15695"/>
                </a:lnTo>
                <a:lnTo>
                  <a:pt x="803" y="15720"/>
                </a:lnTo>
                <a:lnTo>
                  <a:pt x="1217" y="15793"/>
                </a:lnTo>
                <a:lnTo>
                  <a:pt x="1606" y="15890"/>
                </a:lnTo>
                <a:lnTo>
                  <a:pt x="1995" y="15987"/>
                </a:lnTo>
                <a:lnTo>
                  <a:pt x="2774" y="16231"/>
                </a:lnTo>
                <a:lnTo>
                  <a:pt x="3163" y="16328"/>
                </a:lnTo>
                <a:lnTo>
                  <a:pt x="3553" y="16401"/>
                </a:lnTo>
                <a:lnTo>
                  <a:pt x="4599" y="16498"/>
                </a:lnTo>
                <a:lnTo>
                  <a:pt x="5669" y="16547"/>
                </a:lnTo>
                <a:lnTo>
                  <a:pt x="6716" y="16596"/>
                </a:lnTo>
                <a:lnTo>
                  <a:pt x="7762" y="16620"/>
                </a:lnTo>
                <a:lnTo>
                  <a:pt x="9879" y="16620"/>
                </a:lnTo>
                <a:lnTo>
                  <a:pt x="10950" y="16547"/>
                </a:lnTo>
                <a:lnTo>
                  <a:pt x="11996" y="16450"/>
                </a:lnTo>
                <a:lnTo>
                  <a:pt x="12823" y="16352"/>
                </a:lnTo>
                <a:lnTo>
                  <a:pt x="13626" y="16255"/>
                </a:lnTo>
                <a:lnTo>
                  <a:pt x="14040" y="16206"/>
                </a:lnTo>
                <a:lnTo>
                  <a:pt x="14453" y="16109"/>
                </a:lnTo>
                <a:lnTo>
                  <a:pt x="14843" y="16012"/>
                </a:lnTo>
                <a:lnTo>
                  <a:pt x="15232" y="15890"/>
                </a:lnTo>
                <a:lnTo>
                  <a:pt x="15305" y="15841"/>
                </a:lnTo>
                <a:lnTo>
                  <a:pt x="15378" y="15768"/>
                </a:lnTo>
                <a:lnTo>
                  <a:pt x="15402" y="15695"/>
                </a:lnTo>
                <a:lnTo>
                  <a:pt x="15427" y="15622"/>
                </a:lnTo>
                <a:lnTo>
                  <a:pt x="15524" y="15622"/>
                </a:lnTo>
                <a:lnTo>
                  <a:pt x="15621" y="15574"/>
                </a:lnTo>
                <a:lnTo>
                  <a:pt x="15670" y="15549"/>
                </a:lnTo>
                <a:lnTo>
                  <a:pt x="15694" y="15501"/>
                </a:lnTo>
                <a:lnTo>
                  <a:pt x="15694" y="15452"/>
                </a:lnTo>
                <a:lnTo>
                  <a:pt x="15694" y="15379"/>
                </a:lnTo>
                <a:lnTo>
                  <a:pt x="15646" y="14965"/>
                </a:lnTo>
                <a:lnTo>
                  <a:pt x="15548" y="14576"/>
                </a:lnTo>
                <a:lnTo>
                  <a:pt x="15427" y="14187"/>
                </a:lnTo>
                <a:lnTo>
                  <a:pt x="15256" y="13822"/>
                </a:lnTo>
                <a:lnTo>
                  <a:pt x="15281" y="13822"/>
                </a:lnTo>
                <a:lnTo>
                  <a:pt x="15329" y="13797"/>
                </a:lnTo>
                <a:lnTo>
                  <a:pt x="15354" y="13724"/>
                </a:lnTo>
                <a:lnTo>
                  <a:pt x="15354" y="13676"/>
                </a:lnTo>
                <a:lnTo>
                  <a:pt x="15305" y="13627"/>
                </a:lnTo>
                <a:lnTo>
                  <a:pt x="15110" y="13554"/>
                </a:lnTo>
                <a:lnTo>
                  <a:pt x="14989" y="13359"/>
                </a:lnTo>
                <a:lnTo>
                  <a:pt x="14843" y="13140"/>
                </a:lnTo>
                <a:lnTo>
                  <a:pt x="14502" y="12751"/>
                </a:lnTo>
                <a:lnTo>
                  <a:pt x="14113" y="12386"/>
                </a:lnTo>
                <a:lnTo>
                  <a:pt x="13699" y="12070"/>
                </a:lnTo>
                <a:lnTo>
                  <a:pt x="13456" y="11924"/>
                </a:lnTo>
                <a:lnTo>
                  <a:pt x="13237" y="11778"/>
                </a:lnTo>
                <a:lnTo>
                  <a:pt x="12726" y="11559"/>
                </a:lnTo>
                <a:lnTo>
                  <a:pt x="12215" y="11388"/>
                </a:lnTo>
                <a:lnTo>
                  <a:pt x="11680" y="11242"/>
                </a:lnTo>
                <a:lnTo>
                  <a:pt x="11071" y="11121"/>
                </a:lnTo>
                <a:lnTo>
                  <a:pt x="10463" y="11023"/>
                </a:lnTo>
                <a:lnTo>
                  <a:pt x="10341" y="10999"/>
                </a:lnTo>
                <a:lnTo>
                  <a:pt x="10244" y="10975"/>
                </a:lnTo>
                <a:lnTo>
                  <a:pt x="9879" y="10902"/>
                </a:lnTo>
                <a:lnTo>
                  <a:pt x="9684" y="10877"/>
                </a:lnTo>
                <a:lnTo>
                  <a:pt x="9490" y="10877"/>
                </a:lnTo>
                <a:lnTo>
                  <a:pt x="9490" y="10780"/>
                </a:lnTo>
                <a:lnTo>
                  <a:pt x="9490" y="10658"/>
                </a:lnTo>
                <a:lnTo>
                  <a:pt x="9490" y="10415"/>
                </a:lnTo>
                <a:lnTo>
                  <a:pt x="9490" y="10172"/>
                </a:lnTo>
                <a:lnTo>
                  <a:pt x="9465" y="10050"/>
                </a:lnTo>
                <a:lnTo>
                  <a:pt x="9441" y="9977"/>
                </a:lnTo>
                <a:lnTo>
                  <a:pt x="9660" y="9831"/>
                </a:lnTo>
                <a:lnTo>
                  <a:pt x="9879" y="9709"/>
                </a:lnTo>
                <a:lnTo>
                  <a:pt x="10098" y="9539"/>
                </a:lnTo>
                <a:lnTo>
                  <a:pt x="10293" y="9369"/>
                </a:lnTo>
                <a:lnTo>
                  <a:pt x="10463" y="9174"/>
                </a:lnTo>
                <a:lnTo>
                  <a:pt x="10633" y="8980"/>
                </a:lnTo>
                <a:lnTo>
                  <a:pt x="10804" y="8761"/>
                </a:lnTo>
                <a:lnTo>
                  <a:pt x="10950" y="8542"/>
                </a:lnTo>
                <a:lnTo>
                  <a:pt x="11193" y="8128"/>
                </a:lnTo>
                <a:lnTo>
                  <a:pt x="11363" y="7812"/>
                </a:lnTo>
                <a:lnTo>
                  <a:pt x="11509" y="7495"/>
                </a:lnTo>
                <a:lnTo>
                  <a:pt x="11582" y="7495"/>
                </a:lnTo>
                <a:lnTo>
                  <a:pt x="11655" y="7471"/>
                </a:lnTo>
                <a:lnTo>
                  <a:pt x="11801" y="7398"/>
                </a:lnTo>
                <a:lnTo>
                  <a:pt x="11947" y="7252"/>
                </a:lnTo>
                <a:lnTo>
                  <a:pt x="12093" y="7082"/>
                </a:lnTo>
                <a:lnTo>
                  <a:pt x="12215" y="6887"/>
                </a:lnTo>
                <a:lnTo>
                  <a:pt x="12288" y="6717"/>
                </a:lnTo>
                <a:lnTo>
                  <a:pt x="12409" y="6425"/>
                </a:lnTo>
                <a:lnTo>
                  <a:pt x="12458" y="6206"/>
                </a:lnTo>
                <a:lnTo>
                  <a:pt x="12482" y="5987"/>
                </a:lnTo>
                <a:lnTo>
                  <a:pt x="12482" y="5768"/>
                </a:lnTo>
                <a:lnTo>
                  <a:pt x="12458" y="5549"/>
                </a:lnTo>
                <a:lnTo>
                  <a:pt x="12434" y="5330"/>
                </a:lnTo>
                <a:lnTo>
                  <a:pt x="12361" y="5111"/>
                </a:lnTo>
                <a:lnTo>
                  <a:pt x="12263" y="4916"/>
                </a:lnTo>
                <a:lnTo>
                  <a:pt x="12142" y="4721"/>
                </a:lnTo>
                <a:lnTo>
                  <a:pt x="12190" y="4697"/>
                </a:lnTo>
                <a:lnTo>
                  <a:pt x="12239" y="4648"/>
                </a:lnTo>
                <a:lnTo>
                  <a:pt x="12263" y="4551"/>
                </a:lnTo>
                <a:lnTo>
                  <a:pt x="12239" y="4454"/>
                </a:lnTo>
                <a:lnTo>
                  <a:pt x="12166" y="4356"/>
                </a:lnTo>
                <a:lnTo>
                  <a:pt x="12166" y="3797"/>
                </a:lnTo>
                <a:lnTo>
                  <a:pt x="12142" y="3237"/>
                </a:lnTo>
                <a:lnTo>
                  <a:pt x="12093" y="2969"/>
                </a:lnTo>
                <a:lnTo>
                  <a:pt x="12044" y="2677"/>
                </a:lnTo>
                <a:lnTo>
                  <a:pt x="11971" y="2410"/>
                </a:lnTo>
                <a:lnTo>
                  <a:pt x="11899" y="2142"/>
                </a:lnTo>
                <a:lnTo>
                  <a:pt x="11801" y="1874"/>
                </a:lnTo>
                <a:lnTo>
                  <a:pt x="11680" y="1631"/>
                </a:lnTo>
                <a:lnTo>
                  <a:pt x="11534" y="1412"/>
                </a:lnTo>
                <a:lnTo>
                  <a:pt x="11363" y="1193"/>
                </a:lnTo>
                <a:lnTo>
                  <a:pt x="11193" y="974"/>
                </a:lnTo>
                <a:lnTo>
                  <a:pt x="10974" y="804"/>
                </a:lnTo>
                <a:lnTo>
                  <a:pt x="10755" y="634"/>
                </a:lnTo>
                <a:lnTo>
                  <a:pt x="10487" y="488"/>
                </a:lnTo>
                <a:lnTo>
                  <a:pt x="10171" y="342"/>
                </a:lnTo>
                <a:lnTo>
                  <a:pt x="9782" y="220"/>
                </a:lnTo>
                <a:lnTo>
                  <a:pt x="9417" y="123"/>
                </a:lnTo>
                <a:lnTo>
                  <a:pt x="9003" y="50"/>
                </a:lnTo>
                <a:lnTo>
                  <a:pt x="8589" y="25"/>
                </a:lnTo>
                <a:lnTo>
                  <a:pt x="8200" y="1"/>
                </a:lnTo>
                <a:close/>
              </a:path>
            </a:pathLst>
          </a:custGeom>
          <a:solidFill>
            <a:srgbClr val="6AA84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8" name="Google Shape;638;p30"/>
          <p:cNvSpPr/>
          <p:nvPr/>
        </p:nvSpPr>
        <p:spPr>
          <a:xfrm>
            <a:off x="6457230" y="3039995"/>
            <a:ext cx="342082" cy="410512"/>
          </a:xfrm>
          <a:custGeom>
            <a:rect b="b" l="l" r="r" t="t"/>
            <a:pathLst>
              <a:path extrusionOk="0" h="18981" w="15817">
                <a:moveTo>
                  <a:pt x="11364" y="1"/>
                </a:moveTo>
                <a:lnTo>
                  <a:pt x="11242" y="25"/>
                </a:lnTo>
                <a:lnTo>
                  <a:pt x="11169" y="74"/>
                </a:lnTo>
                <a:lnTo>
                  <a:pt x="11096" y="171"/>
                </a:lnTo>
                <a:lnTo>
                  <a:pt x="10780" y="731"/>
                </a:lnTo>
                <a:lnTo>
                  <a:pt x="10634" y="999"/>
                </a:lnTo>
                <a:lnTo>
                  <a:pt x="10537" y="1315"/>
                </a:lnTo>
                <a:lnTo>
                  <a:pt x="10512" y="1388"/>
                </a:lnTo>
                <a:lnTo>
                  <a:pt x="10537" y="1461"/>
                </a:lnTo>
                <a:lnTo>
                  <a:pt x="10585" y="1534"/>
                </a:lnTo>
                <a:lnTo>
                  <a:pt x="10634" y="1583"/>
                </a:lnTo>
                <a:lnTo>
                  <a:pt x="10707" y="1607"/>
                </a:lnTo>
                <a:lnTo>
                  <a:pt x="10804" y="1631"/>
                </a:lnTo>
                <a:lnTo>
                  <a:pt x="10877" y="1607"/>
                </a:lnTo>
                <a:lnTo>
                  <a:pt x="10950" y="1558"/>
                </a:lnTo>
                <a:lnTo>
                  <a:pt x="11145" y="1315"/>
                </a:lnTo>
                <a:lnTo>
                  <a:pt x="11291" y="1047"/>
                </a:lnTo>
                <a:lnTo>
                  <a:pt x="11510" y="731"/>
                </a:lnTo>
                <a:lnTo>
                  <a:pt x="11583" y="682"/>
                </a:lnTo>
                <a:lnTo>
                  <a:pt x="11656" y="609"/>
                </a:lnTo>
                <a:lnTo>
                  <a:pt x="11705" y="463"/>
                </a:lnTo>
                <a:lnTo>
                  <a:pt x="11729" y="342"/>
                </a:lnTo>
                <a:lnTo>
                  <a:pt x="11705" y="220"/>
                </a:lnTo>
                <a:lnTo>
                  <a:pt x="11656" y="123"/>
                </a:lnTo>
                <a:lnTo>
                  <a:pt x="11583" y="50"/>
                </a:lnTo>
                <a:lnTo>
                  <a:pt x="11486" y="25"/>
                </a:lnTo>
                <a:lnTo>
                  <a:pt x="11461" y="1"/>
                </a:lnTo>
                <a:close/>
                <a:moveTo>
                  <a:pt x="3821" y="171"/>
                </a:moveTo>
                <a:lnTo>
                  <a:pt x="3748" y="196"/>
                </a:lnTo>
                <a:lnTo>
                  <a:pt x="3699" y="244"/>
                </a:lnTo>
                <a:lnTo>
                  <a:pt x="3651" y="317"/>
                </a:lnTo>
                <a:lnTo>
                  <a:pt x="3651" y="390"/>
                </a:lnTo>
                <a:lnTo>
                  <a:pt x="3651" y="463"/>
                </a:lnTo>
                <a:lnTo>
                  <a:pt x="3699" y="634"/>
                </a:lnTo>
                <a:lnTo>
                  <a:pt x="3772" y="804"/>
                </a:lnTo>
                <a:lnTo>
                  <a:pt x="3943" y="1120"/>
                </a:lnTo>
                <a:lnTo>
                  <a:pt x="4113" y="1461"/>
                </a:lnTo>
                <a:lnTo>
                  <a:pt x="4259" y="1802"/>
                </a:lnTo>
                <a:lnTo>
                  <a:pt x="4332" y="1923"/>
                </a:lnTo>
                <a:lnTo>
                  <a:pt x="4429" y="1996"/>
                </a:lnTo>
                <a:lnTo>
                  <a:pt x="4527" y="2021"/>
                </a:lnTo>
                <a:lnTo>
                  <a:pt x="4624" y="1996"/>
                </a:lnTo>
                <a:lnTo>
                  <a:pt x="4721" y="1972"/>
                </a:lnTo>
                <a:lnTo>
                  <a:pt x="4794" y="1899"/>
                </a:lnTo>
                <a:lnTo>
                  <a:pt x="4843" y="1777"/>
                </a:lnTo>
                <a:lnTo>
                  <a:pt x="4843" y="1656"/>
                </a:lnTo>
                <a:lnTo>
                  <a:pt x="4794" y="1461"/>
                </a:lnTo>
                <a:lnTo>
                  <a:pt x="4697" y="1266"/>
                </a:lnTo>
                <a:lnTo>
                  <a:pt x="4502" y="901"/>
                </a:lnTo>
                <a:lnTo>
                  <a:pt x="4283" y="536"/>
                </a:lnTo>
                <a:lnTo>
                  <a:pt x="4162" y="390"/>
                </a:lnTo>
                <a:lnTo>
                  <a:pt x="4040" y="244"/>
                </a:lnTo>
                <a:lnTo>
                  <a:pt x="3967" y="196"/>
                </a:lnTo>
                <a:lnTo>
                  <a:pt x="3894" y="171"/>
                </a:lnTo>
                <a:close/>
                <a:moveTo>
                  <a:pt x="15452" y="4405"/>
                </a:moveTo>
                <a:lnTo>
                  <a:pt x="15379" y="4429"/>
                </a:lnTo>
                <a:lnTo>
                  <a:pt x="15306" y="4454"/>
                </a:lnTo>
                <a:lnTo>
                  <a:pt x="15135" y="4551"/>
                </a:lnTo>
                <a:lnTo>
                  <a:pt x="14941" y="4600"/>
                </a:lnTo>
                <a:lnTo>
                  <a:pt x="14551" y="4697"/>
                </a:lnTo>
                <a:lnTo>
                  <a:pt x="14357" y="4746"/>
                </a:lnTo>
                <a:lnTo>
                  <a:pt x="14162" y="4819"/>
                </a:lnTo>
                <a:lnTo>
                  <a:pt x="14016" y="4916"/>
                </a:lnTo>
                <a:lnTo>
                  <a:pt x="13870" y="5062"/>
                </a:lnTo>
                <a:lnTo>
                  <a:pt x="13822" y="5135"/>
                </a:lnTo>
                <a:lnTo>
                  <a:pt x="13822" y="5232"/>
                </a:lnTo>
                <a:lnTo>
                  <a:pt x="13846" y="5330"/>
                </a:lnTo>
                <a:lnTo>
                  <a:pt x="13895" y="5354"/>
                </a:lnTo>
                <a:lnTo>
                  <a:pt x="13943" y="5354"/>
                </a:lnTo>
                <a:lnTo>
                  <a:pt x="14138" y="5378"/>
                </a:lnTo>
                <a:lnTo>
                  <a:pt x="14357" y="5378"/>
                </a:lnTo>
                <a:lnTo>
                  <a:pt x="14600" y="5354"/>
                </a:lnTo>
                <a:lnTo>
                  <a:pt x="14819" y="5330"/>
                </a:lnTo>
                <a:lnTo>
                  <a:pt x="15038" y="5257"/>
                </a:lnTo>
                <a:lnTo>
                  <a:pt x="15257" y="5208"/>
                </a:lnTo>
                <a:lnTo>
                  <a:pt x="15452" y="5111"/>
                </a:lnTo>
                <a:lnTo>
                  <a:pt x="15646" y="5038"/>
                </a:lnTo>
                <a:lnTo>
                  <a:pt x="15719" y="4989"/>
                </a:lnTo>
                <a:lnTo>
                  <a:pt x="15768" y="4940"/>
                </a:lnTo>
                <a:lnTo>
                  <a:pt x="15817" y="4819"/>
                </a:lnTo>
                <a:lnTo>
                  <a:pt x="15792" y="4697"/>
                </a:lnTo>
                <a:lnTo>
                  <a:pt x="15768" y="4575"/>
                </a:lnTo>
                <a:lnTo>
                  <a:pt x="15671" y="4478"/>
                </a:lnTo>
                <a:lnTo>
                  <a:pt x="15573" y="4429"/>
                </a:lnTo>
                <a:lnTo>
                  <a:pt x="15452" y="4405"/>
                </a:lnTo>
                <a:close/>
                <a:moveTo>
                  <a:pt x="317" y="4697"/>
                </a:moveTo>
                <a:lnTo>
                  <a:pt x="220" y="4721"/>
                </a:lnTo>
                <a:lnTo>
                  <a:pt x="122" y="4746"/>
                </a:lnTo>
                <a:lnTo>
                  <a:pt x="25" y="4794"/>
                </a:lnTo>
                <a:lnTo>
                  <a:pt x="1" y="4867"/>
                </a:lnTo>
                <a:lnTo>
                  <a:pt x="1" y="4965"/>
                </a:lnTo>
                <a:lnTo>
                  <a:pt x="49" y="5038"/>
                </a:lnTo>
                <a:lnTo>
                  <a:pt x="195" y="5184"/>
                </a:lnTo>
                <a:lnTo>
                  <a:pt x="390" y="5305"/>
                </a:lnTo>
                <a:lnTo>
                  <a:pt x="779" y="5524"/>
                </a:lnTo>
                <a:lnTo>
                  <a:pt x="1169" y="5743"/>
                </a:lnTo>
                <a:lnTo>
                  <a:pt x="1388" y="5841"/>
                </a:lnTo>
                <a:lnTo>
                  <a:pt x="1582" y="5938"/>
                </a:lnTo>
                <a:lnTo>
                  <a:pt x="1655" y="5962"/>
                </a:lnTo>
                <a:lnTo>
                  <a:pt x="1801" y="5962"/>
                </a:lnTo>
                <a:lnTo>
                  <a:pt x="1850" y="5938"/>
                </a:lnTo>
                <a:lnTo>
                  <a:pt x="1923" y="5841"/>
                </a:lnTo>
                <a:lnTo>
                  <a:pt x="1972" y="5743"/>
                </a:lnTo>
                <a:lnTo>
                  <a:pt x="1996" y="5622"/>
                </a:lnTo>
                <a:lnTo>
                  <a:pt x="1972" y="5476"/>
                </a:lnTo>
                <a:lnTo>
                  <a:pt x="1899" y="5378"/>
                </a:lnTo>
                <a:lnTo>
                  <a:pt x="1826" y="5330"/>
                </a:lnTo>
                <a:lnTo>
                  <a:pt x="1777" y="5305"/>
                </a:lnTo>
                <a:lnTo>
                  <a:pt x="1582" y="5208"/>
                </a:lnTo>
                <a:lnTo>
                  <a:pt x="1388" y="5111"/>
                </a:lnTo>
                <a:lnTo>
                  <a:pt x="974" y="4892"/>
                </a:lnTo>
                <a:lnTo>
                  <a:pt x="755" y="4794"/>
                </a:lnTo>
                <a:lnTo>
                  <a:pt x="536" y="4721"/>
                </a:lnTo>
                <a:lnTo>
                  <a:pt x="317" y="4697"/>
                </a:lnTo>
                <a:close/>
                <a:moveTo>
                  <a:pt x="8809" y="6936"/>
                </a:moveTo>
                <a:lnTo>
                  <a:pt x="8736" y="6984"/>
                </a:lnTo>
                <a:lnTo>
                  <a:pt x="8663" y="7057"/>
                </a:lnTo>
                <a:lnTo>
                  <a:pt x="8566" y="7252"/>
                </a:lnTo>
                <a:lnTo>
                  <a:pt x="8468" y="7495"/>
                </a:lnTo>
                <a:lnTo>
                  <a:pt x="8420" y="7739"/>
                </a:lnTo>
                <a:lnTo>
                  <a:pt x="8395" y="7958"/>
                </a:lnTo>
                <a:lnTo>
                  <a:pt x="8395" y="8128"/>
                </a:lnTo>
                <a:lnTo>
                  <a:pt x="8322" y="8177"/>
                </a:lnTo>
                <a:lnTo>
                  <a:pt x="8201" y="8225"/>
                </a:lnTo>
                <a:lnTo>
                  <a:pt x="8079" y="8250"/>
                </a:lnTo>
                <a:lnTo>
                  <a:pt x="7982" y="8225"/>
                </a:lnTo>
                <a:lnTo>
                  <a:pt x="7909" y="8201"/>
                </a:lnTo>
                <a:lnTo>
                  <a:pt x="7982" y="8079"/>
                </a:lnTo>
                <a:lnTo>
                  <a:pt x="8055" y="7933"/>
                </a:lnTo>
                <a:lnTo>
                  <a:pt x="8103" y="7812"/>
                </a:lnTo>
                <a:lnTo>
                  <a:pt x="8103" y="7666"/>
                </a:lnTo>
                <a:lnTo>
                  <a:pt x="8103" y="7520"/>
                </a:lnTo>
                <a:lnTo>
                  <a:pt x="8055" y="7398"/>
                </a:lnTo>
                <a:lnTo>
                  <a:pt x="7957" y="7252"/>
                </a:lnTo>
                <a:lnTo>
                  <a:pt x="7836" y="7130"/>
                </a:lnTo>
                <a:lnTo>
                  <a:pt x="7763" y="7082"/>
                </a:lnTo>
                <a:lnTo>
                  <a:pt x="7617" y="7082"/>
                </a:lnTo>
                <a:lnTo>
                  <a:pt x="7544" y="7130"/>
                </a:lnTo>
                <a:lnTo>
                  <a:pt x="7446" y="7252"/>
                </a:lnTo>
                <a:lnTo>
                  <a:pt x="7373" y="7374"/>
                </a:lnTo>
                <a:lnTo>
                  <a:pt x="7325" y="7495"/>
                </a:lnTo>
                <a:lnTo>
                  <a:pt x="7300" y="7641"/>
                </a:lnTo>
                <a:lnTo>
                  <a:pt x="7300" y="7787"/>
                </a:lnTo>
                <a:lnTo>
                  <a:pt x="7300" y="7909"/>
                </a:lnTo>
                <a:lnTo>
                  <a:pt x="7325" y="8055"/>
                </a:lnTo>
                <a:lnTo>
                  <a:pt x="7373" y="8177"/>
                </a:lnTo>
                <a:lnTo>
                  <a:pt x="7179" y="8298"/>
                </a:lnTo>
                <a:lnTo>
                  <a:pt x="7081" y="8323"/>
                </a:lnTo>
                <a:lnTo>
                  <a:pt x="6984" y="8347"/>
                </a:lnTo>
                <a:lnTo>
                  <a:pt x="6911" y="8371"/>
                </a:lnTo>
                <a:lnTo>
                  <a:pt x="6814" y="8347"/>
                </a:lnTo>
                <a:lnTo>
                  <a:pt x="6692" y="8298"/>
                </a:lnTo>
                <a:lnTo>
                  <a:pt x="6570" y="8201"/>
                </a:lnTo>
                <a:lnTo>
                  <a:pt x="6497" y="8055"/>
                </a:lnTo>
                <a:lnTo>
                  <a:pt x="6449" y="7909"/>
                </a:lnTo>
                <a:lnTo>
                  <a:pt x="6449" y="7739"/>
                </a:lnTo>
                <a:lnTo>
                  <a:pt x="6497" y="7544"/>
                </a:lnTo>
                <a:lnTo>
                  <a:pt x="6497" y="7520"/>
                </a:lnTo>
                <a:lnTo>
                  <a:pt x="6473" y="7520"/>
                </a:lnTo>
                <a:lnTo>
                  <a:pt x="6449" y="7495"/>
                </a:lnTo>
                <a:lnTo>
                  <a:pt x="6424" y="7520"/>
                </a:lnTo>
                <a:lnTo>
                  <a:pt x="6327" y="7617"/>
                </a:lnTo>
                <a:lnTo>
                  <a:pt x="6254" y="7739"/>
                </a:lnTo>
                <a:lnTo>
                  <a:pt x="6230" y="7836"/>
                </a:lnTo>
                <a:lnTo>
                  <a:pt x="6206" y="7958"/>
                </a:lnTo>
                <a:lnTo>
                  <a:pt x="6206" y="8055"/>
                </a:lnTo>
                <a:lnTo>
                  <a:pt x="6206" y="8177"/>
                </a:lnTo>
                <a:lnTo>
                  <a:pt x="6254" y="8274"/>
                </a:lnTo>
                <a:lnTo>
                  <a:pt x="6303" y="8371"/>
                </a:lnTo>
                <a:lnTo>
                  <a:pt x="6376" y="8469"/>
                </a:lnTo>
                <a:lnTo>
                  <a:pt x="6449" y="8542"/>
                </a:lnTo>
                <a:lnTo>
                  <a:pt x="6546" y="8615"/>
                </a:lnTo>
                <a:lnTo>
                  <a:pt x="6643" y="8663"/>
                </a:lnTo>
                <a:lnTo>
                  <a:pt x="6765" y="8712"/>
                </a:lnTo>
                <a:lnTo>
                  <a:pt x="6862" y="8736"/>
                </a:lnTo>
                <a:lnTo>
                  <a:pt x="7008" y="8736"/>
                </a:lnTo>
                <a:lnTo>
                  <a:pt x="7130" y="8712"/>
                </a:lnTo>
                <a:lnTo>
                  <a:pt x="7349" y="8615"/>
                </a:lnTo>
                <a:lnTo>
                  <a:pt x="7592" y="8493"/>
                </a:lnTo>
                <a:lnTo>
                  <a:pt x="7690" y="8566"/>
                </a:lnTo>
                <a:lnTo>
                  <a:pt x="7836" y="8639"/>
                </a:lnTo>
                <a:lnTo>
                  <a:pt x="7982" y="8663"/>
                </a:lnTo>
                <a:lnTo>
                  <a:pt x="8128" y="8688"/>
                </a:lnTo>
                <a:lnTo>
                  <a:pt x="8225" y="8688"/>
                </a:lnTo>
                <a:lnTo>
                  <a:pt x="8347" y="8663"/>
                </a:lnTo>
                <a:lnTo>
                  <a:pt x="8566" y="8566"/>
                </a:lnTo>
                <a:lnTo>
                  <a:pt x="8639" y="8663"/>
                </a:lnTo>
                <a:lnTo>
                  <a:pt x="8736" y="8736"/>
                </a:lnTo>
                <a:lnTo>
                  <a:pt x="8833" y="8809"/>
                </a:lnTo>
                <a:lnTo>
                  <a:pt x="8931" y="8858"/>
                </a:lnTo>
                <a:lnTo>
                  <a:pt x="9174" y="8907"/>
                </a:lnTo>
                <a:lnTo>
                  <a:pt x="9417" y="8931"/>
                </a:lnTo>
                <a:lnTo>
                  <a:pt x="9661" y="8882"/>
                </a:lnTo>
                <a:lnTo>
                  <a:pt x="9880" y="8809"/>
                </a:lnTo>
                <a:lnTo>
                  <a:pt x="9977" y="8736"/>
                </a:lnTo>
                <a:lnTo>
                  <a:pt x="10074" y="8663"/>
                </a:lnTo>
                <a:lnTo>
                  <a:pt x="10172" y="8566"/>
                </a:lnTo>
                <a:lnTo>
                  <a:pt x="10269" y="8469"/>
                </a:lnTo>
                <a:lnTo>
                  <a:pt x="10293" y="8396"/>
                </a:lnTo>
                <a:lnTo>
                  <a:pt x="10293" y="8347"/>
                </a:lnTo>
                <a:lnTo>
                  <a:pt x="10269" y="8298"/>
                </a:lnTo>
                <a:lnTo>
                  <a:pt x="10245" y="8250"/>
                </a:lnTo>
                <a:lnTo>
                  <a:pt x="10172" y="8225"/>
                </a:lnTo>
                <a:lnTo>
                  <a:pt x="10123" y="8201"/>
                </a:lnTo>
                <a:lnTo>
                  <a:pt x="10001" y="8201"/>
                </a:lnTo>
                <a:lnTo>
                  <a:pt x="9782" y="8323"/>
                </a:lnTo>
                <a:lnTo>
                  <a:pt x="9563" y="8420"/>
                </a:lnTo>
                <a:lnTo>
                  <a:pt x="9442" y="8444"/>
                </a:lnTo>
                <a:lnTo>
                  <a:pt x="9344" y="8469"/>
                </a:lnTo>
                <a:lnTo>
                  <a:pt x="9223" y="8469"/>
                </a:lnTo>
                <a:lnTo>
                  <a:pt x="9101" y="8420"/>
                </a:lnTo>
                <a:lnTo>
                  <a:pt x="9004" y="8347"/>
                </a:lnTo>
                <a:lnTo>
                  <a:pt x="8931" y="8274"/>
                </a:lnTo>
                <a:lnTo>
                  <a:pt x="9052" y="8128"/>
                </a:lnTo>
                <a:lnTo>
                  <a:pt x="9150" y="7982"/>
                </a:lnTo>
                <a:lnTo>
                  <a:pt x="9247" y="7836"/>
                </a:lnTo>
                <a:lnTo>
                  <a:pt x="9296" y="7666"/>
                </a:lnTo>
                <a:lnTo>
                  <a:pt x="9320" y="7495"/>
                </a:lnTo>
                <a:lnTo>
                  <a:pt x="9296" y="7349"/>
                </a:lnTo>
                <a:lnTo>
                  <a:pt x="9247" y="7203"/>
                </a:lnTo>
                <a:lnTo>
                  <a:pt x="9150" y="7057"/>
                </a:lnTo>
                <a:lnTo>
                  <a:pt x="9052" y="6984"/>
                </a:lnTo>
                <a:lnTo>
                  <a:pt x="8955" y="6936"/>
                </a:lnTo>
                <a:close/>
                <a:moveTo>
                  <a:pt x="1947" y="9710"/>
                </a:moveTo>
                <a:lnTo>
                  <a:pt x="1801" y="9758"/>
                </a:lnTo>
                <a:lnTo>
                  <a:pt x="1582" y="9856"/>
                </a:lnTo>
                <a:lnTo>
                  <a:pt x="1363" y="10002"/>
                </a:lnTo>
                <a:lnTo>
                  <a:pt x="925" y="10294"/>
                </a:lnTo>
                <a:lnTo>
                  <a:pt x="706" y="10415"/>
                </a:lnTo>
                <a:lnTo>
                  <a:pt x="585" y="10513"/>
                </a:lnTo>
                <a:lnTo>
                  <a:pt x="463" y="10610"/>
                </a:lnTo>
                <a:lnTo>
                  <a:pt x="366" y="10707"/>
                </a:lnTo>
                <a:lnTo>
                  <a:pt x="317" y="10829"/>
                </a:lnTo>
                <a:lnTo>
                  <a:pt x="317" y="10878"/>
                </a:lnTo>
                <a:lnTo>
                  <a:pt x="341" y="10926"/>
                </a:lnTo>
                <a:lnTo>
                  <a:pt x="366" y="10999"/>
                </a:lnTo>
                <a:lnTo>
                  <a:pt x="439" y="11048"/>
                </a:lnTo>
                <a:lnTo>
                  <a:pt x="536" y="11097"/>
                </a:lnTo>
                <a:lnTo>
                  <a:pt x="633" y="11097"/>
                </a:lnTo>
                <a:lnTo>
                  <a:pt x="755" y="11072"/>
                </a:lnTo>
                <a:lnTo>
                  <a:pt x="877" y="11048"/>
                </a:lnTo>
                <a:lnTo>
                  <a:pt x="1120" y="10926"/>
                </a:lnTo>
                <a:lnTo>
                  <a:pt x="1315" y="10829"/>
                </a:lnTo>
                <a:lnTo>
                  <a:pt x="1728" y="10610"/>
                </a:lnTo>
                <a:lnTo>
                  <a:pt x="1947" y="10488"/>
                </a:lnTo>
                <a:lnTo>
                  <a:pt x="2142" y="10342"/>
                </a:lnTo>
                <a:lnTo>
                  <a:pt x="2264" y="10245"/>
                </a:lnTo>
                <a:lnTo>
                  <a:pt x="2312" y="10123"/>
                </a:lnTo>
                <a:lnTo>
                  <a:pt x="2312" y="10002"/>
                </a:lnTo>
                <a:lnTo>
                  <a:pt x="2264" y="9880"/>
                </a:lnTo>
                <a:lnTo>
                  <a:pt x="2191" y="9783"/>
                </a:lnTo>
                <a:lnTo>
                  <a:pt x="2069" y="9734"/>
                </a:lnTo>
                <a:lnTo>
                  <a:pt x="1947" y="9710"/>
                </a:lnTo>
                <a:close/>
                <a:moveTo>
                  <a:pt x="14065" y="10026"/>
                </a:moveTo>
                <a:lnTo>
                  <a:pt x="13895" y="10050"/>
                </a:lnTo>
                <a:lnTo>
                  <a:pt x="13846" y="10075"/>
                </a:lnTo>
                <a:lnTo>
                  <a:pt x="13797" y="10123"/>
                </a:lnTo>
                <a:lnTo>
                  <a:pt x="13773" y="10172"/>
                </a:lnTo>
                <a:lnTo>
                  <a:pt x="13749" y="10221"/>
                </a:lnTo>
                <a:lnTo>
                  <a:pt x="13773" y="10318"/>
                </a:lnTo>
                <a:lnTo>
                  <a:pt x="13797" y="10367"/>
                </a:lnTo>
                <a:lnTo>
                  <a:pt x="13846" y="10415"/>
                </a:lnTo>
                <a:lnTo>
                  <a:pt x="14138" y="10586"/>
                </a:lnTo>
                <a:lnTo>
                  <a:pt x="14454" y="10756"/>
                </a:lnTo>
                <a:lnTo>
                  <a:pt x="14624" y="10878"/>
                </a:lnTo>
                <a:lnTo>
                  <a:pt x="14819" y="10975"/>
                </a:lnTo>
                <a:lnTo>
                  <a:pt x="15014" y="11048"/>
                </a:lnTo>
                <a:lnTo>
                  <a:pt x="15208" y="11097"/>
                </a:lnTo>
                <a:lnTo>
                  <a:pt x="15379" y="11097"/>
                </a:lnTo>
                <a:lnTo>
                  <a:pt x="15427" y="11072"/>
                </a:lnTo>
                <a:lnTo>
                  <a:pt x="15500" y="11024"/>
                </a:lnTo>
                <a:lnTo>
                  <a:pt x="15573" y="10951"/>
                </a:lnTo>
                <a:lnTo>
                  <a:pt x="15598" y="10829"/>
                </a:lnTo>
                <a:lnTo>
                  <a:pt x="15598" y="10707"/>
                </a:lnTo>
                <a:lnTo>
                  <a:pt x="15549" y="10586"/>
                </a:lnTo>
                <a:lnTo>
                  <a:pt x="15500" y="10537"/>
                </a:lnTo>
                <a:lnTo>
                  <a:pt x="15452" y="10513"/>
                </a:lnTo>
                <a:lnTo>
                  <a:pt x="15379" y="10464"/>
                </a:lnTo>
                <a:lnTo>
                  <a:pt x="15306" y="10464"/>
                </a:lnTo>
                <a:lnTo>
                  <a:pt x="15135" y="10415"/>
                </a:lnTo>
                <a:lnTo>
                  <a:pt x="14965" y="10367"/>
                </a:lnTo>
                <a:lnTo>
                  <a:pt x="14600" y="10196"/>
                </a:lnTo>
                <a:lnTo>
                  <a:pt x="14430" y="10099"/>
                </a:lnTo>
                <a:lnTo>
                  <a:pt x="14260" y="10050"/>
                </a:lnTo>
                <a:lnTo>
                  <a:pt x="14065" y="10026"/>
                </a:lnTo>
                <a:close/>
                <a:moveTo>
                  <a:pt x="8468" y="2605"/>
                </a:moveTo>
                <a:lnTo>
                  <a:pt x="8760" y="2629"/>
                </a:lnTo>
                <a:lnTo>
                  <a:pt x="9052" y="2678"/>
                </a:lnTo>
                <a:lnTo>
                  <a:pt x="9344" y="2726"/>
                </a:lnTo>
                <a:lnTo>
                  <a:pt x="9125" y="2799"/>
                </a:lnTo>
                <a:lnTo>
                  <a:pt x="9101" y="2824"/>
                </a:lnTo>
                <a:lnTo>
                  <a:pt x="9101" y="2848"/>
                </a:lnTo>
                <a:lnTo>
                  <a:pt x="9101" y="2872"/>
                </a:lnTo>
                <a:lnTo>
                  <a:pt x="9125" y="2897"/>
                </a:lnTo>
                <a:lnTo>
                  <a:pt x="9223" y="2945"/>
                </a:lnTo>
                <a:lnTo>
                  <a:pt x="9320" y="2970"/>
                </a:lnTo>
                <a:lnTo>
                  <a:pt x="9442" y="2945"/>
                </a:lnTo>
                <a:lnTo>
                  <a:pt x="9563" y="2921"/>
                </a:lnTo>
                <a:lnTo>
                  <a:pt x="9855" y="2872"/>
                </a:lnTo>
                <a:lnTo>
                  <a:pt x="10269" y="3043"/>
                </a:lnTo>
                <a:lnTo>
                  <a:pt x="10074" y="3067"/>
                </a:lnTo>
                <a:lnTo>
                  <a:pt x="9855" y="3116"/>
                </a:lnTo>
                <a:lnTo>
                  <a:pt x="9685" y="3189"/>
                </a:lnTo>
                <a:lnTo>
                  <a:pt x="9515" y="3262"/>
                </a:lnTo>
                <a:lnTo>
                  <a:pt x="9515" y="3286"/>
                </a:lnTo>
                <a:lnTo>
                  <a:pt x="9490" y="3310"/>
                </a:lnTo>
                <a:lnTo>
                  <a:pt x="9515" y="3335"/>
                </a:lnTo>
                <a:lnTo>
                  <a:pt x="9539" y="3359"/>
                </a:lnTo>
                <a:lnTo>
                  <a:pt x="9953" y="3335"/>
                </a:lnTo>
                <a:lnTo>
                  <a:pt x="10342" y="3310"/>
                </a:lnTo>
                <a:lnTo>
                  <a:pt x="10780" y="3310"/>
                </a:lnTo>
                <a:lnTo>
                  <a:pt x="11048" y="3505"/>
                </a:lnTo>
                <a:lnTo>
                  <a:pt x="10756" y="3578"/>
                </a:lnTo>
                <a:lnTo>
                  <a:pt x="10464" y="3675"/>
                </a:lnTo>
                <a:lnTo>
                  <a:pt x="10245" y="3797"/>
                </a:lnTo>
                <a:lnTo>
                  <a:pt x="10099" y="3918"/>
                </a:lnTo>
                <a:lnTo>
                  <a:pt x="10074" y="3943"/>
                </a:lnTo>
                <a:lnTo>
                  <a:pt x="10099" y="3943"/>
                </a:lnTo>
                <a:lnTo>
                  <a:pt x="10391" y="3918"/>
                </a:lnTo>
                <a:lnTo>
                  <a:pt x="10683" y="3870"/>
                </a:lnTo>
                <a:lnTo>
                  <a:pt x="10975" y="3821"/>
                </a:lnTo>
                <a:lnTo>
                  <a:pt x="11291" y="3773"/>
                </a:lnTo>
                <a:lnTo>
                  <a:pt x="11364" y="3773"/>
                </a:lnTo>
                <a:lnTo>
                  <a:pt x="11583" y="3967"/>
                </a:lnTo>
                <a:lnTo>
                  <a:pt x="11778" y="4186"/>
                </a:lnTo>
                <a:lnTo>
                  <a:pt x="11388" y="4210"/>
                </a:lnTo>
                <a:lnTo>
                  <a:pt x="10829" y="4259"/>
                </a:lnTo>
                <a:lnTo>
                  <a:pt x="10561" y="4283"/>
                </a:lnTo>
                <a:lnTo>
                  <a:pt x="10318" y="4381"/>
                </a:lnTo>
                <a:lnTo>
                  <a:pt x="10293" y="4405"/>
                </a:lnTo>
                <a:lnTo>
                  <a:pt x="10293" y="4429"/>
                </a:lnTo>
                <a:lnTo>
                  <a:pt x="10318" y="4454"/>
                </a:lnTo>
                <a:lnTo>
                  <a:pt x="10585" y="4527"/>
                </a:lnTo>
                <a:lnTo>
                  <a:pt x="11705" y="4527"/>
                </a:lnTo>
                <a:lnTo>
                  <a:pt x="11997" y="4502"/>
                </a:lnTo>
                <a:lnTo>
                  <a:pt x="12216" y="4867"/>
                </a:lnTo>
                <a:lnTo>
                  <a:pt x="11851" y="4867"/>
                </a:lnTo>
                <a:lnTo>
                  <a:pt x="11267" y="4892"/>
                </a:lnTo>
                <a:lnTo>
                  <a:pt x="10658" y="4940"/>
                </a:lnTo>
                <a:lnTo>
                  <a:pt x="10634" y="4940"/>
                </a:lnTo>
                <a:lnTo>
                  <a:pt x="10634" y="4965"/>
                </a:lnTo>
                <a:lnTo>
                  <a:pt x="10634" y="4989"/>
                </a:lnTo>
                <a:lnTo>
                  <a:pt x="10658" y="5013"/>
                </a:lnTo>
                <a:lnTo>
                  <a:pt x="10902" y="5086"/>
                </a:lnTo>
                <a:lnTo>
                  <a:pt x="11169" y="5111"/>
                </a:lnTo>
                <a:lnTo>
                  <a:pt x="12021" y="5111"/>
                </a:lnTo>
                <a:lnTo>
                  <a:pt x="12362" y="5135"/>
                </a:lnTo>
                <a:lnTo>
                  <a:pt x="12556" y="5622"/>
                </a:lnTo>
                <a:lnTo>
                  <a:pt x="11461" y="5622"/>
                </a:lnTo>
                <a:lnTo>
                  <a:pt x="11291" y="5646"/>
                </a:lnTo>
                <a:lnTo>
                  <a:pt x="11145" y="5695"/>
                </a:lnTo>
                <a:lnTo>
                  <a:pt x="10999" y="5768"/>
                </a:lnTo>
                <a:lnTo>
                  <a:pt x="10975" y="5792"/>
                </a:lnTo>
                <a:lnTo>
                  <a:pt x="10999" y="5841"/>
                </a:lnTo>
                <a:lnTo>
                  <a:pt x="11267" y="5889"/>
                </a:lnTo>
                <a:lnTo>
                  <a:pt x="11534" y="5889"/>
                </a:lnTo>
                <a:lnTo>
                  <a:pt x="12070" y="5914"/>
                </a:lnTo>
                <a:lnTo>
                  <a:pt x="12654" y="5938"/>
                </a:lnTo>
                <a:lnTo>
                  <a:pt x="12702" y="6060"/>
                </a:lnTo>
                <a:lnTo>
                  <a:pt x="12727" y="6181"/>
                </a:lnTo>
                <a:lnTo>
                  <a:pt x="12386" y="6181"/>
                </a:lnTo>
                <a:lnTo>
                  <a:pt x="11729" y="6254"/>
                </a:lnTo>
                <a:lnTo>
                  <a:pt x="11413" y="6279"/>
                </a:lnTo>
                <a:lnTo>
                  <a:pt x="11121" y="6352"/>
                </a:lnTo>
                <a:lnTo>
                  <a:pt x="11096" y="6352"/>
                </a:lnTo>
                <a:lnTo>
                  <a:pt x="11096" y="6376"/>
                </a:lnTo>
                <a:lnTo>
                  <a:pt x="11096" y="6400"/>
                </a:lnTo>
                <a:lnTo>
                  <a:pt x="11121" y="6425"/>
                </a:lnTo>
                <a:lnTo>
                  <a:pt x="11388" y="6473"/>
                </a:lnTo>
                <a:lnTo>
                  <a:pt x="11656" y="6498"/>
                </a:lnTo>
                <a:lnTo>
                  <a:pt x="12508" y="6498"/>
                </a:lnTo>
                <a:lnTo>
                  <a:pt x="12824" y="6522"/>
                </a:lnTo>
                <a:lnTo>
                  <a:pt x="12873" y="6838"/>
                </a:lnTo>
                <a:lnTo>
                  <a:pt x="12556" y="6838"/>
                </a:lnTo>
                <a:lnTo>
                  <a:pt x="12240" y="6863"/>
                </a:lnTo>
                <a:lnTo>
                  <a:pt x="11753" y="6887"/>
                </a:lnTo>
                <a:lnTo>
                  <a:pt x="11510" y="6911"/>
                </a:lnTo>
                <a:lnTo>
                  <a:pt x="11267" y="6936"/>
                </a:lnTo>
                <a:lnTo>
                  <a:pt x="11242" y="6936"/>
                </a:lnTo>
                <a:lnTo>
                  <a:pt x="11242" y="6960"/>
                </a:lnTo>
                <a:lnTo>
                  <a:pt x="11242" y="7009"/>
                </a:lnTo>
                <a:lnTo>
                  <a:pt x="11267" y="7009"/>
                </a:lnTo>
                <a:lnTo>
                  <a:pt x="11461" y="7082"/>
                </a:lnTo>
                <a:lnTo>
                  <a:pt x="11680" y="7130"/>
                </a:lnTo>
                <a:lnTo>
                  <a:pt x="12727" y="7130"/>
                </a:lnTo>
                <a:lnTo>
                  <a:pt x="12921" y="7106"/>
                </a:lnTo>
                <a:lnTo>
                  <a:pt x="12994" y="7593"/>
                </a:lnTo>
                <a:lnTo>
                  <a:pt x="12994" y="7593"/>
                </a:lnTo>
                <a:lnTo>
                  <a:pt x="12848" y="7568"/>
                </a:lnTo>
                <a:lnTo>
                  <a:pt x="12702" y="7568"/>
                </a:lnTo>
                <a:lnTo>
                  <a:pt x="12435" y="7593"/>
                </a:lnTo>
                <a:lnTo>
                  <a:pt x="11997" y="7593"/>
                </a:lnTo>
                <a:lnTo>
                  <a:pt x="11778" y="7617"/>
                </a:lnTo>
                <a:lnTo>
                  <a:pt x="11559" y="7690"/>
                </a:lnTo>
                <a:lnTo>
                  <a:pt x="11534" y="7690"/>
                </a:lnTo>
                <a:lnTo>
                  <a:pt x="11534" y="7739"/>
                </a:lnTo>
                <a:lnTo>
                  <a:pt x="11534" y="7763"/>
                </a:lnTo>
                <a:lnTo>
                  <a:pt x="11559" y="7787"/>
                </a:lnTo>
                <a:lnTo>
                  <a:pt x="11778" y="7836"/>
                </a:lnTo>
                <a:lnTo>
                  <a:pt x="11997" y="7860"/>
                </a:lnTo>
                <a:lnTo>
                  <a:pt x="12435" y="7860"/>
                </a:lnTo>
                <a:lnTo>
                  <a:pt x="12702" y="7885"/>
                </a:lnTo>
                <a:lnTo>
                  <a:pt x="12848" y="7885"/>
                </a:lnTo>
                <a:lnTo>
                  <a:pt x="12994" y="7860"/>
                </a:lnTo>
                <a:lnTo>
                  <a:pt x="12994" y="7909"/>
                </a:lnTo>
                <a:lnTo>
                  <a:pt x="12994" y="8250"/>
                </a:lnTo>
                <a:lnTo>
                  <a:pt x="12873" y="8201"/>
                </a:lnTo>
                <a:lnTo>
                  <a:pt x="12775" y="8201"/>
                </a:lnTo>
                <a:lnTo>
                  <a:pt x="12532" y="8177"/>
                </a:lnTo>
                <a:lnTo>
                  <a:pt x="12094" y="8177"/>
                </a:lnTo>
                <a:lnTo>
                  <a:pt x="11875" y="8201"/>
                </a:lnTo>
                <a:lnTo>
                  <a:pt x="11656" y="8250"/>
                </a:lnTo>
                <a:lnTo>
                  <a:pt x="11656" y="8274"/>
                </a:lnTo>
                <a:lnTo>
                  <a:pt x="11632" y="8298"/>
                </a:lnTo>
                <a:lnTo>
                  <a:pt x="11656" y="8298"/>
                </a:lnTo>
                <a:lnTo>
                  <a:pt x="11656" y="8323"/>
                </a:lnTo>
                <a:lnTo>
                  <a:pt x="12045" y="8396"/>
                </a:lnTo>
                <a:lnTo>
                  <a:pt x="12410" y="8444"/>
                </a:lnTo>
                <a:lnTo>
                  <a:pt x="12702" y="8469"/>
                </a:lnTo>
                <a:lnTo>
                  <a:pt x="12824" y="8493"/>
                </a:lnTo>
                <a:lnTo>
                  <a:pt x="12970" y="8469"/>
                </a:lnTo>
                <a:lnTo>
                  <a:pt x="12873" y="8858"/>
                </a:lnTo>
                <a:lnTo>
                  <a:pt x="12654" y="8809"/>
                </a:lnTo>
                <a:lnTo>
                  <a:pt x="12483" y="8785"/>
                </a:lnTo>
                <a:lnTo>
                  <a:pt x="12264" y="8736"/>
                </a:lnTo>
                <a:lnTo>
                  <a:pt x="11826" y="8736"/>
                </a:lnTo>
                <a:lnTo>
                  <a:pt x="11607" y="8809"/>
                </a:lnTo>
                <a:lnTo>
                  <a:pt x="11583" y="8834"/>
                </a:lnTo>
                <a:lnTo>
                  <a:pt x="11583" y="8858"/>
                </a:lnTo>
                <a:lnTo>
                  <a:pt x="11583" y="8882"/>
                </a:lnTo>
                <a:lnTo>
                  <a:pt x="11851" y="8882"/>
                </a:lnTo>
                <a:lnTo>
                  <a:pt x="12094" y="8931"/>
                </a:lnTo>
                <a:lnTo>
                  <a:pt x="12556" y="9053"/>
                </a:lnTo>
                <a:lnTo>
                  <a:pt x="12775" y="9126"/>
                </a:lnTo>
                <a:lnTo>
                  <a:pt x="12654" y="9345"/>
                </a:lnTo>
                <a:lnTo>
                  <a:pt x="12508" y="9296"/>
                </a:lnTo>
                <a:lnTo>
                  <a:pt x="12313" y="9272"/>
                </a:lnTo>
                <a:lnTo>
                  <a:pt x="12143" y="9223"/>
                </a:lnTo>
                <a:lnTo>
                  <a:pt x="11972" y="9199"/>
                </a:lnTo>
                <a:lnTo>
                  <a:pt x="11607" y="9199"/>
                </a:lnTo>
                <a:lnTo>
                  <a:pt x="11583" y="9223"/>
                </a:lnTo>
                <a:lnTo>
                  <a:pt x="11583" y="9247"/>
                </a:lnTo>
                <a:lnTo>
                  <a:pt x="11583" y="9272"/>
                </a:lnTo>
                <a:lnTo>
                  <a:pt x="11924" y="9418"/>
                </a:lnTo>
                <a:lnTo>
                  <a:pt x="12240" y="9564"/>
                </a:lnTo>
                <a:lnTo>
                  <a:pt x="12532" y="9637"/>
                </a:lnTo>
                <a:lnTo>
                  <a:pt x="12337" y="9929"/>
                </a:lnTo>
                <a:lnTo>
                  <a:pt x="12337" y="9977"/>
                </a:lnTo>
                <a:lnTo>
                  <a:pt x="12167" y="9904"/>
                </a:lnTo>
                <a:lnTo>
                  <a:pt x="11997" y="9880"/>
                </a:lnTo>
                <a:lnTo>
                  <a:pt x="11802" y="9831"/>
                </a:lnTo>
                <a:lnTo>
                  <a:pt x="11242" y="9831"/>
                </a:lnTo>
                <a:lnTo>
                  <a:pt x="11218" y="9856"/>
                </a:lnTo>
                <a:lnTo>
                  <a:pt x="11218" y="9880"/>
                </a:lnTo>
                <a:lnTo>
                  <a:pt x="11242" y="9880"/>
                </a:lnTo>
                <a:lnTo>
                  <a:pt x="11534" y="10002"/>
                </a:lnTo>
                <a:lnTo>
                  <a:pt x="11851" y="10123"/>
                </a:lnTo>
                <a:lnTo>
                  <a:pt x="12167" y="10245"/>
                </a:lnTo>
                <a:lnTo>
                  <a:pt x="11972" y="10513"/>
                </a:lnTo>
                <a:lnTo>
                  <a:pt x="11826" y="10488"/>
                </a:lnTo>
                <a:lnTo>
                  <a:pt x="11413" y="10391"/>
                </a:lnTo>
                <a:lnTo>
                  <a:pt x="11023" y="10342"/>
                </a:lnTo>
                <a:lnTo>
                  <a:pt x="10975" y="10342"/>
                </a:lnTo>
                <a:lnTo>
                  <a:pt x="10975" y="10367"/>
                </a:lnTo>
                <a:lnTo>
                  <a:pt x="10975" y="10391"/>
                </a:lnTo>
                <a:lnTo>
                  <a:pt x="10999" y="10440"/>
                </a:lnTo>
                <a:lnTo>
                  <a:pt x="11145" y="10537"/>
                </a:lnTo>
                <a:lnTo>
                  <a:pt x="11315" y="10610"/>
                </a:lnTo>
                <a:lnTo>
                  <a:pt x="11632" y="10732"/>
                </a:lnTo>
                <a:lnTo>
                  <a:pt x="11802" y="10780"/>
                </a:lnTo>
                <a:lnTo>
                  <a:pt x="11656" y="10999"/>
                </a:lnTo>
                <a:lnTo>
                  <a:pt x="11510" y="10951"/>
                </a:lnTo>
                <a:lnTo>
                  <a:pt x="11364" y="10926"/>
                </a:lnTo>
                <a:lnTo>
                  <a:pt x="11072" y="10853"/>
                </a:lnTo>
                <a:lnTo>
                  <a:pt x="10950" y="10853"/>
                </a:lnTo>
                <a:lnTo>
                  <a:pt x="10804" y="10902"/>
                </a:lnTo>
                <a:lnTo>
                  <a:pt x="10780" y="10926"/>
                </a:lnTo>
                <a:lnTo>
                  <a:pt x="10756" y="10951"/>
                </a:lnTo>
                <a:lnTo>
                  <a:pt x="10756" y="10999"/>
                </a:lnTo>
                <a:lnTo>
                  <a:pt x="10780" y="11048"/>
                </a:lnTo>
                <a:lnTo>
                  <a:pt x="10902" y="11121"/>
                </a:lnTo>
                <a:lnTo>
                  <a:pt x="11023" y="11170"/>
                </a:lnTo>
                <a:lnTo>
                  <a:pt x="11267" y="11243"/>
                </a:lnTo>
                <a:lnTo>
                  <a:pt x="11461" y="11291"/>
                </a:lnTo>
                <a:lnTo>
                  <a:pt x="11242" y="11583"/>
                </a:lnTo>
                <a:lnTo>
                  <a:pt x="11072" y="11535"/>
                </a:lnTo>
                <a:lnTo>
                  <a:pt x="10877" y="11535"/>
                </a:lnTo>
                <a:lnTo>
                  <a:pt x="10683" y="11583"/>
                </a:lnTo>
                <a:lnTo>
                  <a:pt x="10658" y="11608"/>
                </a:lnTo>
                <a:lnTo>
                  <a:pt x="10683" y="11632"/>
                </a:lnTo>
                <a:lnTo>
                  <a:pt x="10829" y="11681"/>
                </a:lnTo>
                <a:lnTo>
                  <a:pt x="10975" y="11729"/>
                </a:lnTo>
                <a:lnTo>
                  <a:pt x="11096" y="11778"/>
                </a:lnTo>
                <a:lnTo>
                  <a:pt x="10877" y="12143"/>
                </a:lnTo>
                <a:lnTo>
                  <a:pt x="10829" y="12118"/>
                </a:lnTo>
                <a:lnTo>
                  <a:pt x="10658" y="12045"/>
                </a:lnTo>
                <a:lnTo>
                  <a:pt x="10561" y="11997"/>
                </a:lnTo>
                <a:lnTo>
                  <a:pt x="10464" y="11972"/>
                </a:lnTo>
                <a:lnTo>
                  <a:pt x="10439" y="11997"/>
                </a:lnTo>
                <a:lnTo>
                  <a:pt x="10439" y="12045"/>
                </a:lnTo>
                <a:lnTo>
                  <a:pt x="10488" y="12118"/>
                </a:lnTo>
                <a:lnTo>
                  <a:pt x="10585" y="12191"/>
                </a:lnTo>
                <a:lnTo>
                  <a:pt x="10756" y="12313"/>
                </a:lnTo>
                <a:lnTo>
                  <a:pt x="10561" y="12654"/>
                </a:lnTo>
                <a:lnTo>
                  <a:pt x="10415" y="12629"/>
                </a:lnTo>
                <a:lnTo>
                  <a:pt x="10172" y="12629"/>
                </a:lnTo>
                <a:lnTo>
                  <a:pt x="10026" y="12654"/>
                </a:lnTo>
                <a:lnTo>
                  <a:pt x="10026" y="12678"/>
                </a:lnTo>
                <a:lnTo>
                  <a:pt x="10026" y="12702"/>
                </a:lnTo>
                <a:lnTo>
                  <a:pt x="10245" y="12800"/>
                </a:lnTo>
                <a:lnTo>
                  <a:pt x="10439" y="12897"/>
                </a:lnTo>
                <a:lnTo>
                  <a:pt x="10196" y="13384"/>
                </a:lnTo>
                <a:lnTo>
                  <a:pt x="9880" y="13384"/>
                </a:lnTo>
                <a:lnTo>
                  <a:pt x="9904" y="13432"/>
                </a:lnTo>
                <a:lnTo>
                  <a:pt x="10147" y="13505"/>
                </a:lnTo>
                <a:lnTo>
                  <a:pt x="10074" y="13700"/>
                </a:lnTo>
                <a:lnTo>
                  <a:pt x="10026" y="13895"/>
                </a:lnTo>
                <a:lnTo>
                  <a:pt x="9953" y="14284"/>
                </a:lnTo>
                <a:lnTo>
                  <a:pt x="9880" y="14673"/>
                </a:lnTo>
                <a:lnTo>
                  <a:pt x="9807" y="15087"/>
                </a:lnTo>
                <a:lnTo>
                  <a:pt x="9101" y="15111"/>
                </a:lnTo>
                <a:lnTo>
                  <a:pt x="9247" y="14673"/>
                </a:lnTo>
                <a:lnTo>
                  <a:pt x="9344" y="14235"/>
                </a:lnTo>
                <a:lnTo>
                  <a:pt x="9539" y="13359"/>
                </a:lnTo>
                <a:lnTo>
                  <a:pt x="9734" y="12459"/>
                </a:lnTo>
                <a:lnTo>
                  <a:pt x="9855" y="12021"/>
                </a:lnTo>
                <a:lnTo>
                  <a:pt x="9977" y="11583"/>
                </a:lnTo>
                <a:lnTo>
                  <a:pt x="10269" y="10659"/>
                </a:lnTo>
                <a:lnTo>
                  <a:pt x="10537" y="9734"/>
                </a:lnTo>
                <a:lnTo>
                  <a:pt x="10658" y="9320"/>
                </a:lnTo>
                <a:lnTo>
                  <a:pt x="10756" y="8858"/>
                </a:lnTo>
                <a:lnTo>
                  <a:pt x="10780" y="8639"/>
                </a:lnTo>
                <a:lnTo>
                  <a:pt x="10780" y="8396"/>
                </a:lnTo>
                <a:lnTo>
                  <a:pt x="10756" y="8177"/>
                </a:lnTo>
                <a:lnTo>
                  <a:pt x="10707" y="7958"/>
                </a:lnTo>
                <a:lnTo>
                  <a:pt x="10683" y="7933"/>
                </a:lnTo>
                <a:lnTo>
                  <a:pt x="10634" y="7933"/>
                </a:lnTo>
                <a:lnTo>
                  <a:pt x="10610" y="7958"/>
                </a:lnTo>
                <a:lnTo>
                  <a:pt x="10537" y="8177"/>
                </a:lnTo>
                <a:lnTo>
                  <a:pt x="10464" y="8420"/>
                </a:lnTo>
                <a:lnTo>
                  <a:pt x="10366" y="8882"/>
                </a:lnTo>
                <a:lnTo>
                  <a:pt x="10293" y="9369"/>
                </a:lnTo>
                <a:lnTo>
                  <a:pt x="10172" y="9831"/>
                </a:lnTo>
                <a:lnTo>
                  <a:pt x="9904" y="10756"/>
                </a:lnTo>
                <a:lnTo>
                  <a:pt x="9588" y="11656"/>
                </a:lnTo>
                <a:lnTo>
                  <a:pt x="9466" y="12094"/>
                </a:lnTo>
                <a:lnTo>
                  <a:pt x="9369" y="12532"/>
                </a:lnTo>
                <a:lnTo>
                  <a:pt x="9174" y="13384"/>
                </a:lnTo>
                <a:lnTo>
                  <a:pt x="8979" y="14260"/>
                </a:lnTo>
                <a:lnTo>
                  <a:pt x="8858" y="14698"/>
                </a:lnTo>
                <a:lnTo>
                  <a:pt x="8736" y="15111"/>
                </a:lnTo>
                <a:lnTo>
                  <a:pt x="8128" y="15136"/>
                </a:lnTo>
                <a:lnTo>
                  <a:pt x="7519" y="15087"/>
                </a:lnTo>
                <a:lnTo>
                  <a:pt x="7179" y="15063"/>
                </a:lnTo>
                <a:lnTo>
                  <a:pt x="7154" y="15038"/>
                </a:lnTo>
                <a:lnTo>
                  <a:pt x="7081" y="14698"/>
                </a:lnTo>
                <a:lnTo>
                  <a:pt x="7033" y="14357"/>
                </a:lnTo>
                <a:lnTo>
                  <a:pt x="6935" y="13651"/>
                </a:lnTo>
                <a:lnTo>
                  <a:pt x="6765" y="12605"/>
                </a:lnTo>
                <a:lnTo>
                  <a:pt x="6570" y="11583"/>
                </a:lnTo>
                <a:lnTo>
                  <a:pt x="6230" y="9880"/>
                </a:lnTo>
                <a:lnTo>
                  <a:pt x="6060" y="9028"/>
                </a:lnTo>
                <a:lnTo>
                  <a:pt x="5841" y="8177"/>
                </a:lnTo>
                <a:lnTo>
                  <a:pt x="5816" y="8152"/>
                </a:lnTo>
                <a:lnTo>
                  <a:pt x="5768" y="8128"/>
                </a:lnTo>
                <a:lnTo>
                  <a:pt x="5743" y="8128"/>
                </a:lnTo>
                <a:lnTo>
                  <a:pt x="5695" y="8152"/>
                </a:lnTo>
                <a:lnTo>
                  <a:pt x="5646" y="8298"/>
                </a:lnTo>
                <a:lnTo>
                  <a:pt x="5646" y="8420"/>
                </a:lnTo>
                <a:lnTo>
                  <a:pt x="5646" y="8542"/>
                </a:lnTo>
                <a:lnTo>
                  <a:pt x="5646" y="8663"/>
                </a:lnTo>
                <a:lnTo>
                  <a:pt x="5719" y="8931"/>
                </a:lnTo>
                <a:lnTo>
                  <a:pt x="5768" y="9199"/>
                </a:lnTo>
                <a:lnTo>
                  <a:pt x="5865" y="9734"/>
                </a:lnTo>
                <a:lnTo>
                  <a:pt x="5962" y="10245"/>
                </a:lnTo>
                <a:lnTo>
                  <a:pt x="6035" y="10780"/>
                </a:lnTo>
                <a:lnTo>
                  <a:pt x="6133" y="11316"/>
                </a:lnTo>
                <a:lnTo>
                  <a:pt x="6327" y="12337"/>
                </a:lnTo>
                <a:lnTo>
                  <a:pt x="6522" y="13384"/>
                </a:lnTo>
                <a:lnTo>
                  <a:pt x="6570" y="13773"/>
                </a:lnTo>
                <a:lnTo>
                  <a:pt x="6619" y="14211"/>
                </a:lnTo>
                <a:lnTo>
                  <a:pt x="6668" y="14625"/>
                </a:lnTo>
                <a:lnTo>
                  <a:pt x="6716" y="14819"/>
                </a:lnTo>
                <a:lnTo>
                  <a:pt x="6765" y="15014"/>
                </a:lnTo>
                <a:lnTo>
                  <a:pt x="6497" y="15038"/>
                </a:lnTo>
                <a:lnTo>
                  <a:pt x="6473" y="14625"/>
                </a:lnTo>
                <a:lnTo>
                  <a:pt x="6400" y="14235"/>
                </a:lnTo>
                <a:lnTo>
                  <a:pt x="6279" y="13846"/>
                </a:lnTo>
                <a:lnTo>
                  <a:pt x="6133" y="13481"/>
                </a:lnTo>
                <a:lnTo>
                  <a:pt x="5938" y="13116"/>
                </a:lnTo>
                <a:lnTo>
                  <a:pt x="5743" y="12775"/>
                </a:lnTo>
                <a:lnTo>
                  <a:pt x="5281" y="12070"/>
                </a:lnTo>
                <a:lnTo>
                  <a:pt x="4746" y="11267"/>
                </a:lnTo>
                <a:lnTo>
                  <a:pt x="4210" y="10415"/>
                </a:lnTo>
                <a:lnTo>
                  <a:pt x="3967" y="9977"/>
                </a:lnTo>
                <a:lnTo>
                  <a:pt x="3724" y="9539"/>
                </a:lnTo>
                <a:lnTo>
                  <a:pt x="3529" y="9077"/>
                </a:lnTo>
                <a:lnTo>
                  <a:pt x="3359" y="8615"/>
                </a:lnTo>
                <a:lnTo>
                  <a:pt x="3286" y="8396"/>
                </a:lnTo>
                <a:lnTo>
                  <a:pt x="3261" y="8152"/>
                </a:lnTo>
                <a:lnTo>
                  <a:pt x="3237" y="7909"/>
                </a:lnTo>
                <a:lnTo>
                  <a:pt x="3237" y="7666"/>
                </a:lnTo>
                <a:lnTo>
                  <a:pt x="3261" y="7155"/>
                </a:lnTo>
                <a:lnTo>
                  <a:pt x="3310" y="6668"/>
                </a:lnTo>
                <a:lnTo>
                  <a:pt x="3334" y="6376"/>
                </a:lnTo>
                <a:lnTo>
                  <a:pt x="3407" y="6108"/>
                </a:lnTo>
                <a:lnTo>
                  <a:pt x="3480" y="5841"/>
                </a:lnTo>
                <a:lnTo>
                  <a:pt x="3578" y="5597"/>
                </a:lnTo>
                <a:lnTo>
                  <a:pt x="3699" y="5354"/>
                </a:lnTo>
                <a:lnTo>
                  <a:pt x="3845" y="5111"/>
                </a:lnTo>
                <a:lnTo>
                  <a:pt x="4016" y="4892"/>
                </a:lnTo>
                <a:lnTo>
                  <a:pt x="4186" y="4673"/>
                </a:lnTo>
                <a:lnTo>
                  <a:pt x="4648" y="4162"/>
                </a:lnTo>
                <a:lnTo>
                  <a:pt x="5062" y="3748"/>
                </a:lnTo>
                <a:lnTo>
                  <a:pt x="5403" y="3432"/>
                </a:lnTo>
                <a:lnTo>
                  <a:pt x="5743" y="3189"/>
                </a:lnTo>
                <a:lnTo>
                  <a:pt x="6060" y="3018"/>
                </a:lnTo>
                <a:lnTo>
                  <a:pt x="6352" y="2872"/>
                </a:lnTo>
                <a:lnTo>
                  <a:pt x="6668" y="2775"/>
                </a:lnTo>
                <a:lnTo>
                  <a:pt x="6984" y="2702"/>
                </a:lnTo>
                <a:lnTo>
                  <a:pt x="7276" y="2653"/>
                </a:lnTo>
                <a:lnTo>
                  <a:pt x="7568" y="2629"/>
                </a:lnTo>
                <a:lnTo>
                  <a:pt x="7860" y="2605"/>
                </a:lnTo>
                <a:close/>
                <a:moveTo>
                  <a:pt x="6716" y="15525"/>
                </a:moveTo>
                <a:lnTo>
                  <a:pt x="6619" y="15720"/>
                </a:lnTo>
                <a:lnTo>
                  <a:pt x="6352" y="16158"/>
                </a:lnTo>
                <a:lnTo>
                  <a:pt x="6279" y="16109"/>
                </a:lnTo>
                <a:lnTo>
                  <a:pt x="6230" y="16060"/>
                </a:lnTo>
                <a:lnTo>
                  <a:pt x="6206" y="15963"/>
                </a:lnTo>
                <a:lnTo>
                  <a:pt x="6206" y="15866"/>
                </a:lnTo>
                <a:lnTo>
                  <a:pt x="6206" y="15768"/>
                </a:lnTo>
                <a:lnTo>
                  <a:pt x="6230" y="15695"/>
                </a:lnTo>
                <a:lnTo>
                  <a:pt x="6279" y="15598"/>
                </a:lnTo>
                <a:lnTo>
                  <a:pt x="6327" y="15549"/>
                </a:lnTo>
                <a:lnTo>
                  <a:pt x="6595" y="15525"/>
                </a:lnTo>
                <a:close/>
                <a:moveTo>
                  <a:pt x="6887" y="15525"/>
                </a:moveTo>
                <a:lnTo>
                  <a:pt x="7276" y="15549"/>
                </a:lnTo>
                <a:lnTo>
                  <a:pt x="7641" y="15598"/>
                </a:lnTo>
                <a:lnTo>
                  <a:pt x="8225" y="15647"/>
                </a:lnTo>
                <a:lnTo>
                  <a:pt x="8809" y="15671"/>
                </a:lnTo>
                <a:lnTo>
                  <a:pt x="8541" y="15963"/>
                </a:lnTo>
                <a:lnTo>
                  <a:pt x="8298" y="16255"/>
                </a:lnTo>
                <a:lnTo>
                  <a:pt x="7909" y="16231"/>
                </a:lnTo>
                <a:lnTo>
                  <a:pt x="8249" y="15744"/>
                </a:lnTo>
                <a:lnTo>
                  <a:pt x="8249" y="15720"/>
                </a:lnTo>
                <a:lnTo>
                  <a:pt x="8225" y="15695"/>
                </a:lnTo>
                <a:lnTo>
                  <a:pt x="8201" y="15671"/>
                </a:lnTo>
                <a:lnTo>
                  <a:pt x="8176" y="15695"/>
                </a:lnTo>
                <a:lnTo>
                  <a:pt x="7690" y="16231"/>
                </a:lnTo>
                <a:lnTo>
                  <a:pt x="7179" y="16182"/>
                </a:lnTo>
                <a:lnTo>
                  <a:pt x="7325" y="15939"/>
                </a:lnTo>
                <a:lnTo>
                  <a:pt x="7471" y="15671"/>
                </a:lnTo>
                <a:lnTo>
                  <a:pt x="7471" y="15647"/>
                </a:lnTo>
                <a:lnTo>
                  <a:pt x="7446" y="15622"/>
                </a:lnTo>
                <a:lnTo>
                  <a:pt x="7422" y="15647"/>
                </a:lnTo>
                <a:lnTo>
                  <a:pt x="7203" y="15890"/>
                </a:lnTo>
                <a:lnTo>
                  <a:pt x="6935" y="16182"/>
                </a:lnTo>
                <a:lnTo>
                  <a:pt x="6741" y="16206"/>
                </a:lnTo>
                <a:lnTo>
                  <a:pt x="6570" y="16255"/>
                </a:lnTo>
                <a:lnTo>
                  <a:pt x="6668" y="16060"/>
                </a:lnTo>
                <a:lnTo>
                  <a:pt x="6814" y="15817"/>
                </a:lnTo>
                <a:lnTo>
                  <a:pt x="6862" y="15671"/>
                </a:lnTo>
                <a:lnTo>
                  <a:pt x="6887" y="15525"/>
                </a:lnTo>
                <a:close/>
                <a:moveTo>
                  <a:pt x="9661" y="15622"/>
                </a:moveTo>
                <a:lnTo>
                  <a:pt x="9734" y="15671"/>
                </a:lnTo>
                <a:lnTo>
                  <a:pt x="9807" y="15695"/>
                </a:lnTo>
                <a:lnTo>
                  <a:pt x="9953" y="15695"/>
                </a:lnTo>
                <a:lnTo>
                  <a:pt x="9782" y="15793"/>
                </a:lnTo>
                <a:lnTo>
                  <a:pt x="9661" y="15939"/>
                </a:lnTo>
                <a:lnTo>
                  <a:pt x="9539" y="16085"/>
                </a:lnTo>
                <a:lnTo>
                  <a:pt x="9417" y="16279"/>
                </a:lnTo>
                <a:lnTo>
                  <a:pt x="9271" y="16279"/>
                </a:lnTo>
                <a:lnTo>
                  <a:pt x="9612" y="15817"/>
                </a:lnTo>
                <a:lnTo>
                  <a:pt x="9612" y="15793"/>
                </a:lnTo>
                <a:lnTo>
                  <a:pt x="9612" y="15768"/>
                </a:lnTo>
                <a:lnTo>
                  <a:pt x="9563" y="15768"/>
                </a:lnTo>
                <a:lnTo>
                  <a:pt x="9320" y="16012"/>
                </a:lnTo>
                <a:lnTo>
                  <a:pt x="9077" y="16255"/>
                </a:lnTo>
                <a:lnTo>
                  <a:pt x="8517" y="16255"/>
                </a:lnTo>
                <a:lnTo>
                  <a:pt x="8882" y="15720"/>
                </a:lnTo>
                <a:lnTo>
                  <a:pt x="8906" y="15695"/>
                </a:lnTo>
                <a:lnTo>
                  <a:pt x="8882" y="15671"/>
                </a:lnTo>
                <a:lnTo>
                  <a:pt x="9271" y="15671"/>
                </a:lnTo>
                <a:lnTo>
                  <a:pt x="9661" y="15622"/>
                </a:lnTo>
                <a:close/>
                <a:moveTo>
                  <a:pt x="10074" y="15768"/>
                </a:moveTo>
                <a:lnTo>
                  <a:pt x="10074" y="15841"/>
                </a:lnTo>
                <a:lnTo>
                  <a:pt x="10099" y="15939"/>
                </a:lnTo>
                <a:lnTo>
                  <a:pt x="10074" y="16060"/>
                </a:lnTo>
                <a:lnTo>
                  <a:pt x="10050" y="16182"/>
                </a:lnTo>
                <a:lnTo>
                  <a:pt x="9977" y="16304"/>
                </a:lnTo>
                <a:lnTo>
                  <a:pt x="9758" y="16279"/>
                </a:lnTo>
                <a:lnTo>
                  <a:pt x="9880" y="16012"/>
                </a:lnTo>
                <a:lnTo>
                  <a:pt x="9977" y="15890"/>
                </a:lnTo>
                <a:lnTo>
                  <a:pt x="10074" y="15768"/>
                </a:lnTo>
                <a:close/>
                <a:moveTo>
                  <a:pt x="6522" y="16571"/>
                </a:moveTo>
                <a:lnTo>
                  <a:pt x="6595" y="16620"/>
                </a:lnTo>
                <a:lnTo>
                  <a:pt x="6424" y="16888"/>
                </a:lnTo>
                <a:lnTo>
                  <a:pt x="6376" y="17034"/>
                </a:lnTo>
                <a:lnTo>
                  <a:pt x="6327" y="17180"/>
                </a:lnTo>
                <a:lnTo>
                  <a:pt x="6254" y="17082"/>
                </a:lnTo>
                <a:lnTo>
                  <a:pt x="6230" y="16985"/>
                </a:lnTo>
                <a:lnTo>
                  <a:pt x="6206" y="16912"/>
                </a:lnTo>
                <a:lnTo>
                  <a:pt x="6230" y="16815"/>
                </a:lnTo>
                <a:lnTo>
                  <a:pt x="6254" y="16839"/>
                </a:lnTo>
                <a:lnTo>
                  <a:pt x="6303" y="16839"/>
                </a:lnTo>
                <a:lnTo>
                  <a:pt x="6352" y="16815"/>
                </a:lnTo>
                <a:lnTo>
                  <a:pt x="6376" y="16766"/>
                </a:lnTo>
                <a:lnTo>
                  <a:pt x="6424" y="16596"/>
                </a:lnTo>
                <a:lnTo>
                  <a:pt x="6449" y="16596"/>
                </a:lnTo>
                <a:lnTo>
                  <a:pt x="6522" y="16571"/>
                </a:lnTo>
                <a:close/>
                <a:moveTo>
                  <a:pt x="7884" y="16693"/>
                </a:moveTo>
                <a:lnTo>
                  <a:pt x="7957" y="16717"/>
                </a:lnTo>
                <a:lnTo>
                  <a:pt x="7787" y="16985"/>
                </a:lnTo>
                <a:lnTo>
                  <a:pt x="7617" y="17253"/>
                </a:lnTo>
                <a:lnTo>
                  <a:pt x="7592" y="17326"/>
                </a:lnTo>
                <a:lnTo>
                  <a:pt x="7300" y="17326"/>
                </a:lnTo>
                <a:lnTo>
                  <a:pt x="7398" y="17107"/>
                </a:lnTo>
                <a:lnTo>
                  <a:pt x="7519" y="16888"/>
                </a:lnTo>
                <a:lnTo>
                  <a:pt x="7617" y="16717"/>
                </a:lnTo>
                <a:lnTo>
                  <a:pt x="7884" y="16693"/>
                </a:lnTo>
                <a:close/>
                <a:moveTo>
                  <a:pt x="8225" y="16717"/>
                </a:moveTo>
                <a:lnTo>
                  <a:pt x="8736" y="16742"/>
                </a:lnTo>
                <a:lnTo>
                  <a:pt x="8541" y="17034"/>
                </a:lnTo>
                <a:lnTo>
                  <a:pt x="8371" y="17326"/>
                </a:lnTo>
                <a:lnTo>
                  <a:pt x="7909" y="17326"/>
                </a:lnTo>
                <a:lnTo>
                  <a:pt x="7933" y="17277"/>
                </a:lnTo>
                <a:lnTo>
                  <a:pt x="8225" y="16717"/>
                </a:lnTo>
                <a:close/>
                <a:moveTo>
                  <a:pt x="9223" y="16742"/>
                </a:moveTo>
                <a:lnTo>
                  <a:pt x="8979" y="17350"/>
                </a:lnTo>
                <a:lnTo>
                  <a:pt x="8663" y="17350"/>
                </a:lnTo>
                <a:lnTo>
                  <a:pt x="8979" y="16742"/>
                </a:lnTo>
                <a:close/>
                <a:moveTo>
                  <a:pt x="9928" y="16742"/>
                </a:moveTo>
                <a:lnTo>
                  <a:pt x="9661" y="17253"/>
                </a:lnTo>
                <a:lnTo>
                  <a:pt x="9612" y="17350"/>
                </a:lnTo>
                <a:lnTo>
                  <a:pt x="9320" y="17350"/>
                </a:lnTo>
                <a:lnTo>
                  <a:pt x="9563" y="16742"/>
                </a:lnTo>
                <a:close/>
                <a:moveTo>
                  <a:pt x="10147" y="16839"/>
                </a:moveTo>
                <a:lnTo>
                  <a:pt x="10220" y="16961"/>
                </a:lnTo>
                <a:lnTo>
                  <a:pt x="10245" y="17107"/>
                </a:lnTo>
                <a:lnTo>
                  <a:pt x="10220" y="17228"/>
                </a:lnTo>
                <a:lnTo>
                  <a:pt x="10147" y="17350"/>
                </a:lnTo>
                <a:lnTo>
                  <a:pt x="9928" y="17350"/>
                </a:lnTo>
                <a:lnTo>
                  <a:pt x="9953" y="17277"/>
                </a:lnTo>
                <a:lnTo>
                  <a:pt x="10050" y="17082"/>
                </a:lnTo>
                <a:lnTo>
                  <a:pt x="10147" y="16839"/>
                </a:lnTo>
                <a:close/>
                <a:moveTo>
                  <a:pt x="6862" y="16693"/>
                </a:moveTo>
                <a:lnTo>
                  <a:pt x="7081" y="16717"/>
                </a:lnTo>
                <a:lnTo>
                  <a:pt x="7300" y="16717"/>
                </a:lnTo>
                <a:lnTo>
                  <a:pt x="7106" y="17009"/>
                </a:lnTo>
                <a:lnTo>
                  <a:pt x="6935" y="17326"/>
                </a:lnTo>
                <a:lnTo>
                  <a:pt x="6741" y="17350"/>
                </a:lnTo>
                <a:lnTo>
                  <a:pt x="6570" y="17399"/>
                </a:lnTo>
                <a:lnTo>
                  <a:pt x="6619" y="17204"/>
                </a:lnTo>
                <a:lnTo>
                  <a:pt x="6692" y="17034"/>
                </a:lnTo>
                <a:lnTo>
                  <a:pt x="6862" y="16693"/>
                </a:lnTo>
                <a:close/>
                <a:moveTo>
                  <a:pt x="6473" y="17618"/>
                </a:moveTo>
                <a:lnTo>
                  <a:pt x="6643" y="17691"/>
                </a:lnTo>
                <a:lnTo>
                  <a:pt x="6814" y="17715"/>
                </a:lnTo>
                <a:lnTo>
                  <a:pt x="6789" y="17910"/>
                </a:lnTo>
                <a:lnTo>
                  <a:pt x="6765" y="18080"/>
                </a:lnTo>
                <a:lnTo>
                  <a:pt x="6643" y="17983"/>
                </a:lnTo>
                <a:lnTo>
                  <a:pt x="6546" y="17861"/>
                </a:lnTo>
                <a:lnTo>
                  <a:pt x="6352" y="17642"/>
                </a:lnTo>
                <a:lnTo>
                  <a:pt x="6376" y="17618"/>
                </a:lnTo>
                <a:lnTo>
                  <a:pt x="6424" y="17642"/>
                </a:lnTo>
                <a:lnTo>
                  <a:pt x="6473" y="17618"/>
                </a:lnTo>
                <a:close/>
                <a:moveTo>
                  <a:pt x="7398" y="17739"/>
                </a:moveTo>
                <a:lnTo>
                  <a:pt x="7300" y="18031"/>
                </a:lnTo>
                <a:lnTo>
                  <a:pt x="7252" y="18177"/>
                </a:lnTo>
                <a:lnTo>
                  <a:pt x="7252" y="18299"/>
                </a:lnTo>
                <a:lnTo>
                  <a:pt x="7008" y="18202"/>
                </a:lnTo>
                <a:lnTo>
                  <a:pt x="7154" y="17739"/>
                </a:lnTo>
                <a:close/>
                <a:moveTo>
                  <a:pt x="8833" y="17715"/>
                </a:moveTo>
                <a:lnTo>
                  <a:pt x="8785" y="17837"/>
                </a:lnTo>
                <a:lnTo>
                  <a:pt x="8736" y="17983"/>
                </a:lnTo>
                <a:lnTo>
                  <a:pt x="8712" y="18104"/>
                </a:lnTo>
                <a:lnTo>
                  <a:pt x="8736" y="18153"/>
                </a:lnTo>
                <a:lnTo>
                  <a:pt x="8736" y="18202"/>
                </a:lnTo>
                <a:lnTo>
                  <a:pt x="8809" y="18250"/>
                </a:lnTo>
                <a:lnTo>
                  <a:pt x="8882" y="18250"/>
                </a:lnTo>
                <a:lnTo>
                  <a:pt x="8931" y="18226"/>
                </a:lnTo>
                <a:lnTo>
                  <a:pt x="9004" y="18153"/>
                </a:lnTo>
                <a:lnTo>
                  <a:pt x="9125" y="17958"/>
                </a:lnTo>
                <a:lnTo>
                  <a:pt x="9198" y="17739"/>
                </a:lnTo>
                <a:lnTo>
                  <a:pt x="9393" y="17739"/>
                </a:lnTo>
                <a:lnTo>
                  <a:pt x="9369" y="17861"/>
                </a:lnTo>
                <a:lnTo>
                  <a:pt x="9369" y="18007"/>
                </a:lnTo>
                <a:lnTo>
                  <a:pt x="9125" y="18153"/>
                </a:lnTo>
                <a:lnTo>
                  <a:pt x="8833" y="18275"/>
                </a:lnTo>
                <a:lnTo>
                  <a:pt x="8566" y="18372"/>
                </a:lnTo>
                <a:lnTo>
                  <a:pt x="8249" y="18421"/>
                </a:lnTo>
                <a:lnTo>
                  <a:pt x="8274" y="18275"/>
                </a:lnTo>
                <a:lnTo>
                  <a:pt x="8371" y="17983"/>
                </a:lnTo>
                <a:lnTo>
                  <a:pt x="8468" y="17715"/>
                </a:lnTo>
                <a:close/>
                <a:moveTo>
                  <a:pt x="8176" y="17715"/>
                </a:moveTo>
                <a:lnTo>
                  <a:pt x="8030" y="18056"/>
                </a:lnTo>
                <a:lnTo>
                  <a:pt x="7957" y="18250"/>
                </a:lnTo>
                <a:lnTo>
                  <a:pt x="7933" y="18445"/>
                </a:lnTo>
                <a:lnTo>
                  <a:pt x="7738" y="18421"/>
                </a:lnTo>
                <a:lnTo>
                  <a:pt x="7568" y="18396"/>
                </a:lnTo>
                <a:lnTo>
                  <a:pt x="7568" y="18226"/>
                </a:lnTo>
                <a:lnTo>
                  <a:pt x="7641" y="17983"/>
                </a:lnTo>
                <a:lnTo>
                  <a:pt x="7738" y="17715"/>
                </a:lnTo>
                <a:close/>
                <a:moveTo>
                  <a:pt x="8128" y="2094"/>
                </a:moveTo>
                <a:lnTo>
                  <a:pt x="7714" y="2142"/>
                </a:lnTo>
                <a:lnTo>
                  <a:pt x="7325" y="2191"/>
                </a:lnTo>
                <a:lnTo>
                  <a:pt x="6935" y="2264"/>
                </a:lnTo>
                <a:lnTo>
                  <a:pt x="6546" y="2386"/>
                </a:lnTo>
                <a:lnTo>
                  <a:pt x="6181" y="2507"/>
                </a:lnTo>
                <a:lnTo>
                  <a:pt x="5841" y="2653"/>
                </a:lnTo>
                <a:lnTo>
                  <a:pt x="5500" y="2824"/>
                </a:lnTo>
                <a:lnTo>
                  <a:pt x="5184" y="3018"/>
                </a:lnTo>
                <a:lnTo>
                  <a:pt x="4892" y="3237"/>
                </a:lnTo>
                <a:lnTo>
                  <a:pt x="4551" y="3554"/>
                </a:lnTo>
                <a:lnTo>
                  <a:pt x="4210" y="3918"/>
                </a:lnTo>
                <a:lnTo>
                  <a:pt x="3918" y="4332"/>
                </a:lnTo>
                <a:lnTo>
                  <a:pt x="3626" y="4746"/>
                </a:lnTo>
                <a:lnTo>
                  <a:pt x="3383" y="5159"/>
                </a:lnTo>
                <a:lnTo>
                  <a:pt x="3164" y="5549"/>
                </a:lnTo>
                <a:lnTo>
                  <a:pt x="3018" y="5889"/>
                </a:lnTo>
                <a:lnTo>
                  <a:pt x="2921" y="6157"/>
                </a:lnTo>
                <a:lnTo>
                  <a:pt x="2823" y="6595"/>
                </a:lnTo>
                <a:lnTo>
                  <a:pt x="2775" y="7057"/>
                </a:lnTo>
                <a:lnTo>
                  <a:pt x="2750" y="7495"/>
                </a:lnTo>
                <a:lnTo>
                  <a:pt x="2775" y="7958"/>
                </a:lnTo>
                <a:lnTo>
                  <a:pt x="2823" y="8396"/>
                </a:lnTo>
                <a:lnTo>
                  <a:pt x="2921" y="8834"/>
                </a:lnTo>
                <a:lnTo>
                  <a:pt x="3067" y="9272"/>
                </a:lnTo>
                <a:lnTo>
                  <a:pt x="3237" y="9685"/>
                </a:lnTo>
                <a:lnTo>
                  <a:pt x="3602" y="10367"/>
                </a:lnTo>
                <a:lnTo>
                  <a:pt x="3991" y="11024"/>
                </a:lnTo>
                <a:lnTo>
                  <a:pt x="4843" y="12337"/>
                </a:lnTo>
                <a:lnTo>
                  <a:pt x="5281" y="13019"/>
                </a:lnTo>
                <a:lnTo>
                  <a:pt x="5476" y="13384"/>
                </a:lnTo>
                <a:lnTo>
                  <a:pt x="5646" y="13724"/>
                </a:lnTo>
                <a:lnTo>
                  <a:pt x="5792" y="14089"/>
                </a:lnTo>
                <a:lnTo>
                  <a:pt x="5914" y="14454"/>
                </a:lnTo>
                <a:lnTo>
                  <a:pt x="5987" y="14844"/>
                </a:lnTo>
                <a:lnTo>
                  <a:pt x="5987" y="15282"/>
                </a:lnTo>
                <a:lnTo>
                  <a:pt x="5962" y="15379"/>
                </a:lnTo>
                <a:lnTo>
                  <a:pt x="5962" y="15428"/>
                </a:lnTo>
                <a:lnTo>
                  <a:pt x="5889" y="15525"/>
                </a:lnTo>
                <a:lnTo>
                  <a:pt x="5841" y="15647"/>
                </a:lnTo>
                <a:lnTo>
                  <a:pt x="5816" y="15768"/>
                </a:lnTo>
                <a:lnTo>
                  <a:pt x="5792" y="15914"/>
                </a:lnTo>
                <a:lnTo>
                  <a:pt x="5816" y="16036"/>
                </a:lnTo>
                <a:lnTo>
                  <a:pt x="5841" y="16158"/>
                </a:lnTo>
                <a:lnTo>
                  <a:pt x="5889" y="16279"/>
                </a:lnTo>
                <a:lnTo>
                  <a:pt x="5962" y="16377"/>
                </a:lnTo>
                <a:lnTo>
                  <a:pt x="5865" y="16474"/>
                </a:lnTo>
                <a:lnTo>
                  <a:pt x="5792" y="16620"/>
                </a:lnTo>
                <a:lnTo>
                  <a:pt x="5768" y="16766"/>
                </a:lnTo>
                <a:lnTo>
                  <a:pt x="5768" y="16912"/>
                </a:lnTo>
                <a:lnTo>
                  <a:pt x="5768" y="17058"/>
                </a:lnTo>
                <a:lnTo>
                  <a:pt x="5816" y="17204"/>
                </a:lnTo>
                <a:lnTo>
                  <a:pt x="5889" y="17350"/>
                </a:lnTo>
                <a:lnTo>
                  <a:pt x="5987" y="17472"/>
                </a:lnTo>
                <a:lnTo>
                  <a:pt x="5962" y="17496"/>
                </a:lnTo>
                <a:lnTo>
                  <a:pt x="5914" y="17618"/>
                </a:lnTo>
                <a:lnTo>
                  <a:pt x="5914" y="17715"/>
                </a:lnTo>
                <a:lnTo>
                  <a:pt x="5938" y="17837"/>
                </a:lnTo>
                <a:lnTo>
                  <a:pt x="5987" y="17934"/>
                </a:lnTo>
                <a:lnTo>
                  <a:pt x="6133" y="18129"/>
                </a:lnTo>
                <a:lnTo>
                  <a:pt x="6303" y="18299"/>
                </a:lnTo>
                <a:lnTo>
                  <a:pt x="6424" y="18421"/>
                </a:lnTo>
                <a:lnTo>
                  <a:pt x="6570" y="18518"/>
                </a:lnTo>
                <a:lnTo>
                  <a:pt x="6862" y="18688"/>
                </a:lnTo>
                <a:lnTo>
                  <a:pt x="7179" y="18810"/>
                </a:lnTo>
                <a:lnTo>
                  <a:pt x="7495" y="18859"/>
                </a:lnTo>
                <a:lnTo>
                  <a:pt x="7738" y="18883"/>
                </a:lnTo>
                <a:lnTo>
                  <a:pt x="7982" y="18883"/>
                </a:lnTo>
                <a:lnTo>
                  <a:pt x="8030" y="18956"/>
                </a:lnTo>
                <a:lnTo>
                  <a:pt x="8079" y="18980"/>
                </a:lnTo>
                <a:lnTo>
                  <a:pt x="8128" y="18980"/>
                </a:lnTo>
                <a:lnTo>
                  <a:pt x="8176" y="18956"/>
                </a:lnTo>
                <a:lnTo>
                  <a:pt x="8201" y="18907"/>
                </a:lnTo>
                <a:lnTo>
                  <a:pt x="8201" y="18883"/>
                </a:lnTo>
                <a:lnTo>
                  <a:pt x="8493" y="18834"/>
                </a:lnTo>
                <a:lnTo>
                  <a:pt x="8785" y="18761"/>
                </a:lnTo>
                <a:lnTo>
                  <a:pt x="9052" y="18664"/>
                </a:lnTo>
                <a:lnTo>
                  <a:pt x="9320" y="18542"/>
                </a:lnTo>
                <a:lnTo>
                  <a:pt x="9563" y="18396"/>
                </a:lnTo>
                <a:lnTo>
                  <a:pt x="9807" y="18226"/>
                </a:lnTo>
                <a:lnTo>
                  <a:pt x="10050" y="18056"/>
                </a:lnTo>
                <a:lnTo>
                  <a:pt x="10269" y="17837"/>
                </a:lnTo>
                <a:lnTo>
                  <a:pt x="10318" y="17764"/>
                </a:lnTo>
                <a:lnTo>
                  <a:pt x="10342" y="17691"/>
                </a:lnTo>
                <a:lnTo>
                  <a:pt x="10464" y="17593"/>
                </a:lnTo>
                <a:lnTo>
                  <a:pt x="10537" y="17447"/>
                </a:lnTo>
                <a:lnTo>
                  <a:pt x="10585" y="17301"/>
                </a:lnTo>
                <a:lnTo>
                  <a:pt x="10634" y="17107"/>
                </a:lnTo>
                <a:lnTo>
                  <a:pt x="10634" y="16936"/>
                </a:lnTo>
                <a:lnTo>
                  <a:pt x="10585" y="16742"/>
                </a:lnTo>
                <a:lnTo>
                  <a:pt x="10512" y="16596"/>
                </a:lnTo>
                <a:lnTo>
                  <a:pt x="10391" y="16474"/>
                </a:lnTo>
                <a:lnTo>
                  <a:pt x="10488" y="16255"/>
                </a:lnTo>
                <a:lnTo>
                  <a:pt x="10537" y="16036"/>
                </a:lnTo>
                <a:lnTo>
                  <a:pt x="10537" y="15817"/>
                </a:lnTo>
                <a:lnTo>
                  <a:pt x="10488" y="15574"/>
                </a:lnTo>
                <a:lnTo>
                  <a:pt x="10415" y="15476"/>
                </a:lnTo>
                <a:lnTo>
                  <a:pt x="10342" y="15379"/>
                </a:lnTo>
                <a:lnTo>
                  <a:pt x="10342" y="15306"/>
                </a:lnTo>
                <a:lnTo>
                  <a:pt x="10415" y="14965"/>
                </a:lnTo>
                <a:lnTo>
                  <a:pt x="10464" y="14625"/>
                </a:lnTo>
                <a:lnTo>
                  <a:pt x="10512" y="14284"/>
                </a:lnTo>
                <a:lnTo>
                  <a:pt x="10585" y="13943"/>
                </a:lnTo>
                <a:lnTo>
                  <a:pt x="10658" y="13700"/>
                </a:lnTo>
                <a:lnTo>
                  <a:pt x="10756" y="13457"/>
                </a:lnTo>
                <a:lnTo>
                  <a:pt x="10999" y="12994"/>
                </a:lnTo>
                <a:lnTo>
                  <a:pt x="11023" y="12970"/>
                </a:lnTo>
                <a:lnTo>
                  <a:pt x="11023" y="12946"/>
                </a:lnTo>
                <a:lnTo>
                  <a:pt x="11340" y="12459"/>
                </a:lnTo>
                <a:lnTo>
                  <a:pt x="11632" y="11972"/>
                </a:lnTo>
                <a:lnTo>
                  <a:pt x="12191" y="11194"/>
                </a:lnTo>
                <a:lnTo>
                  <a:pt x="12483" y="10780"/>
                </a:lnTo>
                <a:lnTo>
                  <a:pt x="12751" y="10367"/>
                </a:lnTo>
                <a:lnTo>
                  <a:pt x="12994" y="9953"/>
                </a:lnTo>
                <a:lnTo>
                  <a:pt x="13213" y="9515"/>
                </a:lnTo>
                <a:lnTo>
                  <a:pt x="13384" y="9053"/>
                </a:lnTo>
                <a:lnTo>
                  <a:pt x="13457" y="8809"/>
                </a:lnTo>
                <a:lnTo>
                  <a:pt x="13505" y="8590"/>
                </a:lnTo>
                <a:lnTo>
                  <a:pt x="13554" y="8152"/>
                </a:lnTo>
                <a:lnTo>
                  <a:pt x="13554" y="7714"/>
                </a:lnTo>
                <a:lnTo>
                  <a:pt x="13505" y="7276"/>
                </a:lnTo>
                <a:lnTo>
                  <a:pt x="13432" y="6838"/>
                </a:lnTo>
                <a:lnTo>
                  <a:pt x="13335" y="6400"/>
                </a:lnTo>
                <a:lnTo>
                  <a:pt x="13213" y="5962"/>
                </a:lnTo>
                <a:lnTo>
                  <a:pt x="12946" y="5135"/>
                </a:lnTo>
                <a:lnTo>
                  <a:pt x="12800" y="4770"/>
                </a:lnTo>
                <a:lnTo>
                  <a:pt x="12605" y="4429"/>
                </a:lnTo>
                <a:lnTo>
                  <a:pt x="12386" y="4113"/>
                </a:lnTo>
                <a:lnTo>
                  <a:pt x="12143" y="3797"/>
                </a:lnTo>
                <a:lnTo>
                  <a:pt x="12143" y="3773"/>
                </a:lnTo>
                <a:lnTo>
                  <a:pt x="12094" y="3675"/>
                </a:lnTo>
                <a:lnTo>
                  <a:pt x="12021" y="3602"/>
                </a:lnTo>
                <a:lnTo>
                  <a:pt x="11948" y="3554"/>
                </a:lnTo>
                <a:lnTo>
                  <a:pt x="11851" y="3505"/>
                </a:lnTo>
                <a:lnTo>
                  <a:pt x="11607" y="3286"/>
                </a:lnTo>
                <a:lnTo>
                  <a:pt x="11340" y="3091"/>
                </a:lnTo>
                <a:lnTo>
                  <a:pt x="11072" y="2897"/>
                </a:lnTo>
                <a:lnTo>
                  <a:pt x="10804" y="2726"/>
                </a:lnTo>
                <a:lnTo>
                  <a:pt x="10464" y="2556"/>
                </a:lnTo>
                <a:lnTo>
                  <a:pt x="10099" y="2386"/>
                </a:lnTo>
                <a:lnTo>
                  <a:pt x="9709" y="2264"/>
                </a:lnTo>
                <a:lnTo>
                  <a:pt x="9320" y="2191"/>
                </a:lnTo>
                <a:lnTo>
                  <a:pt x="8931" y="2142"/>
                </a:lnTo>
                <a:lnTo>
                  <a:pt x="8517" y="2094"/>
                </a:lnTo>
                <a:close/>
              </a:path>
            </a:pathLst>
          </a:custGeom>
          <a:solidFill>
            <a:srgbClr val="F1C23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9" name="Google Shape;639;p30"/>
          <p:cNvSpPr/>
          <p:nvPr/>
        </p:nvSpPr>
        <p:spPr>
          <a:xfrm>
            <a:off x="2182535" y="3065529"/>
            <a:ext cx="253691" cy="432593"/>
          </a:xfrm>
          <a:custGeom>
            <a:rect b="b" l="l" r="r" t="t"/>
            <a:pathLst>
              <a:path extrusionOk="0" h="20002" w="11730">
                <a:moveTo>
                  <a:pt x="6425" y="414"/>
                </a:moveTo>
                <a:lnTo>
                  <a:pt x="6571" y="439"/>
                </a:lnTo>
                <a:lnTo>
                  <a:pt x="6692" y="487"/>
                </a:lnTo>
                <a:lnTo>
                  <a:pt x="6814" y="560"/>
                </a:lnTo>
                <a:lnTo>
                  <a:pt x="6936" y="633"/>
                </a:lnTo>
                <a:lnTo>
                  <a:pt x="7033" y="731"/>
                </a:lnTo>
                <a:lnTo>
                  <a:pt x="7130" y="828"/>
                </a:lnTo>
                <a:lnTo>
                  <a:pt x="7179" y="950"/>
                </a:lnTo>
                <a:lnTo>
                  <a:pt x="7228" y="1096"/>
                </a:lnTo>
                <a:lnTo>
                  <a:pt x="7252" y="1242"/>
                </a:lnTo>
                <a:lnTo>
                  <a:pt x="7276" y="1534"/>
                </a:lnTo>
                <a:lnTo>
                  <a:pt x="7228" y="1801"/>
                </a:lnTo>
                <a:lnTo>
                  <a:pt x="7155" y="2093"/>
                </a:lnTo>
                <a:lnTo>
                  <a:pt x="7033" y="2385"/>
                </a:lnTo>
                <a:lnTo>
                  <a:pt x="6790" y="2945"/>
                </a:lnTo>
                <a:lnTo>
                  <a:pt x="6522" y="3480"/>
                </a:lnTo>
                <a:lnTo>
                  <a:pt x="6303" y="3456"/>
                </a:lnTo>
                <a:lnTo>
                  <a:pt x="5938" y="3456"/>
                </a:lnTo>
                <a:lnTo>
                  <a:pt x="5646" y="2629"/>
                </a:lnTo>
                <a:lnTo>
                  <a:pt x="5427" y="2069"/>
                </a:lnTo>
                <a:lnTo>
                  <a:pt x="5305" y="1826"/>
                </a:lnTo>
                <a:lnTo>
                  <a:pt x="5208" y="1631"/>
                </a:lnTo>
                <a:lnTo>
                  <a:pt x="5184" y="1388"/>
                </a:lnTo>
                <a:lnTo>
                  <a:pt x="5208" y="1266"/>
                </a:lnTo>
                <a:lnTo>
                  <a:pt x="5232" y="1169"/>
                </a:lnTo>
                <a:lnTo>
                  <a:pt x="5281" y="1047"/>
                </a:lnTo>
                <a:lnTo>
                  <a:pt x="5330" y="925"/>
                </a:lnTo>
                <a:lnTo>
                  <a:pt x="5403" y="828"/>
                </a:lnTo>
                <a:lnTo>
                  <a:pt x="5500" y="731"/>
                </a:lnTo>
                <a:lnTo>
                  <a:pt x="5622" y="633"/>
                </a:lnTo>
                <a:lnTo>
                  <a:pt x="5743" y="536"/>
                </a:lnTo>
                <a:lnTo>
                  <a:pt x="5865" y="487"/>
                </a:lnTo>
                <a:lnTo>
                  <a:pt x="6011" y="439"/>
                </a:lnTo>
                <a:lnTo>
                  <a:pt x="6157" y="414"/>
                </a:lnTo>
                <a:close/>
                <a:moveTo>
                  <a:pt x="9052" y="1339"/>
                </a:moveTo>
                <a:lnTo>
                  <a:pt x="9198" y="1388"/>
                </a:lnTo>
                <a:lnTo>
                  <a:pt x="9344" y="1436"/>
                </a:lnTo>
                <a:lnTo>
                  <a:pt x="9490" y="1534"/>
                </a:lnTo>
                <a:lnTo>
                  <a:pt x="9588" y="1631"/>
                </a:lnTo>
                <a:lnTo>
                  <a:pt x="9709" y="1753"/>
                </a:lnTo>
                <a:lnTo>
                  <a:pt x="9782" y="1874"/>
                </a:lnTo>
                <a:lnTo>
                  <a:pt x="9855" y="2020"/>
                </a:lnTo>
                <a:lnTo>
                  <a:pt x="9904" y="2166"/>
                </a:lnTo>
                <a:lnTo>
                  <a:pt x="9928" y="2312"/>
                </a:lnTo>
                <a:lnTo>
                  <a:pt x="9928" y="2483"/>
                </a:lnTo>
                <a:lnTo>
                  <a:pt x="9928" y="2629"/>
                </a:lnTo>
                <a:lnTo>
                  <a:pt x="9904" y="2775"/>
                </a:lnTo>
                <a:lnTo>
                  <a:pt x="9831" y="2945"/>
                </a:lnTo>
                <a:lnTo>
                  <a:pt x="9758" y="3067"/>
                </a:lnTo>
                <a:lnTo>
                  <a:pt x="9661" y="3213"/>
                </a:lnTo>
                <a:lnTo>
                  <a:pt x="9442" y="3383"/>
                </a:lnTo>
                <a:lnTo>
                  <a:pt x="9198" y="3553"/>
                </a:lnTo>
                <a:lnTo>
                  <a:pt x="8931" y="3675"/>
                </a:lnTo>
                <a:lnTo>
                  <a:pt x="8615" y="3796"/>
                </a:lnTo>
                <a:lnTo>
                  <a:pt x="8323" y="3869"/>
                </a:lnTo>
                <a:lnTo>
                  <a:pt x="8006" y="3967"/>
                </a:lnTo>
                <a:lnTo>
                  <a:pt x="7447" y="4088"/>
                </a:lnTo>
                <a:lnTo>
                  <a:pt x="7349" y="3942"/>
                </a:lnTo>
                <a:lnTo>
                  <a:pt x="7228" y="3821"/>
                </a:lnTo>
                <a:lnTo>
                  <a:pt x="7106" y="3724"/>
                </a:lnTo>
                <a:lnTo>
                  <a:pt x="6960" y="3626"/>
                </a:lnTo>
                <a:lnTo>
                  <a:pt x="7228" y="3091"/>
                </a:lnTo>
                <a:lnTo>
                  <a:pt x="7447" y="2531"/>
                </a:lnTo>
                <a:lnTo>
                  <a:pt x="7568" y="2288"/>
                </a:lnTo>
                <a:lnTo>
                  <a:pt x="7690" y="2069"/>
                </a:lnTo>
                <a:lnTo>
                  <a:pt x="7836" y="1874"/>
                </a:lnTo>
                <a:lnTo>
                  <a:pt x="7982" y="1704"/>
                </a:lnTo>
                <a:lnTo>
                  <a:pt x="8177" y="1558"/>
                </a:lnTo>
                <a:lnTo>
                  <a:pt x="8371" y="1436"/>
                </a:lnTo>
                <a:lnTo>
                  <a:pt x="8590" y="1363"/>
                </a:lnTo>
                <a:lnTo>
                  <a:pt x="8858" y="1339"/>
                </a:lnTo>
                <a:close/>
                <a:moveTo>
                  <a:pt x="3991" y="1242"/>
                </a:moveTo>
                <a:lnTo>
                  <a:pt x="4162" y="1266"/>
                </a:lnTo>
                <a:lnTo>
                  <a:pt x="4308" y="1315"/>
                </a:lnTo>
                <a:lnTo>
                  <a:pt x="4454" y="1412"/>
                </a:lnTo>
                <a:lnTo>
                  <a:pt x="4575" y="1534"/>
                </a:lnTo>
                <a:lnTo>
                  <a:pt x="4697" y="1704"/>
                </a:lnTo>
                <a:lnTo>
                  <a:pt x="4819" y="1874"/>
                </a:lnTo>
                <a:lnTo>
                  <a:pt x="4916" y="2312"/>
                </a:lnTo>
                <a:lnTo>
                  <a:pt x="5086" y="2775"/>
                </a:lnTo>
                <a:lnTo>
                  <a:pt x="5184" y="2994"/>
                </a:lnTo>
                <a:lnTo>
                  <a:pt x="5305" y="3213"/>
                </a:lnTo>
                <a:lnTo>
                  <a:pt x="5427" y="3407"/>
                </a:lnTo>
                <a:lnTo>
                  <a:pt x="5573" y="3578"/>
                </a:lnTo>
                <a:lnTo>
                  <a:pt x="5476" y="3626"/>
                </a:lnTo>
                <a:lnTo>
                  <a:pt x="5305" y="3724"/>
                </a:lnTo>
                <a:lnTo>
                  <a:pt x="5135" y="3845"/>
                </a:lnTo>
                <a:lnTo>
                  <a:pt x="5013" y="4015"/>
                </a:lnTo>
                <a:lnTo>
                  <a:pt x="4892" y="4186"/>
                </a:lnTo>
                <a:lnTo>
                  <a:pt x="4794" y="4113"/>
                </a:lnTo>
                <a:lnTo>
                  <a:pt x="4697" y="4040"/>
                </a:lnTo>
                <a:lnTo>
                  <a:pt x="4478" y="3894"/>
                </a:lnTo>
                <a:lnTo>
                  <a:pt x="4016" y="3699"/>
                </a:lnTo>
                <a:lnTo>
                  <a:pt x="3578" y="3432"/>
                </a:lnTo>
                <a:lnTo>
                  <a:pt x="3213" y="3213"/>
                </a:lnTo>
                <a:lnTo>
                  <a:pt x="3115" y="3164"/>
                </a:lnTo>
                <a:lnTo>
                  <a:pt x="3018" y="3091"/>
                </a:lnTo>
                <a:lnTo>
                  <a:pt x="2969" y="2994"/>
                </a:lnTo>
                <a:lnTo>
                  <a:pt x="2921" y="2896"/>
                </a:lnTo>
                <a:lnTo>
                  <a:pt x="2921" y="2799"/>
                </a:lnTo>
                <a:lnTo>
                  <a:pt x="2921" y="2677"/>
                </a:lnTo>
                <a:lnTo>
                  <a:pt x="2969" y="2434"/>
                </a:lnTo>
                <a:lnTo>
                  <a:pt x="3067" y="2118"/>
                </a:lnTo>
                <a:lnTo>
                  <a:pt x="3213" y="1826"/>
                </a:lnTo>
                <a:lnTo>
                  <a:pt x="3310" y="1680"/>
                </a:lnTo>
                <a:lnTo>
                  <a:pt x="3432" y="1558"/>
                </a:lnTo>
                <a:lnTo>
                  <a:pt x="3529" y="1436"/>
                </a:lnTo>
                <a:lnTo>
                  <a:pt x="3675" y="1339"/>
                </a:lnTo>
                <a:lnTo>
                  <a:pt x="3845" y="1266"/>
                </a:lnTo>
                <a:lnTo>
                  <a:pt x="3991" y="1242"/>
                </a:lnTo>
                <a:close/>
                <a:moveTo>
                  <a:pt x="6157" y="3967"/>
                </a:moveTo>
                <a:lnTo>
                  <a:pt x="6181" y="4015"/>
                </a:lnTo>
                <a:lnTo>
                  <a:pt x="6084" y="4088"/>
                </a:lnTo>
                <a:lnTo>
                  <a:pt x="5962" y="4161"/>
                </a:lnTo>
                <a:lnTo>
                  <a:pt x="5768" y="4380"/>
                </a:lnTo>
                <a:lnTo>
                  <a:pt x="5597" y="4624"/>
                </a:lnTo>
                <a:lnTo>
                  <a:pt x="5451" y="4843"/>
                </a:lnTo>
                <a:lnTo>
                  <a:pt x="5305" y="5110"/>
                </a:lnTo>
                <a:lnTo>
                  <a:pt x="5281" y="4989"/>
                </a:lnTo>
                <a:lnTo>
                  <a:pt x="5281" y="4867"/>
                </a:lnTo>
                <a:lnTo>
                  <a:pt x="5281" y="4745"/>
                </a:lnTo>
                <a:lnTo>
                  <a:pt x="5330" y="4624"/>
                </a:lnTo>
                <a:lnTo>
                  <a:pt x="5378" y="4526"/>
                </a:lnTo>
                <a:lnTo>
                  <a:pt x="5524" y="4307"/>
                </a:lnTo>
                <a:lnTo>
                  <a:pt x="5695" y="4137"/>
                </a:lnTo>
                <a:lnTo>
                  <a:pt x="5816" y="4064"/>
                </a:lnTo>
                <a:lnTo>
                  <a:pt x="5914" y="4015"/>
                </a:lnTo>
                <a:lnTo>
                  <a:pt x="6035" y="3991"/>
                </a:lnTo>
                <a:lnTo>
                  <a:pt x="6157" y="3967"/>
                </a:lnTo>
                <a:close/>
                <a:moveTo>
                  <a:pt x="6425" y="4064"/>
                </a:moveTo>
                <a:lnTo>
                  <a:pt x="6595" y="4113"/>
                </a:lnTo>
                <a:lnTo>
                  <a:pt x="6741" y="4186"/>
                </a:lnTo>
                <a:lnTo>
                  <a:pt x="6571" y="4307"/>
                </a:lnTo>
                <a:lnTo>
                  <a:pt x="6400" y="4453"/>
                </a:lnTo>
                <a:lnTo>
                  <a:pt x="6254" y="4624"/>
                </a:lnTo>
                <a:lnTo>
                  <a:pt x="6108" y="4794"/>
                </a:lnTo>
                <a:lnTo>
                  <a:pt x="5987" y="4964"/>
                </a:lnTo>
                <a:lnTo>
                  <a:pt x="5841" y="5208"/>
                </a:lnTo>
                <a:lnTo>
                  <a:pt x="5743" y="5427"/>
                </a:lnTo>
                <a:lnTo>
                  <a:pt x="5695" y="5548"/>
                </a:lnTo>
                <a:lnTo>
                  <a:pt x="5670" y="5670"/>
                </a:lnTo>
                <a:lnTo>
                  <a:pt x="5573" y="5597"/>
                </a:lnTo>
                <a:lnTo>
                  <a:pt x="5500" y="5500"/>
                </a:lnTo>
                <a:lnTo>
                  <a:pt x="5549" y="5281"/>
                </a:lnTo>
                <a:lnTo>
                  <a:pt x="5646" y="5062"/>
                </a:lnTo>
                <a:lnTo>
                  <a:pt x="5768" y="4867"/>
                </a:lnTo>
                <a:lnTo>
                  <a:pt x="5914" y="4672"/>
                </a:lnTo>
                <a:lnTo>
                  <a:pt x="6157" y="4405"/>
                </a:lnTo>
                <a:lnTo>
                  <a:pt x="6303" y="4210"/>
                </a:lnTo>
                <a:lnTo>
                  <a:pt x="6425" y="4064"/>
                </a:lnTo>
                <a:close/>
                <a:moveTo>
                  <a:pt x="7009" y="4551"/>
                </a:moveTo>
                <a:lnTo>
                  <a:pt x="7033" y="4721"/>
                </a:lnTo>
                <a:lnTo>
                  <a:pt x="7009" y="4891"/>
                </a:lnTo>
                <a:lnTo>
                  <a:pt x="6960" y="5062"/>
                </a:lnTo>
                <a:lnTo>
                  <a:pt x="6887" y="5232"/>
                </a:lnTo>
                <a:lnTo>
                  <a:pt x="6790" y="5378"/>
                </a:lnTo>
                <a:lnTo>
                  <a:pt x="6644" y="5524"/>
                </a:lnTo>
                <a:lnTo>
                  <a:pt x="6498" y="5646"/>
                </a:lnTo>
                <a:lnTo>
                  <a:pt x="6327" y="5743"/>
                </a:lnTo>
                <a:lnTo>
                  <a:pt x="6376" y="5597"/>
                </a:lnTo>
                <a:lnTo>
                  <a:pt x="6692" y="4989"/>
                </a:lnTo>
                <a:lnTo>
                  <a:pt x="7009" y="4551"/>
                </a:lnTo>
                <a:close/>
                <a:moveTo>
                  <a:pt x="6814" y="4234"/>
                </a:moveTo>
                <a:lnTo>
                  <a:pt x="6911" y="4332"/>
                </a:lnTo>
                <a:lnTo>
                  <a:pt x="6790" y="4453"/>
                </a:lnTo>
                <a:lnTo>
                  <a:pt x="6692" y="4575"/>
                </a:lnTo>
                <a:lnTo>
                  <a:pt x="6571" y="4745"/>
                </a:lnTo>
                <a:lnTo>
                  <a:pt x="6376" y="5086"/>
                </a:lnTo>
                <a:lnTo>
                  <a:pt x="6206" y="5427"/>
                </a:lnTo>
                <a:lnTo>
                  <a:pt x="6108" y="5597"/>
                </a:lnTo>
                <a:lnTo>
                  <a:pt x="6011" y="5792"/>
                </a:lnTo>
                <a:lnTo>
                  <a:pt x="5865" y="5767"/>
                </a:lnTo>
                <a:lnTo>
                  <a:pt x="5962" y="5597"/>
                </a:lnTo>
                <a:lnTo>
                  <a:pt x="6035" y="5427"/>
                </a:lnTo>
                <a:lnTo>
                  <a:pt x="6108" y="5256"/>
                </a:lnTo>
                <a:lnTo>
                  <a:pt x="6181" y="5086"/>
                </a:lnTo>
                <a:lnTo>
                  <a:pt x="6303" y="4843"/>
                </a:lnTo>
                <a:lnTo>
                  <a:pt x="6473" y="4624"/>
                </a:lnTo>
                <a:lnTo>
                  <a:pt x="6619" y="4429"/>
                </a:lnTo>
                <a:lnTo>
                  <a:pt x="6814" y="4234"/>
                </a:lnTo>
                <a:close/>
                <a:moveTo>
                  <a:pt x="2848" y="3821"/>
                </a:moveTo>
                <a:lnTo>
                  <a:pt x="3067" y="3845"/>
                </a:lnTo>
                <a:lnTo>
                  <a:pt x="3310" y="3894"/>
                </a:lnTo>
                <a:lnTo>
                  <a:pt x="3456" y="3942"/>
                </a:lnTo>
                <a:lnTo>
                  <a:pt x="3626" y="4040"/>
                </a:lnTo>
                <a:lnTo>
                  <a:pt x="4016" y="4234"/>
                </a:lnTo>
                <a:lnTo>
                  <a:pt x="4210" y="4332"/>
                </a:lnTo>
                <a:lnTo>
                  <a:pt x="4405" y="4405"/>
                </a:lnTo>
                <a:lnTo>
                  <a:pt x="4575" y="4453"/>
                </a:lnTo>
                <a:lnTo>
                  <a:pt x="4770" y="4478"/>
                </a:lnTo>
                <a:lnTo>
                  <a:pt x="4697" y="4745"/>
                </a:lnTo>
                <a:lnTo>
                  <a:pt x="4697" y="4891"/>
                </a:lnTo>
                <a:lnTo>
                  <a:pt x="4697" y="5062"/>
                </a:lnTo>
                <a:lnTo>
                  <a:pt x="4527" y="5086"/>
                </a:lnTo>
                <a:lnTo>
                  <a:pt x="4356" y="5135"/>
                </a:lnTo>
                <a:lnTo>
                  <a:pt x="4186" y="5183"/>
                </a:lnTo>
                <a:lnTo>
                  <a:pt x="4040" y="5281"/>
                </a:lnTo>
                <a:lnTo>
                  <a:pt x="3724" y="5451"/>
                </a:lnTo>
                <a:lnTo>
                  <a:pt x="3432" y="5646"/>
                </a:lnTo>
                <a:lnTo>
                  <a:pt x="2896" y="5986"/>
                </a:lnTo>
                <a:lnTo>
                  <a:pt x="2604" y="6011"/>
                </a:lnTo>
                <a:lnTo>
                  <a:pt x="2312" y="6035"/>
                </a:lnTo>
                <a:lnTo>
                  <a:pt x="2191" y="6035"/>
                </a:lnTo>
                <a:lnTo>
                  <a:pt x="2069" y="5986"/>
                </a:lnTo>
                <a:lnTo>
                  <a:pt x="1947" y="5889"/>
                </a:lnTo>
                <a:lnTo>
                  <a:pt x="1826" y="5767"/>
                </a:lnTo>
                <a:lnTo>
                  <a:pt x="1753" y="5621"/>
                </a:lnTo>
                <a:lnTo>
                  <a:pt x="1680" y="5451"/>
                </a:lnTo>
                <a:lnTo>
                  <a:pt x="1655" y="5305"/>
                </a:lnTo>
                <a:lnTo>
                  <a:pt x="1631" y="5135"/>
                </a:lnTo>
                <a:lnTo>
                  <a:pt x="1631" y="4964"/>
                </a:lnTo>
                <a:lnTo>
                  <a:pt x="1655" y="4794"/>
                </a:lnTo>
                <a:lnTo>
                  <a:pt x="1704" y="4624"/>
                </a:lnTo>
                <a:lnTo>
                  <a:pt x="1753" y="4478"/>
                </a:lnTo>
                <a:lnTo>
                  <a:pt x="1874" y="4259"/>
                </a:lnTo>
                <a:lnTo>
                  <a:pt x="2020" y="4113"/>
                </a:lnTo>
                <a:lnTo>
                  <a:pt x="2215" y="3991"/>
                </a:lnTo>
                <a:lnTo>
                  <a:pt x="2410" y="3894"/>
                </a:lnTo>
                <a:lnTo>
                  <a:pt x="2629" y="3845"/>
                </a:lnTo>
                <a:lnTo>
                  <a:pt x="2848" y="3821"/>
                </a:lnTo>
                <a:close/>
                <a:moveTo>
                  <a:pt x="10220" y="3869"/>
                </a:moveTo>
                <a:lnTo>
                  <a:pt x="10488" y="3918"/>
                </a:lnTo>
                <a:lnTo>
                  <a:pt x="10658" y="3991"/>
                </a:lnTo>
                <a:lnTo>
                  <a:pt x="10756" y="4088"/>
                </a:lnTo>
                <a:lnTo>
                  <a:pt x="10853" y="4234"/>
                </a:lnTo>
                <a:lnTo>
                  <a:pt x="10902" y="4380"/>
                </a:lnTo>
                <a:lnTo>
                  <a:pt x="10950" y="4551"/>
                </a:lnTo>
                <a:lnTo>
                  <a:pt x="10975" y="4697"/>
                </a:lnTo>
                <a:lnTo>
                  <a:pt x="10975" y="5013"/>
                </a:lnTo>
                <a:lnTo>
                  <a:pt x="10950" y="5183"/>
                </a:lnTo>
                <a:lnTo>
                  <a:pt x="10902" y="5354"/>
                </a:lnTo>
                <a:lnTo>
                  <a:pt x="10853" y="5548"/>
                </a:lnTo>
                <a:lnTo>
                  <a:pt x="10780" y="5694"/>
                </a:lnTo>
                <a:lnTo>
                  <a:pt x="10683" y="5865"/>
                </a:lnTo>
                <a:lnTo>
                  <a:pt x="10561" y="6011"/>
                </a:lnTo>
                <a:lnTo>
                  <a:pt x="10439" y="6108"/>
                </a:lnTo>
                <a:lnTo>
                  <a:pt x="10293" y="6205"/>
                </a:lnTo>
                <a:lnTo>
                  <a:pt x="10123" y="6230"/>
                </a:lnTo>
                <a:lnTo>
                  <a:pt x="9953" y="6254"/>
                </a:lnTo>
                <a:lnTo>
                  <a:pt x="9782" y="6230"/>
                </a:lnTo>
                <a:lnTo>
                  <a:pt x="9612" y="6181"/>
                </a:lnTo>
                <a:lnTo>
                  <a:pt x="9344" y="6035"/>
                </a:lnTo>
                <a:lnTo>
                  <a:pt x="9052" y="5889"/>
                </a:lnTo>
                <a:lnTo>
                  <a:pt x="8833" y="5792"/>
                </a:lnTo>
                <a:lnTo>
                  <a:pt x="8590" y="5646"/>
                </a:lnTo>
                <a:lnTo>
                  <a:pt x="8347" y="5475"/>
                </a:lnTo>
                <a:lnTo>
                  <a:pt x="8104" y="5305"/>
                </a:lnTo>
                <a:lnTo>
                  <a:pt x="7860" y="5183"/>
                </a:lnTo>
                <a:lnTo>
                  <a:pt x="7714" y="5135"/>
                </a:lnTo>
                <a:lnTo>
                  <a:pt x="7593" y="5110"/>
                </a:lnTo>
                <a:lnTo>
                  <a:pt x="7617" y="5062"/>
                </a:lnTo>
                <a:lnTo>
                  <a:pt x="7641" y="4867"/>
                </a:lnTo>
                <a:lnTo>
                  <a:pt x="7641" y="4672"/>
                </a:lnTo>
                <a:lnTo>
                  <a:pt x="7812" y="4502"/>
                </a:lnTo>
                <a:lnTo>
                  <a:pt x="8225" y="4405"/>
                </a:lnTo>
                <a:lnTo>
                  <a:pt x="8639" y="4283"/>
                </a:lnTo>
                <a:lnTo>
                  <a:pt x="9052" y="4137"/>
                </a:lnTo>
                <a:lnTo>
                  <a:pt x="9417" y="3967"/>
                </a:lnTo>
                <a:lnTo>
                  <a:pt x="9685" y="3894"/>
                </a:lnTo>
                <a:lnTo>
                  <a:pt x="9953" y="3869"/>
                </a:lnTo>
                <a:close/>
                <a:moveTo>
                  <a:pt x="7349" y="5646"/>
                </a:moveTo>
                <a:lnTo>
                  <a:pt x="7617" y="5767"/>
                </a:lnTo>
                <a:lnTo>
                  <a:pt x="7885" y="5913"/>
                </a:lnTo>
                <a:lnTo>
                  <a:pt x="8152" y="6059"/>
                </a:lnTo>
                <a:lnTo>
                  <a:pt x="8444" y="6205"/>
                </a:lnTo>
                <a:lnTo>
                  <a:pt x="8542" y="6278"/>
                </a:lnTo>
                <a:lnTo>
                  <a:pt x="8882" y="6424"/>
                </a:lnTo>
                <a:lnTo>
                  <a:pt x="9198" y="6546"/>
                </a:lnTo>
                <a:lnTo>
                  <a:pt x="9369" y="6643"/>
                </a:lnTo>
                <a:lnTo>
                  <a:pt x="9515" y="6741"/>
                </a:lnTo>
                <a:lnTo>
                  <a:pt x="9612" y="6838"/>
                </a:lnTo>
                <a:lnTo>
                  <a:pt x="9709" y="6984"/>
                </a:lnTo>
                <a:lnTo>
                  <a:pt x="9782" y="7106"/>
                </a:lnTo>
                <a:lnTo>
                  <a:pt x="9855" y="7252"/>
                </a:lnTo>
                <a:lnTo>
                  <a:pt x="9880" y="7398"/>
                </a:lnTo>
                <a:lnTo>
                  <a:pt x="9880" y="7568"/>
                </a:lnTo>
                <a:lnTo>
                  <a:pt x="9855" y="7738"/>
                </a:lnTo>
                <a:lnTo>
                  <a:pt x="9807" y="7860"/>
                </a:lnTo>
                <a:lnTo>
                  <a:pt x="9734" y="7957"/>
                </a:lnTo>
                <a:lnTo>
                  <a:pt x="9636" y="8055"/>
                </a:lnTo>
                <a:lnTo>
                  <a:pt x="9539" y="8152"/>
                </a:lnTo>
                <a:lnTo>
                  <a:pt x="9296" y="8274"/>
                </a:lnTo>
                <a:lnTo>
                  <a:pt x="9052" y="8347"/>
                </a:lnTo>
                <a:lnTo>
                  <a:pt x="8931" y="8371"/>
                </a:lnTo>
                <a:lnTo>
                  <a:pt x="8809" y="8395"/>
                </a:lnTo>
                <a:lnTo>
                  <a:pt x="8688" y="8371"/>
                </a:lnTo>
                <a:lnTo>
                  <a:pt x="8590" y="8371"/>
                </a:lnTo>
                <a:lnTo>
                  <a:pt x="8396" y="8298"/>
                </a:lnTo>
                <a:lnTo>
                  <a:pt x="8201" y="8176"/>
                </a:lnTo>
                <a:lnTo>
                  <a:pt x="8055" y="8006"/>
                </a:lnTo>
                <a:lnTo>
                  <a:pt x="7909" y="7836"/>
                </a:lnTo>
                <a:lnTo>
                  <a:pt x="7787" y="7641"/>
                </a:lnTo>
                <a:lnTo>
                  <a:pt x="7666" y="7446"/>
                </a:lnTo>
                <a:lnTo>
                  <a:pt x="7568" y="7227"/>
                </a:lnTo>
                <a:lnTo>
                  <a:pt x="7495" y="6984"/>
                </a:lnTo>
                <a:lnTo>
                  <a:pt x="7349" y="6546"/>
                </a:lnTo>
                <a:lnTo>
                  <a:pt x="7276" y="6205"/>
                </a:lnTo>
                <a:lnTo>
                  <a:pt x="7228" y="6035"/>
                </a:lnTo>
                <a:lnTo>
                  <a:pt x="7155" y="5889"/>
                </a:lnTo>
                <a:lnTo>
                  <a:pt x="7349" y="5646"/>
                </a:lnTo>
                <a:close/>
                <a:moveTo>
                  <a:pt x="4721" y="5256"/>
                </a:moveTo>
                <a:lnTo>
                  <a:pt x="4819" y="5475"/>
                </a:lnTo>
                <a:lnTo>
                  <a:pt x="4916" y="5719"/>
                </a:lnTo>
                <a:lnTo>
                  <a:pt x="5062" y="5913"/>
                </a:lnTo>
                <a:lnTo>
                  <a:pt x="5257" y="6084"/>
                </a:lnTo>
                <a:lnTo>
                  <a:pt x="5184" y="6351"/>
                </a:lnTo>
                <a:lnTo>
                  <a:pt x="5159" y="6668"/>
                </a:lnTo>
                <a:lnTo>
                  <a:pt x="5135" y="6935"/>
                </a:lnTo>
                <a:lnTo>
                  <a:pt x="5013" y="7325"/>
                </a:lnTo>
                <a:lnTo>
                  <a:pt x="4916" y="7690"/>
                </a:lnTo>
                <a:lnTo>
                  <a:pt x="4867" y="7787"/>
                </a:lnTo>
                <a:lnTo>
                  <a:pt x="4721" y="8030"/>
                </a:lnTo>
                <a:lnTo>
                  <a:pt x="4527" y="8225"/>
                </a:lnTo>
                <a:lnTo>
                  <a:pt x="4308" y="8395"/>
                </a:lnTo>
                <a:lnTo>
                  <a:pt x="4064" y="8493"/>
                </a:lnTo>
                <a:lnTo>
                  <a:pt x="3943" y="8541"/>
                </a:lnTo>
                <a:lnTo>
                  <a:pt x="3797" y="8566"/>
                </a:lnTo>
                <a:lnTo>
                  <a:pt x="3553" y="8566"/>
                </a:lnTo>
                <a:lnTo>
                  <a:pt x="3407" y="8541"/>
                </a:lnTo>
                <a:lnTo>
                  <a:pt x="3286" y="8493"/>
                </a:lnTo>
                <a:lnTo>
                  <a:pt x="3164" y="8420"/>
                </a:lnTo>
                <a:lnTo>
                  <a:pt x="3067" y="8322"/>
                </a:lnTo>
                <a:lnTo>
                  <a:pt x="2969" y="8225"/>
                </a:lnTo>
                <a:lnTo>
                  <a:pt x="2872" y="8128"/>
                </a:lnTo>
                <a:lnTo>
                  <a:pt x="2750" y="7884"/>
                </a:lnTo>
                <a:lnTo>
                  <a:pt x="2677" y="7641"/>
                </a:lnTo>
                <a:lnTo>
                  <a:pt x="2677" y="7398"/>
                </a:lnTo>
                <a:lnTo>
                  <a:pt x="2702" y="7154"/>
                </a:lnTo>
                <a:lnTo>
                  <a:pt x="2775" y="6911"/>
                </a:lnTo>
                <a:lnTo>
                  <a:pt x="2896" y="6692"/>
                </a:lnTo>
                <a:lnTo>
                  <a:pt x="3091" y="6497"/>
                </a:lnTo>
                <a:lnTo>
                  <a:pt x="3261" y="6327"/>
                </a:lnTo>
                <a:lnTo>
                  <a:pt x="3480" y="6157"/>
                </a:lnTo>
                <a:lnTo>
                  <a:pt x="3894" y="5865"/>
                </a:lnTo>
                <a:lnTo>
                  <a:pt x="4332" y="5573"/>
                </a:lnTo>
                <a:lnTo>
                  <a:pt x="4721" y="5256"/>
                </a:lnTo>
                <a:close/>
                <a:moveTo>
                  <a:pt x="6619" y="6278"/>
                </a:moveTo>
                <a:lnTo>
                  <a:pt x="6741" y="6522"/>
                </a:lnTo>
                <a:lnTo>
                  <a:pt x="6838" y="6789"/>
                </a:lnTo>
                <a:lnTo>
                  <a:pt x="6984" y="7252"/>
                </a:lnTo>
                <a:lnTo>
                  <a:pt x="7130" y="7690"/>
                </a:lnTo>
                <a:lnTo>
                  <a:pt x="7325" y="8201"/>
                </a:lnTo>
                <a:lnTo>
                  <a:pt x="7398" y="8444"/>
                </a:lnTo>
                <a:lnTo>
                  <a:pt x="7422" y="8712"/>
                </a:lnTo>
                <a:lnTo>
                  <a:pt x="7422" y="8906"/>
                </a:lnTo>
                <a:lnTo>
                  <a:pt x="7349" y="9052"/>
                </a:lnTo>
                <a:lnTo>
                  <a:pt x="7276" y="9174"/>
                </a:lnTo>
                <a:lnTo>
                  <a:pt x="7155" y="9296"/>
                </a:lnTo>
                <a:lnTo>
                  <a:pt x="7009" y="9369"/>
                </a:lnTo>
                <a:lnTo>
                  <a:pt x="6863" y="9417"/>
                </a:lnTo>
                <a:lnTo>
                  <a:pt x="6692" y="9442"/>
                </a:lnTo>
                <a:lnTo>
                  <a:pt x="6522" y="9442"/>
                </a:lnTo>
                <a:lnTo>
                  <a:pt x="6279" y="9417"/>
                </a:lnTo>
                <a:lnTo>
                  <a:pt x="6060" y="9369"/>
                </a:lnTo>
                <a:lnTo>
                  <a:pt x="5841" y="9296"/>
                </a:lnTo>
                <a:lnTo>
                  <a:pt x="5622" y="9174"/>
                </a:lnTo>
                <a:lnTo>
                  <a:pt x="5500" y="9077"/>
                </a:lnTo>
                <a:lnTo>
                  <a:pt x="5378" y="8979"/>
                </a:lnTo>
                <a:lnTo>
                  <a:pt x="5305" y="8858"/>
                </a:lnTo>
                <a:lnTo>
                  <a:pt x="5257" y="8736"/>
                </a:lnTo>
                <a:lnTo>
                  <a:pt x="5232" y="8590"/>
                </a:lnTo>
                <a:lnTo>
                  <a:pt x="5232" y="8444"/>
                </a:lnTo>
                <a:lnTo>
                  <a:pt x="5257" y="8128"/>
                </a:lnTo>
                <a:lnTo>
                  <a:pt x="5354" y="7957"/>
                </a:lnTo>
                <a:lnTo>
                  <a:pt x="5451" y="7763"/>
                </a:lnTo>
                <a:lnTo>
                  <a:pt x="5500" y="7568"/>
                </a:lnTo>
                <a:lnTo>
                  <a:pt x="5549" y="7398"/>
                </a:lnTo>
                <a:lnTo>
                  <a:pt x="5622" y="7008"/>
                </a:lnTo>
                <a:lnTo>
                  <a:pt x="5695" y="6741"/>
                </a:lnTo>
                <a:lnTo>
                  <a:pt x="5841" y="6376"/>
                </a:lnTo>
                <a:lnTo>
                  <a:pt x="6011" y="6400"/>
                </a:lnTo>
                <a:lnTo>
                  <a:pt x="6181" y="6400"/>
                </a:lnTo>
                <a:lnTo>
                  <a:pt x="6400" y="6351"/>
                </a:lnTo>
                <a:lnTo>
                  <a:pt x="6619" y="6278"/>
                </a:lnTo>
                <a:close/>
                <a:moveTo>
                  <a:pt x="11194" y="9734"/>
                </a:moveTo>
                <a:lnTo>
                  <a:pt x="11194" y="9782"/>
                </a:lnTo>
                <a:lnTo>
                  <a:pt x="10999" y="10512"/>
                </a:lnTo>
                <a:lnTo>
                  <a:pt x="10756" y="11461"/>
                </a:lnTo>
                <a:lnTo>
                  <a:pt x="10634" y="11923"/>
                </a:lnTo>
                <a:lnTo>
                  <a:pt x="10488" y="12361"/>
                </a:lnTo>
                <a:lnTo>
                  <a:pt x="10366" y="12653"/>
                </a:lnTo>
                <a:lnTo>
                  <a:pt x="10220" y="12897"/>
                </a:lnTo>
                <a:lnTo>
                  <a:pt x="10050" y="13116"/>
                </a:lnTo>
                <a:lnTo>
                  <a:pt x="9831" y="13335"/>
                </a:lnTo>
                <a:lnTo>
                  <a:pt x="9612" y="13529"/>
                </a:lnTo>
                <a:lnTo>
                  <a:pt x="9369" y="13675"/>
                </a:lnTo>
                <a:lnTo>
                  <a:pt x="9101" y="13821"/>
                </a:lnTo>
                <a:lnTo>
                  <a:pt x="8833" y="13943"/>
                </a:lnTo>
                <a:lnTo>
                  <a:pt x="8615" y="14016"/>
                </a:lnTo>
                <a:lnTo>
                  <a:pt x="8371" y="14040"/>
                </a:lnTo>
                <a:lnTo>
                  <a:pt x="8128" y="14040"/>
                </a:lnTo>
                <a:lnTo>
                  <a:pt x="7885" y="14016"/>
                </a:lnTo>
                <a:lnTo>
                  <a:pt x="7812" y="13992"/>
                </a:lnTo>
                <a:lnTo>
                  <a:pt x="8055" y="13846"/>
                </a:lnTo>
                <a:lnTo>
                  <a:pt x="8298" y="13675"/>
                </a:lnTo>
                <a:lnTo>
                  <a:pt x="8688" y="13359"/>
                </a:lnTo>
                <a:lnTo>
                  <a:pt x="8906" y="13140"/>
                </a:lnTo>
                <a:lnTo>
                  <a:pt x="9150" y="12897"/>
                </a:lnTo>
                <a:lnTo>
                  <a:pt x="9393" y="12629"/>
                </a:lnTo>
                <a:lnTo>
                  <a:pt x="9612" y="12313"/>
                </a:lnTo>
                <a:lnTo>
                  <a:pt x="9807" y="12021"/>
                </a:lnTo>
                <a:lnTo>
                  <a:pt x="9953" y="11680"/>
                </a:lnTo>
                <a:lnTo>
                  <a:pt x="10074" y="11364"/>
                </a:lnTo>
                <a:lnTo>
                  <a:pt x="10099" y="11194"/>
                </a:lnTo>
                <a:lnTo>
                  <a:pt x="10099" y="11048"/>
                </a:lnTo>
                <a:lnTo>
                  <a:pt x="10099" y="10975"/>
                </a:lnTo>
                <a:lnTo>
                  <a:pt x="10050" y="10902"/>
                </a:lnTo>
                <a:lnTo>
                  <a:pt x="10001" y="10853"/>
                </a:lnTo>
                <a:lnTo>
                  <a:pt x="9953" y="10829"/>
                </a:lnTo>
                <a:lnTo>
                  <a:pt x="9880" y="10829"/>
                </a:lnTo>
                <a:lnTo>
                  <a:pt x="9807" y="10853"/>
                </a:lnTo>
                <a:lnTo>
                  <a:pt x="9734" y="10877"/>
                </a:lnTo>
                <a:lnTo>
                  <a:pt x="9685" y="10926"/>
                </a:lnTo>
                <a:lnTo>
                  <a:pt x="9539" y="11169"/>
                </a:lnTo>
                <a:lnTo>
                  <a:pt x="9417" y="11413"/>
                </a:lnTo>
                <a:lnTo>
                  <a:pt x="9296" y="11680"/>
                </a:lnTo>
                <a:lnTo>
                  <a:pt x="9174" y="11923"/>
                </a:lnTo>
                <a:lnTo>
                  <a:pt x="9004" y="12167"/>
                </a:lnTo>
                <a:lnTo>
                  <a:pt x="8809" y="12410"/>
                </a:lnTo>
                <a:lnTo>
                  <a:pt x="8615" y="12653"/>
                </a:lnTo>
                <a:lnTo>
                  <a:pt x="8396" y="12872"/>
                </a:lnTo>
                <a:lnTo>
                  <a:pt x="8152" y="13067"/>
                </a:lnTo>
                <a:lnTo>
                  <a:pt x="7909" y="13262"/>
                </a:lnTo>
                <a:lnTo>
                  <a:pt x="7666" y="13432"/>
                </a:lnTo>
                <a:lnTo>
                  <a:pt x="7398" y="13578"/>
                </a:lnTo>
                <a:lnTo>
                  <a:pt x="7301" y="13627"/>
                </a:lnTo>
                <a:lnTo>
                  <a:pt x="7276" y="13432"/>
                </a:lnTo>
                <a:lnTo>
                  <a:pt x="7252" y="13262"/>
                </a:lnTo>
                <a:lnTo>
                  <a:pt x="7252" y="13018"/>
                </a:lnTo>
                <a:lnTo>
                  <a:pt x="7252" y="12799"/>
                </a:lnTo>
                <a:lnTo>
                  <a:pt x="7325" y="12337"/>
                </a:lnTo>
                <a:lnTo>
                  <a:pt x="7422" y="11972"/>
                </a:lnTo>
                <a:lnTo>
                  <a:pt x="7544" y="11607"/>
                </a:lnTo>
                <a:lnTo>
                  <a:pt x="7617" y="11461"/>
                </a:lnTo>
                <a:lnTo>
                  <a:pt x="7714" y="11291"/>
                </a:lnTo>
                <a:lnTo>
                  <a:pt x="7836" y="11145"/>
                </a:lnTo>
                <a:lnTo>
                  <a:pt x="7982" y="11023"/>
                </a:lnTo>
                <a:lnTo>
                  <a:pt x="8323" y="10756"/>
                </a:lnTo>
                <a:lnTo>
                  <a:pt x="8688" y="10512"/>
                </a:lnTo>
                <a:lnTo>
                  <a:pt x="9077" y="10318"/>
                </a:lnTo>
                <a:lnTo>
                  <a:pt x="9490" y="10147"/>
                </a:lnTo>
                <a:lnTo>
                  <a:pt x="9904" y="10001"/>
                </a:lnTo>
                <a:lnTo>
                  <a:pt x="10342" y="9880"/>
                </a:lnTo>
                <a:lnTo>
                  <a:pt x="10780" y="9782"/>
                </a:lnTo>
                <a:lnTo>
                  <a:pt x="11194" y="9734"/>
                </a:lnTo>
                <a:close/>
                <a:moveTo>
                  <a:pt x="390" y="11218"/>
                </a:moveTo>
                <a:lnTo>
                  <a:pt x="731" y="11267"/>
                </a:lnTo>
                <a:lnTo>
                  <a:pt x="1071" y="11291"/>
                </a:lnTo>
                <a:lnTo>
                  <a:pt x="1412" y="11315"/>
                </a:lnTo>
                <a:lnTo>
                  <a:pt x="1753" y="11364"/>
                </a:lnTo>
                <a:lnTo>
                  <a:pt x="2239" y="11437"/>
                </a:lnTo>
                <a:lnTo>
                  <a:pt x="2702" y="11583"/>
                </a:lnTo>
                <a:lnTo>
                  <a:pt x="3164" y="11729"/>
                </a:lnTo>
                <a:lnTo>
                  <a:pt x="3602" y="11948"/>
                </a:lnTo>
                <a:lnTo>
                  <a:pt x="3797" y="12069"/>
                </a:lnTo>
                <a:lnTo>
                  <a:pt x="3991" y="12215"/>
                </a:lnTo>
                <a:lnTo>
                  <a:pt x="4162" y="12361"/>
                </a:lnTo>
                <a:lnTo>
                  <a:pt x="4332" y="12556"/>
                </a:lnTo>
                <a:lnTo>
                  <a:pt x="4478" y="12726"/>
                </a:lnTo>
                <a:lnTo>
                  <a:pt x="4624" y="12921"/>
                </a:lnTo>
                <a:lnTo>
                  <a:pt x="4867" y="13335"/>
                </a:lnTo>
                <a:lnTo>
                  <a:pt x="4989" y="13578"/>
                </a:lnTo>
                <a:lnTo>
                  <a:pt x="5038" y="13797"/>
                </a:lnTo>
                <a:lnTo>
                  <a:pt x="5062" y="14040"/>
                </a:lnTo>
                <a:lnTo>
                  <a:pt x="5038" y="14284"/>
                </a:lnTo>
                <a:lnTo>
                  <a:pt x="4989" y="14746"/>
                </a:lnTo>
                <a:lnTo>
                  <a:pt x="4916" y="15233"/>
                </a:lnTo>
                <a:lnTo>
                  <a:pt x="4746" y="15160"/>
                </a:lnTo>
                <a:lnTo>
                  <a:pt x="4551" y="15062"/>
                </a:lnTo>
                <a:lnTo>
                  <a:pt x="4210" y="14843"/>
                </a:lnTo>
                <a:lnTo>
                  <a:pt x="3870" y="14576"/>
                </a:lnTo>
                <a:lnTo>
                  <a:pt x="3529" y="14284"/>
                </a:lnTo>
                <a:lnTo>
                  <a:pt x="3091" y="13919"/>
                </a:lnTo>
                <a:lnTo>
                  <a:pt x="2702" y="13529"/>
                </a:lnTo>
                <a:lnTo>
                  <a:pt x="2531" y="13335"/>
                </a:lnTo>
                <a:lnTo>
                  <a:pt x="2385" y="13116"/>
                </a:lnTo>
                <a:lnTo>
                  <a:pt x="2239" y="12897"/>
                </a:lnTo>
                <a:lnTo>
                  <a:pt x="2069" y="12726"/>
                </a:lnTo>
                <a:lnTo>
                  <a:pt x="2020" y="12702"/>
                </a:lnTo>
                <a:lnTo>
                  <a:pt x="1972" y="12702"/>
                </a:lnTo>
                <a:lnTo>
                  <a:pt x="1923" y="12726"/>
                </a:lnTo>
                <a:lnTo>
                  <a:pt x="1899" y="12775"/>
                </a:lnTo>
                <a:lnTo>
                  <a:pt x="1874" y="12921"/>
                </a:lnTo>
                <a:lnTo>
                  <a:pt x="1874" y="13043"/>
                </a:lnTo>
                <a:lnTo>
                  <a:pt x="1899" y="13189"/>
                </a:lnTo>
                <a:lnTo>
                  <a:pt x="1947" y="13335"/>
                </a:lnTo>
                <a:lnTo>
                  <a:pt x="2020" y="13456"/>
                </a:lnTo>
                <a:lnTo>
                  <a:pt x="2118" y="13602"/>
                </a:lnTo>
                <a:lnTo>
                  <a:pt x="2337" y="13870"/>
                </a:lnTo>
                <a:lnTo>
                  <a:pt x="2580" y="14113"/>
                </a:lnTo>
                <a:lnTo>
                  <a:pt x="2823" y="14357"/>
                </a:lnTo>
                <a:lnTo>
                  <a:pt x="3261" y="14722"/>
                </a:lnTo>
                <a:lnTo>
                  <a:pt x="3578" y="14989"/>
                </a:lnTo>
                <a:lnTo>
                  <a:pt x="3918" y="15257"/>
                </a:lnTo>
                <a:lnTo>
                  <a:pt x="4259" y="15476"/>
                </a:lnTo>
                <a:lnTo>
                  <a:pt x="4600" y="15671"/>
                </a:lnTo>
                <a:lnTo>
                  <a:pt x="4210" y="15841"/>
                </a:lnTo>
                <a:lnTo>
                  <a:pt x="3797" y="15938"/>
                </a:lnTo>
                <a:lnTo>
                  <a:pt x="3383" y="15987"/>
                </a:lnTo>
                <a:lnTo>
                  <a:pt x="3188" y="16011"/>
                </a:lnTo>
                <a:lnTo>
                  <a:pt x="2994" y="15987"/>
                </a:lnTo>
                <a:lnTo>
                  <a:pt x="2799" y="15963"/>
                </a:lnTo>
                <a:lnTo>
                  <a:pt x="2604" y="15914"/>
                </a:lnTo>
                <a:lnTo>
                  <a:pt x="2410" y="15865"/>
                </a:lnTo>
                <a:lnTo>
                  <a:pt x="2215" y="15768"/>
                </a:lnTo>
                <a:lnTo>
                  <a:pt x="2045" y="15671"/>
                </a:lnTo>
                <a:lnTo>
                  <a:pt x="1850" y="15549"/>
                </a:lnTo>
                <a:lnTo>
                  <a:pt x="1680" y="15403"/>
                </a:lnTo>
                <a:lnTo>
                  <a:pt x="1509" y="15233"/>
                </a:lnTo>
                <a:lnTo>
                  <a:pt x="1339" y="15038"/>
                </a:lnTo>
                <a:lnTo>
                  <a:pt x="1193" y="14819"/>
                </a:lnTo>
                <a:lnTo>
                  <a:pt x="1071" y="14600"/>
                </a:lnTo>
                <a:lnTo>
                  <a:pt x="950" y="14357"/>
                </a:lnTo>
                <a:lnTo>
                  <a:pt x="852" y="14113"/>
                </a:lnTo>
                <a:lnTo>
                  <a:pt x="779" y="13846"/>
                </a:lnTo>
                <a:lnTo>
                  <a:pt x="658" y="13335"/>
                </a:lnTo>
                <a:lnTo>
                  <a:pt x="585" y="12799"/>
                </a:lnTo>
                <a:lnTo>
                  <a:pt x="512" y="12288"/>
                </a:lnTo>
                <a:lnTo>
                  <a:pt x="463" y="11753"/>
                </a:lnTo>
                <a:lnTo>
                  <a:pt x="390" y="11218"/>
                </a:lnTo>
                <a:close/>
                <a:moveTo>
                  <a:pt x="6230" y="1"/>
                </a:moveTo>
                <a:lnTo>
                  <a:pt x="5914" y="25"/>
                </a:lnTo>
                <a:lnTo>
                  <a:pt x="5622" y="122"/>
                </a:lnTo>
                <a:lnTo>
                  <a:pt x="5451" y="195"/>
                </a:lnTo>
                <a:lnTo>
                  <a:pt x="5305" y="293"/>
                </a:lnTo>
                <a:lnTo>
                  <a:pt x="5159" y="390"/>
                </a:lnTo>
                <a:lnTo>
                  <a:pt x="5062" y="536"/>
                </a:lnTo>
                <a:lnTo>
                  <a:pt x="4965" y="658"/>
                </a:lnTo>
                <a:lnTo>
                  <a:pt x="4892" y="804"/>
                </a:lnTo>
                <a:lnTo>
                  <a:pt x="4843" y="974"/>
                </a:lnTo>
                <a:lnTo>
                  <a:pt x="4794" y="1120"/>
                </a:lnTo>
                <a:lnTo>
                  <a:pt x="4648" y="998"/>
                </a:lnTo>
                <a:lnTo>
                  <a:pt x="4454" y="877"/>
                </a:lnTo>
                <a:lnTo>
                  <a:pt x="4283" y="804"/>
                </a:lnTo>
                <a:lnTo>
                  <a:pt x="4089" y="779"/>
                </a:lnTo>
                <a:lnTo>
                  <a:pt x="3894" y="779"/>
                </a:lnTo>
                <a:lnTo>
                  <a:pt x="3675" y="804"/>
                </a:lnTo>
                <a:lnTo>
                  <a:pt x="3480" y="877"/>
                </a:lnTo>
                <a:lnTo>
                  <a:pt x="3286" y="998"/>
                </a:lnTo>
                <a:lnTo>
                  <a:pt x="3115" y="1144"/>
                </a:lnTo>
                <a:lnTo>
                  <a:pt x="2945" y="1315"/>
                </a:lnTo>
                <a:lnTo>
                  <a:pt x="2799" y="1509"/>
                </a:lnTo>
                <a:lnTo>
                  <a:pt x="2677" y="1704"/>
                </a:lnTo>
                <a:lnTo>
                  <a:pt x="2580" y="1923"/>
                </a:lnTo>
                <a:lnTo>
                  <a:pt x="2507" y="2142"/>
                </a:lnTo>
                <a:lnTo>
                  <a:pt x="2458" y="2385"/>
                </a:lnTo>
                <a:lnTo>
                  <a:pt x="2410" y="2604"/>
                </a:lnTo>
                <a:lnTo>
                  <a:pt x="2410" y="2799"/>
                </a:lnTo>
                <a:lnTo>
                  <a:pt x="2434" y="2994"/>
                </a:lnTo>
                <a:lnTo>
                  <a:pt x="2483" y="3188"/>
                </a:lnTo>
                <a:lnTo>
                  <a:pt x="2556" y="3359"/>
                </a:lnTo>
                <a:lnTo>
                  <a:pt x="2312" y="3407"/>
                </a:lnTo>
                <a:lnTo>
                  <a:pt x="2093" y="3480"/>
                </a:lnTo>
                <a:lnTo>
                  <a:pt x="1899" y="3602"/>
                </a:lnTo>
                <a:lnTo>
                  <a:pt x="1728" y="3748"/>
                </a:lnTo>
                <a:lnTo>
                  <a:pt x="1558" y="3918"/>
                </a:lnTo>
                <a:lnTo>
                  <a:pt x="1436" y="4113"/>
                </a:lnTo>
                <a:lnTo>
                  <a:pt x="1315" y="4307"/>
                </a:lnTo>
                <a:lnTo>
                  <a:pt x="1217" y="4526"/>
                </a:lnTo>
                <a:lnTo>
                  <a:pt x="1169" y="4745"/>
                </a:lnTo>
                <a:lnTo>
                  <a:pt x="1144" y="4964"/>
                </a:lnTo>
                <a:lnTo>
                  <a:pt x="1144" y="5183"/>
                </a:lnTo>
                <a:lnTo>
                  <a:pt x="1169" y="5402"/>
                </a:lnTo>
                <a:lnTo>
                  <a:pt x="1242" y="5597"/>
                </a:lnTo>
                <a:lnTo>
                  <a:pt x="1315" y="5816"/>
                </a:lnTo>
                <a:lnTo>
                  <a:pt x="1412" y="5986"/>
                </a:lnTo>
                <a:lnTo>
                  <a:pt x="1534" y="6181"/>
                </a:lnTo>
                <a:lnTo>
                  <a:pt x="1607" y="6254"/>
                </a:lnTo>
                <a:lnTo>
                  <a:pt x="1704" y="6327"/>
                </a:lnTo>
                <a:lnTo>
                  <a:pt x="1899" y="6449"/>
                </a:lnTo>
                <a:lnTo>
                  <a:pt x="2142" y="6522"/>
                </a:lnTo>
                <a:lnTo>
                  <a:pt x="2385" y="6570"/>
                </a:lnTo>
                <a:lnTo>
                  <a:pt x="2264" y="6814"/>
                </a:lnTo>
                <a:lnTo>
                  <a:pt x="2191" y="7081"/>
                </a:lnTo>
                <a:lnTo>
                  <a:pt x="2166" y="7349"/>
                </a:lnTo>
                <a:lnTo>
                  <a:pt x="2191" y="7617"/>
                </a:lnTo>
                <a:lnTo>
                  <a:pt x="2239" y="7884"/>
                </a:lnTo>
                <a:lnTo>
                  <a:pt x="2337" y="8152"/>
                </a:lnTo>
                <a:lnTo>
                  <a:pt x="2458" y="8395"/>
                </a:lnTo>
                <a:lnTo>
                  <a:pt x="2629" y="8614"/>
                </a:lnTo>
                <a:lnTo>
                  <a:pt x="2750" y="8712"/>
                </a:lnTo>
                <a:lnTo>
                  <a:pt x="2848" y="8809"/>
                </a:lnTo>
                <a:lnTo>
                  <a:pt x="2969" y="8906"/>
                </a:lnTo>
                <a:lnTo>
                  <a:pt x="3115" y="8955"/>
                </a:lnTo>
                <a:lnTo>
                  <a:pt x="3237" y="9004"/>
                </a:lnTo>
                <a:lnTo>
                  <a:pt x="3359" y="9052"/>
                </a:lnTo>
                <a:lnTo>
                  <a:pt x="3651" y="9077"/>
                </a:lnTo>
                <a:lnTo>
                  <a:pt x="3918" y="9052"/>
                </a:lnTo>
                <a:lnTo>
                  <a:pt x="4186" y="9004"/>
                </a:lnTo>
                <a:lnTo>
                  <a:pt x="4478" y="8882"/>
                </a:lnTo>
                <a:lnTo>
                  <a:pt x="4721" y="8736"/>
                </a:lnTo>
                <a:lnTo>
                  <a:pt x="4794" y="8687"/>
                </a:lnTo>
                <a:lnTo>
                  <a:pt x="4843" y="8906"/>
                </a:lnTo>
                <a:lnTo>
                  <a:pt x="4940" y="9101"/>
                </a:lnTo>
                <a:lnTo>
                  <a:pt x="5062" y="9296"/>
                </a:lnTo>
                <a:lnTo>
                  <a:pt x="5232" y="9442"/>
                </a:lnTo>
                <a:lnTo>
                  <a:pt x="5403" y="9588"/>
                </a:lnTo>
                <a:lnTo>
                  <a:pt x="5622" y="9685"/>
                </a:lnTo>
                <a:lnTo>
                  <a:pt x="5841" y="9782"/>
                </a:lnTo>
                <a:lnTo>
                  <a:pt x="6084" y="9855"/>
                </a:lnTo>
                <a:lnTo>
                  <a:pt x="6011" y="10074"/>
                </a:lnTo>
                <a:lnTo>
                  <a:pt x="5987" y="10293"/>
                </a:lnTo>
                <a:lnTo>
                  <a:pt x="5962" y="10537"/>
                </a:lnTo>
                <a:lnTo>
                  <a:pt x="5962" y="10780"/>
                </a:lnTo>
                <a:lnTo>
                  <a:pt x="5987" y="11267"/>
                </a:lnTo>
                <a:lnTo>
                  <a:pt x="6011" y="11705"/>
                </a:lnTo>
                <a:lnTo>
                  <a:pt x="5987" y="12459"/>
                </a:lnTo>
                <a:lnTo>
                  <a:pt x="5962" y="13213"/>
                </a:lnTo>
                <a:lnTo>
                  <a:pt x="5889" y="13943"/>
                </a:lnTo>
                <a:lnTo>
                  <a:pt x="5792" y="14697"/>
                </a:lnTo>
                <a:lnTo>
                  <a:pt x="5670" y="15403"/>
                </a:lnTo>
                <a:lnTo>
                  <a:pt x="5451" y="15379"/>
                </a:lnTo>
                <a:lnTo>
                  <a:pt x="5524" y="14843"/>
                </a:lnTo>
                <a:lnTo>
                  <a:pt x="5573" y="14308"/>
                </a:lnTo>
                <a:lnTo>
                  <a:pt x="5573" y="14065"/>
                </a:lnTo>
                <a:lnTo>
                  <a:pt x="5549" y="13797"/>
                </a:lnTo>
                <a:lnTo>
                  <a:pt x="5500" y="13529"/>
                </a:lnTo>
                <a:lnTo>
                  <a:pt x="5403" y="13262"/>
                </a:lnTo>
                <a:lnTo>
                  <a:pt x="5305" y="13043"/>
                </a:lnTo>
                <a:lnTo>
                  <a:pt x="5159" y="12799"/>
                </a:lnTo>
                <a:lnTo>
                  <a:pt x="5013" y="12580"/>
                </a:lnTo>
                <a:lnTo>
                  <a:pt x="4843" y="12361"/>
                </a:lnTo>
                <a:lnTo>
                  <a:pt x="4673" y="12167"/>
                </a:lnTo>
                <a:lnTo>
                  <a:pt x="4478" y="11972"/>
                </a:lnTo>
                <a:lnTo>
                  <a:pt x="4259" y="11802"/>
                </a:lnTo>
                <a:lnTo>
                  <a:pt x="4064" y="11656"/>
                </a:lnTo>
                <a:lnTo>
                  <a:pt x="3845" y="11510"/>
                </a:lnTo>
                <a:lnTo>
                  <a:pt x="3626" y="11388"/>
                </a:lnTo>
                <a:lnTo>
                  <a:pt x="3383" y="11291"/>
                </a:lnTo>
                <a:lnTo>
                  <a:pt x="3140" y="11218"/>
                </a:lnTo>
                <a:lnTo>
                  <a:pt x="2653" y="11072"/>
                </a:lnTo>
                <a:lnTo>
                  <a:pt x="2142" y="10975"/>
                </a:lnTo>
                <a:lnTo>
                  <a:pt x="1655" y="10877"/>
                </a:lnTo>
                <a:lnTo>
                  <a:pt x="1120" y="10804"/>
                </a:lnTo>
                <a:lnTo>
                  <a:pt x="852" y="10780"/>
                </a:lnTo>
                <a:lnTo>
                  <a:pt x="585" y="10780"/>
                </a:lnTo>
                <a:lnTo>
                  <a:pt x="342" y="10804"/>
                </a:lnTo>
                <a:lnTo>
                  <a:pt x="98" y="10877"/>
                </a:lnTo>
                <a:lnTo>
                  <a:pt x="25" y="10926"/>
                </a:lnTo>
                <a:lnTo>
                  <a:pt x="1" y="10999"/>
                </a:lnTo>
                <a:lnTo>
                  <a:pt x="1" y="11072"/>
                </a:lnTo>
                <a:lnTo>
                  <a:pt x="50" y="11145"/>
                </a:lnTo>
                <a:lnTo>
                  <a:pt x="25" y="11437"/>
                </a:lnTo>
                <a:lnTo>
                  <a:pt x="1" y="11729"/>
                </a:lnTo>
                <a:lnTo>
                  <a:pt x="1" y="12045"/>
                </a:lnTo>
                <a:lnTo>
                  <a:pt x="1" y="12337"/>
                </a:lnTo>
                <a:lnTo>
                  <a:pt x="25" y="12678"/>
                </a:lnTo>
                <a:lnTo>
                  <a:pt x="74" y="12994"/>
                </a:lnTo>
                <a:lnTo>
                  <a:pt x="123" y="13310"/>
                </a:lnTo>
                <a:lnTo>
                  <a:pt x="196" y="13627"/>
                </a:lnTo>
                <a:lnTo>
                  <a:pt x="293" y="13919"/>
                </a:lnTo>
                <a:lnTo>
                  <a:pt x="415" y="14235"/>
                </a:lnTo>
                <a:lnTo>
                  <a:pt x="536" y="14527"/>
                </a:lnTo>
                <a:lnTo>
                  <a:pt x="658" y="14819"/>
                </a:lnTo>
                <a:lnTo>
                  <a:pt x="828" y="15087"/>
                </a:lnTo>
                <a:lnTo>
                  <a:pt x="974" y="15330"/>
                </a:lnTo>
                <a:lnTo>
                  <a:pt x="1169" y="15549"/>
                </a:lnTo>
                <a:lnTo>
                  <a:pt x="1363" y="15768"/>
                </a:lnTo>
                <a:lnTo>
                  <a:pt x="1558" y="15938"/>
                </a:lnTo>
                <a:lnTo>
                  <a:pt x="1777" y="16060"/>
                </a:lnTo>
                <a:lnTo>
                  <a:pt x="1996" y="16182"/>
                </a:lnTo>
                <a:lnTo>
                  <a:pt x="2215" y="16303"/>
                </a:lnTo>
                <a:lnTo>
                  <a:pt x="2458" y="16376"/>
                </a:lnTo>
                <a:lnTo>
                  <a:pt x="2702" y="16425"/>
                </a:lnTo>
                <a:lnTo>
                  <a:pt x="2945" y="16474"/>
                </a:lnTo>
                <a:lnTo>
                  <a:pt x="3213" y="16498"/>
                </a:lnTo>
                <a:lnTo>
                  <a:pt x="3456" y="16474"/>
                </a:lnTo>
                <a:lnTo>
                  <a:pt x="3724" y="16474"/>
                </a:lnTo>
                <a:lnTo>
                  <a:pt x="3967" y="16425"/>
                </a:lnTo>
                <a:lnTo>
                  <a:pt x="4210" y="16352"/>
                </a:lnTo>
                <a:lnTo>
                  <a:pt x="4454" y="16279"/>
                </a:lnTo>
                <a:lnTo>
                  <a:pt x="4673" y="16157"/>
                </a:lnTo>
                <a:lnTo>
                  <a:pt x="4892" y="16036"/>
                </a:lnTo>
                <a:lnTo>
                  <a:pt x="5086" y="15890"/>
                </a:lnTo>
                <a:lnTo>
                  <a:pt x="5257" y="15890"/>
                </a:lnTo>
                <a:lnTo>
                  <a:pt x="5549" y="15914"/>
                </a:lnTo>
                <a:lnTo>
                  <a:pt x="5330" y="16693"/>
                </a:lnTo>
                <a:lnTo>
                  <a:pt x="5111" y="17471"/>
                </a:lnTo>
                <a:lnTo>
                  <a:pt x="4867" y="18128"/>
                </a:lnTo>
                <a:lnTo>
                  <a:pt x="4746" y="18445"/>
                </a:lnTo>
                <a:lnTo>
                  <a:pt x="4575" y="18761"/>
                </a:lnTo>
                <a:lnTo>
                  <a:pt x="4429" y="19004"/>
                </a:lnTo>
                <a:lnTo>
                  <a:pt x="4259" y="19272"/>
                </a:lnTo>
                <a:lnTo>
                  <a:pt x="4186" y="19394"/>
                </a:lnTo>
                <a:lnTo>
                  <a:pt x="4113" y="19540"/>
                </a:lnTo>
                <a:lnTo>
                  <a:pt x="4089" y="19686"/>
                </a:lnTo>
                <a:lnTo>
                  <a:pt x="4064" y="19832"/>
                </a:lnTo>
                <a:lnTo>
                  <a:pt x="4089" y="19880"/>
                </a:lnTo>
                <a:lnTo>
                  <a:pt x="4089" y="19929"/>
                </a:lnTo>
                <a:lnTo>
                  <a:pt x="4162" y="19977"/>
                </a:lnTo>
                <a:lnTo>
                  <a:pt x="4259" y="20002"/>
                </a:lnTo>
                <a:lnTo>
                  <a:pt x="4356" y="19953"/>
                </a:lnTo>
                <a:lnTo>
                  <a:pt x="4575" y="19734"/>
                </a:lnTo>
                <a:lnTo>
                  <a:pt x="4770" y="19491"/>
                </a:lnTo>
                <a:lnTo>
                  <a:pt x="4940" y="19223"/>
                </a:lnTo>
                <a:lnTo>
                  <a:pt x="5086" y="18931"/>
                </a:lnTo>
                <a:lnTo>
                  <a:pt x="5208" y="18639"/>
                </a:lnTo>
                <a:lnTo>
                  <a:pt x="5330" y="18347"/>
                </a:lnTo>
                <a:lnTo>
                  <a:pt x="5549" y="17763"/>
                </a:lnTo>
                <a:lnTo>
                  <a:pt x="5768" y="17082"/>
                </a:lnTo>
                <a:lnTo>
                  <a:pt x="5962" y="16376"/>
                </a:lnTo>
                <a:lnTo>
                  <a:pt x="6108" y="15695"/>
                </a:lnTo>
                <a:lnTo>
                  <a:pt x="6254" y="14989"/>
                </a:lnTo>
                <a:lnTo>
                  <a:pt x="6352" y="14308"/>
                </a:lnTo>
                <a:lnTo>
                  <a:pt x="6571" y="14357"/>
                </a:lnTo>
                <a:lnTo>
                  <a:pt x="6814" y="14357"/>
                </a:lnTo>
                <a:lnTo>
                  <a:pt x="7033" y="14332"/>
                </a:lnTo>
                <a:lnTo>
                  <a:pt x="7276" y="14259"/>
                </a:lnTo>
                <a:lnTo>
                  <a:pt x="7422" y="14332"/>
                </a:lnTo>
                <a:lnTo>
                  <a:pt x="7593" y="14405"/>
                </a:lnTo>
                <a:lnTo>
                  <a:pt x="7763" y="14454"/>
                </a:lnTo>
                <a:lnTo>
                  <a:pt x="7933" y="14478"/>
                </a:lnTo>
                <a:lnTo>
                  <a:pt x="8298" y="14527"/>
                </a:lnTo>
                <a:lnTo>
                  <a:pt x="8615" y="14478"/>
                </a:lnTo>
                <a:lnTo>
                  <a:pt x="8882" y="14430"/>
                </a:lnTo>
                <a:lnTo>
                  <a:pt x="9150" y="14332"/>
                </a:lnTo>
                <a:lnTo>
                  <a:pt x="9442" y="14211"/>
                </a:lnTo>
                <a:lnTo>
                  <a:pt x="9685" y="14065"/>
                </a:lnTo>
                <a:lnTo>
                  <a:pt x="9928" y="13894"/>
                </a:lnTo>
                <a:lnTo>
                  <a:pt x="10172" y="13724"/>
                </a:lnTo>
                <a:lnTo>
                  <a:pt x="10366" y="13505"/>
                </a:lnTo>
                <a:lnTo>
                  <a:pt x="10537" y="13286"/>
                </a:lnTo>
                <a:lnTo>
                  <a:pt x="10731" y="12994"/>
                </a:lnTo>
                <a:lnTo>
                  <a:pt x="10877" y="12702"/>
                </a:lnTo>
                <a:lnTo>
                  <a:pt x="10999" y="12386"/>
                </a:lnTo>
                <a:lnTo>
                  <a:pt x="11121" y="12069"/>
                </a:lnTo>
                <a:lnTo>
                  <a:pt x="11291" y="11413"/>
                </a:lnTo>
                <a:lnTo>
                  <a:pt x="11461" y="10756"/>
                </a:lnTo>
                <a:lnTo>
                  <a:pt x="11559" y="10391"/>
                </a:lnTo>
                <a:lnTo>
                  <a:pt x="11632" y="10172"/>
                </a:lnTo>
                <a:lnTo>
                  <a:pt x="11705" y="9928"/>
                </a:lnTo>
                <a:lnTo>
                  <a:pt x="11729" y="9709"/>
                </a:lnTo>
                <a:lnTo>
                  <a:pt x="11729" y="9490"/>
                </a:lnTo>
                <a:lnTo>
                  <a:pt x="11729" y="9393"/>
                </a:lnTo>
                <a:lnTo>
                  <a:pt x="11680" y="9296"/>
                </a:lnTo>
                <a:lnTo>
                  <a:pt x="11632" y="9223"/>
                </a:lnTo>
                <a:lnTo>
                  <a:pt x="11583" y="9174"/>
                </a:lnTo>
                <a:lnTo>
                  <a:pt x="11486" y="9125"/>
                </a:lnTo>
                <a:lnTo>
                  <a:pt x="11413" y="9150"/>
                </a:lnTo>
                <a:lnTo>
                  <a:pt x="11340" y="9174"/>
                </a:lnTo>
                <a:lnTo>
                  <a:pt x="11291" y="9247"/>
                </a:lnTo>
                <a:lnTo>
                  <a:pt x="11072" y="9223"/>
                </a:lnTo>
                <a:lnTo>
                  <a:pt x="10829" y="9247"/>
                </a:lnTo>
                <a:lnTo>
                  <a:pt x="10610" y="9296"/>
                </a:lnTo>
                <a:lnTo>
                  <a:pt x="10366" y="9344"/>
                </a:lnTo>
                <a:lnTo>
                  <a:pt x="9904" y="9490"/>
                </a:lnTo>
                <a:lnTo>
                  <a:pt x="9466" y="9661"/>
                </a:lnTo>
                <a:lnTo>
                  <a:pt x="8955" y="9880"/>
                </a:lnTo>
                <a:lnTo>
                  <a:pt x="8444" y="10147"/>
                </a:lnTo>
                <a:lnTo>
                  <a:pt x="8177" y="10293"/>
                </a:lnTo>
                <a:lnTo>
                  <a:pt x="7958" y="10439"/>
                </a:lnTo>
                <a:lnTo>
                  <a:pt x="7714" y="10610"/>
                </a:lnTo>
                <a:lnTo>
                  <a:pt x="7495" y="10804"/>
                </a:lnTo>
                <a:lnTo>
                  <a:pt x="7349" y="10950"/>
                </a:lnTo>
                <a:lnTo>
                  <a:pt x="7228" y="11145"/>
                </a:lnTo>
                <a:lnTo>
                  <a:pt x="7130" y="11340"/>
                </a:lnTo>
                <a:lnTo>
                  <a:pt x="7033" y="11559"/>
                </a:lnTo>
                <a:lnTo>
                  <a:pt x="6984" y="11778"/>
                </a:lnTo>
                <a:lnTo>
                  <a:pt x="6911" y="12021"/>
                </a:lnTo>
                <a:lnTo>
                  <a:pt x="6838" y="12459"/>
                </a:lnTo>
                <a:lnTo>
                  <a:pt x="6814" y="12726"/>
                </a:lnTo>
                <a:lnTo>
                  <a:pt x="6790" y="13091"/>
                </a:lnTo>
                <a:lnTo>
                  <a:pt x="6814" y="13286"/>
                </a:lnTo>
                <a:lnTo>
                  <a:pt x="6838" y="13481"/>
                </a:lnTo>
                <a:lnTo>
                  <a:pt x="6887" y="13627"/>
                </a:lnTo>
                <a:lnTo>
                  <a:pt x="6984" y="13748"/>
                </a:lnTo>
                <a:lnTo>
                  <a:pt x="6692" y="13846"/>
                </a:lnTo>
                <a:lnTo>
                  <a:pt x="6400" y="13967"/>
                </a:lnTo>
                <a:lnTo>
                  <a:pt x="6449" y="13116"/>
                </a:lnTo>
                <a:lnTo>
                  <a:pt x="6473" y="12240"/>
                </a:lnTo>
                <a:lnTo>
                  <a:pt x="6449" y="11656"/>
                </a:lnTo>
                <a:lnTo>
                  <a:pt x="6400" y="11072"/>
                </a:lnTo>
                <a:lnTo>
                  <a:pt x="6352" y="10488"/>
                </a:lnTo>
                <a:lnTo>
                  <a:pt x="6352" y="9904"/>
                </a:lnTo>
                <a:lnTo>
                  <a:pt x="6522" y="9928"/>
                </a:lnTo>
                <a:lnTo>
                  <a:pt x="6668" y="9928"/>
                </a:lnTo>
                <a:lnTo>
                  <a:pt x="6814" y="9904"/>
                </a:lnTo>
                <a:lnTo>
                  <a:pt x="6960" y="9880"/>
                </a:lnTo>
                <a:lnTo>
                  <a:pt x="7106" y="9831"/>
                </a:lnTo>
                <a:lnTo>
                  <a:pt x="7252" y="9782"/>
                </a:lnTo>
                <a:lnTo>
                  <a:pt x="7374" y="9709"/>
                </a:lnTo>
                <a:lnTo>
                  <a:pt x="7495" y="9636"/>
                </a:lnTo>
                <a:lnTo>
                  <a:pt x="7593" y="9539"/>
                </a:lnTo>
                <a:lnTo>
                  <a:pt x="7690" y="9417"/>
                </a:lnTo>
                <a:lnTo>
                  <a:pt x="7763" y="9320"/>
                </a:lnTo>
                <a:lnTo>
                  <a:pt x="7812" y="9174"/>
                </a:lnTo>
                <a:lnTo>
                  <a:pt x="7860" y="9052"/>
                </a:lnTo>
                <a:lnTo>
                  <a:pt x="7885" y="8906"/>
                </a:lnTo>
                <a:lnTo>
                  <a:pt x="7909" y="8736"/>
                </a:lnTo>
                <a:lnTo>
                  <a:pt x="7885" y="8566"/>
                </a:lnTo>
                <a:lnTo>
                  <a:pt x="8079" y="8687"/>
                </a:lnTo>
                <a:lnTo>
                  <a:pt x="8250" y="8785"/>
                </a:lnTo>
                <a:lnTo>
                  <a:pt x="8444" y="8858"/>
                </a:lnTo>
                <a:lnTo>
                  <a:pt x="8639" y="8882"/>
                </a:lnTo>
                <a:lnTo>
                  <a:pt x="9077" y="8882"/>
                </a:lnTo>
                <a:lnTo>
                  <a:pt x="9296" y="8809"/>
                </a:lnTo>
                <a:lnTo>
                  <a:pt x="9515" y="8736"/>
                </a:lnTo>
                <a:lnTo>
                  <a:pt x="9661" y="8663"/>
                </a:lnTo>
                <a:lnTo>
                  <a:pt x="9807" y="8590"/>
                </a:lnTo>
                <a:lnTo>
                  <a:pt x="9928" y="8493"/>
                </a:lnTo>
                <a:lnTo>
                  <a:pt x="10026" y="8395"/>
                </a:lnTo>
                <a:lnTo>
                  <a:pt x="10123" y="8274"/>
                </a:lnTo>
                <a:lnTo>
                  <a:pt x="10220" y="8152"/>
                </a:lnTo>
                <a:lnTo>
                  <a:pt x="10269" y="8006"/>
                </a:lnTo>
                <a:lnTo>
                  <a:pt x="10318" y="7884"/>
                </a:lnTo>
                <a:lnTo>
                  <a:pt x="10366" y="7738"/>
                </a:lnTo>
                <a:lnTo>
                  <a:pt x="10391" y="7592"/>
                </a:lnTo>
                <a:lnTo>
                  <a:pt x="10391" y="7446"/>
                </a:lnTo>
                <a:lnTo>
                  <a:pt x="10391" y="7300"/>
                </a:lnTo>
                <a:lnTo>
                  <a:pt x="10366" y="7154"/>
                </a:lnTo>
                <a:lnTo>
                  <a:pt x="10318" y="7008"/>
                </a:lnTo>
                <a:lnTo>
                  <a:pt x="10245" y="6862"/>
                </a:lnTo>
                <a:lnTo>
                  <a:pt x="10172" y="6716"/>
                </a:lnTo>
                <a:lnTo>
                  <a:pt x="10172" y="6692"/>
                </a:lnTo>
                <a:lnTo>
                  <a:pt x="10342" y="6668"/>
                </a:lnTo>
                <a:lnTo>
                  <a:pt x="10488" y="6619"/>
                </a:lnTo>
                <a:lnTo>
                  <a:pt x="10634" y="6546"/>
                </a:lnTo>
                <a:lnTo>
                  <a:pt x="10780" y="6449"/>
                </a:lnTo>
                <a:lnTo>
                  <a:pt x="10877" y="6327"/>
                </a:lnTo>
                <a:lnTo>
                  <a:pt x="10999" y="6205"/>
                </a:lnTo>
                <a:lnTo>
                  <a:pt x="11096" y="6059"/>
                </a:lnTo>
                <a:lnTo>
                  <a:pt x="11169" y="5913"/>
                </a:lnTo>
                <a:lnTo>
                  <a:pt x="11291" y="5597"/>
                </a:lnTo>
                <a:lnTo>
                  <a:pt x="11364" y="5256"/>
                </a:lnTo>
                <a:lnTo>
                  <a:pt x="11388" y="4916"/>
                </a:lnTo>
                <a:lnTo>
                  <a:pt x="11388" y="4599"/>
                </a:lnTo>
                <a:lnTo>
                  <a:pt x="11315" y="4307"/>
                </a:lnTo>
                <a:lnTo>
                  <a:pt x="11218" y="4088"/>
                </a:lnTo>
                <a:lnTo>
                  <a:pt x="11096" y="3894"/>
                </a:lnTo>
                <a:lnTo>
                  <a:pt x="10926" y="3748"/>
                </a:lnTo>
                <a:lnTo>
                  <a:pt x="10731" y="3626"/>
                </a:lnTo>
                <a:lnTo>
                  <a:pt x="10512" y="3553"/>
                </a:lnTo>
                <a:lnTo>
                  <a:pt x="10269" y="3529"/>
                </a:lnTo>
                <a:lnTo>
                  <a:pt x="10026" y="3505"/>
                </a:lnTo>
                <a:lnTo>
                  <a:pt x="10196" y="3310"/>
                </a:lnTo>
                <a:lnTo>
                  <a:pt x="10269" y="3188"/>
                </a:lnTo>
                <a:lnTo>
                  <a:pt x="10342" y="3042"/>
                </a:lnTo>
                <a:lnTo>
                  <a:pt x="10391" y="2896"/>
                </a:lnTo>
                <a:lnTo>
                  <a:pt x="10415" y="2726"/>
                </a:lnTo>
                <a:lnTo>
                  <a:pt x="10439" y="2580"/>
                </a:lnTo>
                <a:lnTo>
                  <a:pt x="10439" y="2434"/>
                </a:lnTo>
                <a:lnTo>
                  <a:pt x="10415" y="2264"/>
                </a:lnTo>
                <a:lnTo>
                  <a:pt x="10366" y="2118"/>
                </a:lnTo>
                <a:lnTo>
                  <a:pt x="10269" y="1826"/>
                </a:lnTo>
                <a:lnTo>
                  <a:pt x="10123" y="1534"/>
                </a:lnTo>
                <a:lnTo>
                  <a:pt x="9928" y="1290"/>
                </a:lnTo>
                <a:lnTo>
                  <a:pt x="9807" y="1193"/>
                </a:lnTo>
                <a:lnTo>
                  <a:pt x="9685" y="1096"/>
                </a:lnTo>
                <a:lnTo>
                  <a:pt x="9563" y="1023"/>
                </a:lnTo>
                <a:lnTo>
                  <a:pt x="9442" y="974"/>
                </a:lnTo>
                <a:lnTo>
                  <a:pt x="9198" y="901"/>
                </a:lnTo>
                <a:lnTo>
                  <a:pt x="8931" y="877"/>
                </a:lnTo>
                <a:lnTo>
                  <a:pt x="8663" y="901"/>
                </a:lnTo>
                <a:lnTo>
                  <a:pt x="8396" y="974"/>
                </a:lnTo>
                <a:lnTo>
                  <a:pt x="8152" y="1071"/>
                </a:lnTo>
                <a:lnTo>
                  <a:pt x="7909" y="1217"/>
                </a:lnTo>
                <a:lnTo>
                  <a:pt x="7714" y="1388"/>
                </a:lnTo>
                <a:lnTo>
                  <a:pt x="7714" y="1120"/>
                </a:lnTo>
                <a:lnTo>
                  <a:pt x="7666" y="852"/>
                </a:lnTo>
                <a:lnTo>
                  <a:pt x="7617" y="706"/>
                </a:lnTo>
                <a:lnTo>
                  <a:pt x="7568" y="560"/>
                </a:lnTo>
                <a:lnTo>
                  <a:pt x="7471" y="439"/>
                </a:lnTo>
                <a:lnTo>
                  <a:pt x="7374" y="317"/>
                </a:lnTo>
                <a:lnTo>
                  <a:pt x="7252" y="220"/>
                </a:lnTo>
                <a:lnTo>
                  <a:pt x="7130" y="147"/>
                </a:lnTo>
                <a:lnTo>
                  <a:pt x="6984" y="98"/>
                </a:lnTo>
                <a:lnTo>
                  <a:pt x="6838" y="49"/>
                </a:lnTo>
                <a:lnTo>
                  <a:pt x="6546" y="1"/>
                </a:lnTo>
                <a:close/>
              </a:path>
            </a:pathLst>
          </a:custGeom>
          <a:solidFill>
            <a:srgbClr val="8E7CC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0" name="Google Shape;640;p30"/>
          <p:cNvSpPr txBox="1"/>
          <p:nvPr>
            <p:ph idx="12" type="sldNum"/>
          </p:nvPr>
        </p:nvSpPr>
        <p:spPr>
          <a:xfrm>
            <a:off x="8529670" y="32126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44" name="Shape 6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" name="Google Shape;645;p31"/>
          <p:cNvSpPr txBox="1"/>
          <p:nvPr>
            <p:ph type="title"/>
          </p:nvPr>
        </p:nvSpPr>
        <p:spPr>
          <a:xfrm>
            <a:off x="388375" y="0"/>
            <a:ext cx="6923400" cy="852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Hitos</a:t>
            </a:r>
            <a:endParaRPr/>
          </a:p>
        </p:txBody>
      </p:sp>
      <p:sp>
        <p:nvSpPr>
          <p:cNvPr id="646" name="Google Shape;646;p31"/>
          <p:cNvSpPr txBox="1"/>
          <p:nvPr>
            <p:ph idx="12" type="sldNum"/>
          </p:nvPr>
        </p:nvSpPr>
        <p:spPr>
          <a:xfrm>
            <a:off x="8529670" y="32126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47" name="Google Shape;647;p31"/>
          <p:cNvSpPr/>
          <p:nvPr/>
        </p:nvSpPr>
        <p:spPr>
          <a:xfrm>
            <a:off x="641900" y="1145175"/>
            <a:ext cx="3143100" cy="1647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t" bIns="91425" lIns="91425" spcFirstLastPara="1" rIns="1371600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Marca</a:t>
            </a:r>
            <a:endParaRPr b="1">
              <a:solidFill>
                <a:schemeClr val="dk1"/>
              </a:solidFill>
              <a:latin typeface="Didact Gothic"/>
              <a:ea typeface="Didact Gothic"/>
              <a:cs typeface="Didact Gothic"/>
              <a:sym typeface="Didact Gothic"/>
            </a:endParaRPr>
          </a:p>
          <a:p>
            <a:pPr indent="0" lvl="0" marL="0" rtl="0" algn="l">
              <a:spcBef>
                <a:spcPts val="600"/>
              </a:spcBef>
              <a:spcAft>
                <a:spcPts val="600"/>
              </a:spcAft>
              <a:buNone/>
            </a:pPr>
            <a:r>
              <a:rPr lang="en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Posicionar la marca en un máximo de 1 año</a:t>
            </a:r>
            <a:endParaRPr>
              <a:solidFill>
                <a:schemeClr val="dk1"/>
              </a:solidFill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sp>
        <p:nvSpPr>
          <p:cNvPr id="648" name="Google Shape;648;p31"/>
          <p:cNvSpPr/>
          <p:nvPr/>
        </p:nvSpPr>
        <p:spPr>
          <a:xfrm>
            <a:off x="3915156" y="1145175"/>
            <a:ext cx="3143100" cy="1647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t" bIns="91425" lIns="1371600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Publicidad</a:t>
            </a:r>
            <a:endParaRPr b="1">
              <a:solidFill>
                <a:schemeClr val="dk1"/>
              </a:solidFill>
              <a:latin typeface="Didact Gothic"/>
              <a:ea typeface="Didact Gothic"/>
              <a:cs typeface="Didact Gothic"/>
              <a:sym typeface="Didact Gothic"/>
            </a:endParaRPr>
          </a:p>
          <a:p>
            <a:pPr indent="0" lvl="0" marL="0" rtl="0" algn="r">
              <a:spcBef>
                <a:spcPts val="600"/>
              </a:spcBef>
              <a:spcAft>
                <a:spcPts val="600"/>
              </a:spcAft>
              <a:buNone/>
            </a:pPr>
            <a:r>
              <a:rPr lang="en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Mantener publicidad continua cada tres meses</a:t>
            </a:r>
            <a:endParaRPr>
              <a:solidFill>
                <a:schemeClr val="dk1"/>
              </a:solidFill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sp>
        <p:nvSpPr>
          <p:cNvPr id="649" name="Google Shape;649;p31"/>
          <p:cNvSpPr/>
          <p:nvPr/>
        </p:nvSpPr>
        <p:spPr>
          <a:xfrm>
            <a:off x="641900" y="2923483"/>
            <a:ext cx="3143100" cy="1647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b" bIns="91425" lIns="91425" spcFirstLastPara="1" rIns="1371600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>
              <a:solidFill>
                <a:schemeClr val="dk1"/>
              </a:solidFill>
              <a:latin typeface="Didact Gothic"/>
              <a:ea typeface="Didact Gothic"/>
              <a:cs typeface="Didact Gothic"/>
              <a:sym typeface="Didact Gothic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Alcanzar los 1000 seguidores en los primeros 6 meses de operación</a:t>
            </a:r>
            <a:endParaRPr>
              <a:solidFill>
                <a:schemeClr val="dk1"/>
              </a:solidFill>
              <a:latin typeface="Didact Gothic"/>
              <a:ea typeface="Didact Gothic"/>
              <a:cs typeface="Didact Gothic"/>
              <a:sym typeface="Didact Gothic"/>
            </a:endParaRPr>
          </a:p>
          <a:p>
            <a:pPr indent="0" lvl="0" marL="0" rtl="0" algn="l">
              <a:spcBef>
                <a:spcPts val="600"/>
              </a:spcBef>
              <a:spcAft>
                <a:spcPts val="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Redes sociales</a:t>
            </a:r>
            <a:endParaRPr>
              <a:solidFill>
                <a:schemeClr val="dk1"/>
              </a:solidFill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sp>
        <p:nvSpPr>
          <p:cNvPr id="650" name="Google Shape;650;p31"/>
          <p:cNvSpPr/>
          <p:nvPr/>
        </p:nvSpPr>
        <p:spPr>
          <a:xfrm>
            <a:off x="3915156" y="2923483"/>
            <a:ext cx="3143100" cy="1647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b" bIns="91425" lIns="1371600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Alcanzar el equilibrio fiscal en marzo del próximo año</a:t>
            </a:r>
            <a:endParaRPr>
              <a:solidFill>
                <a:schemeClr val="dk1"/>
              </a:solidFill>
              <a:latin typeface="Didact Gothic"/>
              <a:ea typeface="Didact Gothic"/>
              <a:cs typeface="Didact Gothic"/>
              <a:sym typeface="Didact Gothic"/>
            </a:endParaRPr>
          </a:p>
          <a:p>
            <a:pPr indent="0" lvl="0" marL="0" rtl="0" algn="r">
              <a:spcBef>
                <a:spcPts val="600"/>
              </a:spcBef>
              <a:spcAft>
                <a:spcPts val="600"/>
              </a:spcAft>
              <a:buNone/>
            </a:pPr>
            <a:r>
              <a:rPr b="1" lang="en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Equilibrio</a:t>
            </a:r>
            <a:endParaRPr>
              <a:solidFill>
                <a:schemeClr val="dk1"/>
              </a:solidFill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sp>
        <p:nvSpPr>
          <p:cNvPr id="651" name="Google Shape;651;p31"/>
          <p:cNvSpPr/>
          <p:nvPr/>
        </p:nvSpPr>
        <p:spPr>
          <a:xfrm>
            <a:off x="2882848" y="1886914"/>
            <a:ext cx="1806300" cy="1806300"/>
          </a:xfrm>
          <a:prstGeom prst="pie">
            <a:avLst>
              <a:gd fmla="val 10788866" name="adj1"/>
              <a:gd fmla="val 16200000" name="adj2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2" name="Google Shape;652;p31"/>
          <p:cNvSpPr/>
          <p:nvPr/>
        </p:nvSpPr>
        <p:spPr>
          <a:xfrm rot="5400000">
            <a:off x="3012986" y="1886914"/>
            <a:ext cx="1806300" cy="1806300"/>
          </a:xfrm>
          <a:prstGeom prst="pie">
            <a:avLst>
              <a:gd fmla="val 10788866" name="adj1"/>
              <a:gd fmla="val 16200000" name="adj2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3" name="Google Shape;653;p31"/>
          <p:cNvSpPr/>
          <p:nvPr/>
        </p:nvSpPr>
        <p:spPr>
          <a:xfrm rot="10800000">
            <a:off x="3012986" y="2028826"/>
            <a:ext cx="1806300" cy="1806300"/>
          </a:xfrm>
          <a:prstGeom prst="pie">
            <a:avLst>
              <a:gd fmla="val 10788866" name="adj1"/>
              <a:gd fmla="val 16200000" name="adj2"/>
            </a:avLst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4" name="Google Shape;654;p31"/>
          <p:cNvSpPr/>
          <p:nvPr/>
        </p:nvSpPr>
        <p:spPr>
          <a:xfrm rot="-5400000">
            <a:off x="2882848" y="2028826"/>
            <a:ext cx="1806300" cy="1806300"/>
          </a:xfrm>
          <a:prstGeom prst="pie">
            <a:avLst>
              <a:gd fmla="val 10788866" name="adj1"/>
              <a:gd fmla="val 16200000" name="adj2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5" name="Google Shape;655;p31"/>
          <p:cNvSpPr/>
          <p:nvPr/>
        </p:nvSpPr>
        <p:spPr>
          <a:xfrm>
            <a:off x="3298684" y="2263679"/>
            <a:ext cx="326296" cy="334137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chemeClr val="lt1"/>
                </a:solidFill>
                <a:latin typeface="Didact Gothic"/>
              </a:rPr>
              <a:t>M</a:t>
            </a:r>
          </a:p>
        </p:txBody>
      </p:sp>
      <p:sp>
        <p:nvSpPr>
          <p:cNvPr id="656" name="Google Shape;656;p31"/>
          <p:cNvSpPr/>
          <p:nvPr/>
        </p:nvSpPr>
        <p:spPr>
          <a:xfrm>
            <a:off x="4057626" y="2269448"/>
            <a:ext cx="217839" cy="334137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chemeClr val="lt1"/>
                </a:solidFill>
                <a:latin typeface="Didact Gothic"/>
              </a:rPr>
              <a:t>P</a:t>
            </a:r>
          </a:p>
        </p:txBody>
      </p:sp>
      <p:sp>
        <p:nvSpPr>
          <p:cNvPr id="657" name="Google Shape;657;p31"/>
          <p:cNvSpPr/>
          <p:nvPr/>
        </p:nvSpPr>
        <p:spPr>
          <a:xfrm>
            <a:off x="3272839" y="3101192"/>
            <a:ext cx="239530" cy="334137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chemeClr val="lt1"/>
                </a:solidFill>
                <a:latin typeface="Didact Gothic"/>
              </a:rPr>
              <a:t>R</a:t>
            </a:r>
          </a:p>
        </p:txBody>
      </p:sp>
      <p:sp>
        <p:nvSpPr>
          <p:cNvPr id="658" name="Google Shape;658;p31"/>
          <p:cNvSpPr/>
          <p:nvPr/>
        </p:nvSpPr>
        <p:spPr>
          <a:xfrm>
            <a:off x="4143008" y="3106960"/>
            <a:ext cx="197070" cy="334137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chemeClr val="lt1"/>
                </a:solidFill>
                <a:latin typeface="Didact Gothic"/>
              </a:rPr>
              <a:t>E</a:t>
            </a: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2" name="Shape 6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3" name="Google Shape;663;p32"/>
          <p:cNvSpPr txBox="1"/>
          <p:nvPr>
            <p:ph idx="1" type="body"/>
          </p:nvPr>
        </p:nvSpPr>
        <p:spPr>
          <a:xfrm>
            <a:off x="527675" y="3949100"/>
            <a:ext cx="6594000" cy="519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">
                <a:solidFill>
                  <a:srgbClr val="3E4A63"/>
                </a:solidFill>
              </a:rPr>
              <a:t>You can insert graphs from </a:t>
            </a:r>
            <a:r>
              <a:rPr lang="en" u="sng">
                <a:solidFill>
                  <a:srgbClr val="3E4A63"/>
                </a:solidFill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Google Sheets</a:t>
            </a:r>
            <a:endParaRPr>
              <a:solidFill>
                <a:srgbClr val="3E4A63"/>
              </a:solidFill>
            </a:endParaRPr>
          </a:p>
        </p:txBody>
      </p:sp>
      <p:pic>
        <p:nvPicPr>
          <p:cNvPr id="664" name="Google Shape;664;p32" title="Gráfico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35050" y="676615"/>
            <a:ext cx="6594001" cy="3348685"/>
          </a:xfrm>
          <a:prstGeom prst="rect">
            <a:avLst/>
          </a:prstGeom>
          <a:noFill/>
          <a:ln>
            <a:noFill/>
          </a:ln>
        </p:spPr>
      </p:pic>
      <p:sp>
        <p:nvSpPr>
          <p:cNvPr id="665" name="Google Shape;665;p32"/>
          <p:cNvSpPr txBox="1"/>
          <p:nvPr>
            <p:ph idx="12" type="sldNum"/>
          </p:nvPr>
        </p:nvSpPr>
        <p:spPr>
          <a:xfrm>
            <a:off x="8529670" y="32126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666" name="Google Shape;666;p32" title="Crecimiento del mercado de mascotas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57325" y="619225"/>
            <a:ext cx="6119375" cy="378818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90" name="Shape 4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" name="Google Shape;491;p15"/>
          <p:cNvSpPr txBox="1"/>
          <p:nvPr>
            <p:ph idx="4294967295" type="ctrTitle"/>
          </p:nvPr>
        </p:nvSpPr>
        <p:spPr>
          <a:xfrm>
            <a:off x="533400" y="1354750"/>
            <a:ext cx="6593700" cy="1159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0"/>
              <a:t>Hola</a:t>
            </a:r>
            <a:r>
              <a:rPr lang="en" sz="12000"/>
              <a:t>!</a:t>
            </a:r>
            <a:endParaRPr sz="12000"/>
          </a:p>
        </p:txBody>
      </p:sp>
      <p:sp>
        <p:nvSpPr>
          <p:cNvPr id="492" name="Google Shape;492;p15"/>
          <p:cNvSpPr txBox="1"/>
          <p:nvPr>
            <p:ph idx="4294967295" type="subTitle"/>
          </p:nvPr>
        </p:nvSpPr>
        <p:spPr>
          <a:xfrm>
            <a:off x="685800" y="2532221"/>
            <a:ext cx="6593700" cy="210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b="1" lang="en" sz="2400"/>
              <a:t>Somos:</a:t>
            </a:r>
            <a:endParaRPr b="1" sz="2400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400"/>
              <a:t>Mariana Arguelles Macosay</a:t>
            </a:r>
            <a:endParaRPr sz="2400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400"/>
              <a:t>Cristian Romero Andrade</a:t>
            </a:r>
            <a:endParaRPr sz="2400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400"/>
              <a:t>Alam Josué Guillén López</a:t>
            </a:r>
            <a:endParaRPr sz="2400"/>
          </a:p>
        </p:txBody>
      </p:sp>
      <p:sp>
        <p:nvSpPr>
          <p:cNvPr id="493" name="Google Shape;493;p15"/>
          <p:cNvSpPr txBox="1"/>
          <p:nvPr>
            <p:ph idx="12" type="sldNum"/>
          </p:nvPr>
        </p:nvSpPr>
        <p:spPr>
          <a:xfrm>
            <a:off x="8529670" y="32126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70" name="Shape 6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1" name="Google Shape;671;p33"/>
          <p:cNvSpPr txBox="1"/>
          <p:nvPr>
            <p:ph idx="1" type="subTitle"/>
          </p:nvPr>
        </p:nvSpPr>
        <p:spPr>
          <a:xfrm>
            <a:off x="967600" y="2840052"/>
            <a:ext cx="5711400" cy="7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3E4A63"/>
                </a:solidFill>
              </a:rPr>
              <a:t>You can insert graphs from </a:t>
            </a:r>
            <a:r>
              <a:rPr lang="en" u="sng">
                <a:solidFill>
                  <a:srgbClr val="3E4A63"/>
                </a:solidFill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Google Sheets</a:t>
            </a:r>
            <a:endParaRPr>
              <a:solidFill>
                <a:srgbClr val="3E4A63"/>
              </a:solidFill>
            </a:endParaRPr>
          </a:p>
        </p:txBody>
      </p:sp>
      <p:pic>
        <p:nvPicPr>
          <p:cNvPr id="672" name="Google Shape;672;p33" title="Gráfico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35050" y="676615"/>
            <a:ext cx="6594001" cy="3348685"/>
          </a:xfrm>
          <a:prstGeom prst="rect">
            <a:avLst/>
          </a:prstGeom>
          <a:noFill/>
          <a:ln>
            <a:noFill/>
          </a:ln>
        </p:spPr>
      </p:pic>
      <p:sp>
        <p:nvSpPr>
          <p:cNvPr id="673" name="Google Shape;673;p33"/>
          <p:cNvSpPr txBox="1"/>
          <p:nvPr>
            <p:ph idx="12" type="sldNum"/>
          </p:nvPr>
        </p:nvSpPr>
        <p:spPr>
          <a:xfrm>
            <a:off x="8529670" y="32126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674" name="Google Shape;674;p33" title="Análisis de mercado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46625" y="626288"/>
            <a:ext cx="6207800" cy="38909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78" name="Shape 6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9" name="Google Shape;679;p34"/>
          <p:cNvSpPr txBox="1"/>
          <p:nvPr>
            <p:ph idx="1" type="body"/>
          </p:nvPr>
        </p:nvSpPr>
        <p:spPr>
          <a:xfrm>
            <a:off x="527675" y="3949100"/>
            <a:ext cx="6594000" cy="519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">
                <a:solidFill>
                  <a:srgbClr val="3E4A63"/>
                </a:solidFill>
              </a:rPr>
              <a:t>You can insert graphs from </a:t>
            </a:r>
            <a:r>
              <a:rPr lang="en" u="sng">
                <a:solidFill>
                  <a:srgbClr val="3E4A63"/>
                </a:solidFill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Google Sheets</a:t>
            </a:r>
            <a:endParaRPr>
              <a:solidFill>
                <a:srgbClr val="3E4A63"/>
              </a:solidFill>
            </a:endParaRPr>
          </a:p>
        </p:txBody>
      </p:sp>
      <p:pic>
        <p:nvPicPr>
          <p:cNvPr id="680" name="Google Shape;680;p34" title="Gráfico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35050" y="676615"/>
            <a:ext cx="6594001" cy="3348685"/>
          </a:xfrm>
          <a:prstGeom prst="rect">
            <a:avLst/>
          </a:prstGeom>
          <a:noFill/>
          <a:ln>
            <a:noFill/>
          </a:ln>
        </p:spPr>
      </p:pic>
      <p:sp>
        <p:nvSpPr>
          <p:cNvPr id="681" name="Google Shape;681;p34"/>
          <p:cNvSpPr txBox="1"/>
          <p:nvPr>
            <p:ph idx="12" type="sldNum"/>
          </p:nvPr>
        </p:nvSpPr>
        <p:spPr>
          <a:xfrm>
            <a:off x="8529670" y="32126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682" name="Google Shape;682;p34" title="Previsión de ventas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27672" y="676630"/>
            <a:ext cx="6136656" cy="3792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86" name="Shape 6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87" name="Google Shape;687;p35" title="Resumen financiero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8002" y="669927"/>
            <a:ext cx="6156755" cy="3803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91" name="Shape 6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2" name="Google Shape;692;p36"/>
          <p:cNvSpPr txBox="1"/>
          <p:nvPr>
            <p:ph idx="4294967295" type="body"/>
          </p:nvPr>
        </p:nvSpPr>
        <p:spPr>
          <a:xfrm>
            <a:off x="457200" y="458650"/>
            <a:ext cx="3565800" cy="4254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None/>
            </a:pPr>
            <a:r>
              <a:rPr b="1" lang="en">
                <a:solidFill>
                  <a:srgbClr val="FFFFFF"/>
                </a:solidFill>
                <a:latin typeface="Varela Round"/>
                <a:ea typeface="Varela Round"/>
                <a:cs typeface="Varela Round"/>
                <a:sym typeface="Varela Round"/>
              </a:rPr>
              <a:t>Proyecto móvil</a:t>
            </a:r>
            <a:endParaRPr b="1">
              <a:solidFill>
                <a:srgbClr val="FFFFFF"/>
              </a:solidFill>
              <a:latin typeface="Varela Round"/>
              <a:ea typeface="Varela Round"/>
              <a:cs typeface="Varela Round"/>
              <a:sym typeface="Varela Round"/>
            </a:endParaRPr>
          </a:p>
          <a:p>
            <a:pPr indent="0" lvl="0" marL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None/>
            </a:pPr>
            <a:r>
              <a:rPr lang="en" sz="2400"/>
              <a:t>Esta es la vista que presentará la aplicación móvil de Find My Paw en la plataforma Android</a:t>
            </a:r>
            <a:endParaRPr sz="2400"/>
          </a:p>
        </p:txBody>
      </p:sp>
      <p:sp>
        <p:nvSpPr>
          <p:cNvPr id="693" name="Google Shape;693;p36"/>
          <p:cNvSpPr/>
          <p:nvPr/>
        </p:nvSpPr>
        <p:spPr>
          <a:xfrm>
            <a:off x="4691925" y="1067600"/>
            <a:ext cx="1888500" cy="3356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" sz="1000" u="none" cap="none" strike="noStrike">
                <a:solidFill>
                  <a:srgbClr val="3E4A63"/>
                </a:solidFill>
                <a:latin typeface="Didact Gothic"/>
                <a:ea typeface="Didact Gothic"/>
                <a:cs typeface="Didact Gothic"/>
                <a:sym typeface="Didact Gothic"/>
              </a:rPr>
              <a:t>Place your screenshot here</a:t>
            </a:r>
            <a:endParaRPr b="0" i="0" sz="1000" u="none" cap="none" strike="noStrike">
              <a:solidFill>
                <a:srgbClr val="3E4A63"/>
              </a:solidFill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sp>
        <p:nvSpPr>
          <p:cNvPr id="694" name="Google Shape;694;p36"/>
          <p:cNvSpPr txBox="1"/>
          <p:nvPr>
            <p:ph idx="12" type="sldNum"/>
          </p:nvPr>
        </p:nvSpPr>
        <p:spPr>
          <a:xfrm>
            <a:off x="8529670" y="3212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695" name="Google Shape;695;p36"/>
          <p:cNvPicPr preferRelativeResize="0"/>
          <p:nvPr/>
        </p:nvPicPr>
        <p:blipFill rotWithShape="1">
          <a:blip r:embed="rId3">
            <a:alphaModFix/>
          </a:blip>
          <a:srcRect b="5592" l="0" r="0" t="-4583"/>
          <a:stretch/>
        </p:blipFill>
        <p:spPr>
          <a:xfrm>
            <a:off x="4667375" y="888363"/>
            <a:ext cx="1937575" cy="3714567"/>
          </a:xfrm>
          <a:prstGeom prst="rect">
            <a:avLst/>
          </a:prstGeom>
          <a:noFill/>
          <a:ln>
            <a:noFill/>
          </a:ln>
        </p:spPr>
      </p:pic>
      <p:sp>
        <p:nvSpPr>
          <p:cNvPr id="696" name="Google Shape;696;p36"/>
          <p:cNvSpPr/>
          <p:nvPr/>
        </p:nvSpPr>
        <p:spPr>
          <a:xfrm>
            <a:off x="4598610" y="718400"/>
            <a:ext cx="2075120" cy="4163909"/>
          </a:xfrm>
          <a:custGeom>
            <a:rect b="b" l="l" r="r" t="t"/>
            <a:pathLst>
              <a:path extrusionOk="0" h="61841" w="30819">
                <a:moveTo>
                  <a:pt x="5160" y="2580"/>
                </a:moveTo>
                <a:lnTo>
                  <a:pt x="5295" y="2648"/>
                </a:lnTo>
                <a:lnTo>
                  <a:pt x="5363" y="2784"/>
                </a:lnTo>
                <a:lnTo>
                  <a:pt x="5363" y="2920"/>
                </a:lnTo>
                <a:lnTo>
                  <a:pt x="5363" y="3055"/>
                </a:lnTo>
                <a:lnTo>
                  <a:pt x="5295" y="3191"/>
                </a:lnTo>
                <a:lnTo>
                  <a:pt x="5160" y="3259"/>
                </a:lnTo>
                <a:lnTo>
                  <a:pt x="4888" y="3259"/>
                </a:lnTo>
                <a:lnTo>
                  <a:pt x="4752" y="3191"/>
                </a:lnTo>
                <a:lnTo>
                  <a:pt x="4684" y="3055"/>
                </a:lnTo>
                <a:lnTo>
                  <a:pt x="4684" y="2920"/>
                </a:lnTo>
                <a:lnTo>
                  <a:pt x="4684" y="2784"/>
                </a:lnTo>
                <a:lnTo>
                  <a:pt x="4752" y="2648"/>
                </a:lnTo>
                <a:lnTo>
                  <a:pt x="4888" y="2580"/>
                </a:lnTo>
                <a:close/>
                <a:moveTo>
                  <a:pt x="15410" y="2241"/>
                </a:moveTo>
                <a:lnTo>
                  <a:pt x="15681" y="2309"/>
                </a:lnTo>
                <a:lnTo>
                  <a:pt x="15885" y="2444"/>
                </a:lnTo>
                <a:lnTo>
                  <a:pt x="16021" y="2648"/>
                </a:lnTo>
                <a:lnTo>
                  <a:pt x="16088" y="2920"/>
                </a:lnTo>
                <a:lnTo>
                  <a:pt x="16021" y="3191"/>
                </a:lnTo>
                <a:lnTo>
                  <a:pt x="15885" y="3395"/>
                </a:lnTo>
                <a:lnTo>
                  <a:pt x="15681" y="3531"/>
                </a:lnTo>
                <a:lnTo>
                  <a:pt x="15410" y="3598"/>
                </a:lnTo>
                <a:lnTo>
                  <a:pt x="15138" y="3531"/>
                </a:lnTo>
                <a:lnTo>
                  <a:pt x="14934" y="3395"/>
                </a:lnTo>
                <a:lnTo>
                  <a:pt x="14799" y="3191"/>
                </a:lnTo>
                <a:lnTo>
                  <a:pt x="14731" y="2920"/>
                </a:lnTo>
                <a:lnTo>
                  <a:pt x="14799" y="2648"/>
                </a:lnTo>
                <a:lnTo>
                  <a:pt x="14934" y="2444"/>
                </a:lnTo>
                <a:lnTo>
                  <a:pt x="15138" y="2309"/>
                </a:lnTo>
                <a:lnTo>
                  <a:pt x="15410" y="2241"/>
                </a:lnTo>
                <a:close/>
                <a:moveTo>
                  <a:pt x="29393" y="5228"/>
                </a:moveTo>
                <a:lnTo>
                  <a:pt x="29461" y="5296"/>
                </a:lnTo>
                <a:lnTo>
                  <a:pt x="29461" y="54849"/>
                </a:lnTo>
                <a:lnTo>
                  <a:pt x="1426" y="54849"/>
                </a:lnTo>
                <a:lnTo>
                  <a:pt x="1426" y="5296"/>
                </a:lnTo>
                <a:lnTo>
                  <a:pt x="1494" y="5228"/>
                </a:lnTo>
                <a:close/>
                <a:moveTo>
                  <a:pt x="15410" y="544"/>
                </a:moveTo>
                <a:lnTo>
                  <a:pt x="19143" y="612"/>
                </a:lnTo>
                <a:lnTo>
                  <a:pt x="23012" y="747"/>
                </a:lnTo>
                <a:lnTo>
                  <a:pt x="26339" y="951"/>
                </a:lnTo>
                <a:lnTo>
                  <a:pt x="27560" y="1087"/>
                </a:lnTo>
                <a:lnTo>
                  <a:pt x="27560" y="1087"/>
                </a:lnTo>
                <a:lnTo>
                  <a:pt x="26339" y="1019"/>
                </a:lnTo>
                <a:lnTo>
                  <a:pt x="23012" y="815"/>
                </a:lnTo>
                <a:lnTo>
                  <a:pt x="19143" y="680"/>
                </a:lnTo>
                <a:lnTo>
                  <a:pt x="15410" y="612"/>
                </a:lnTo>
                <a:lnTo>
                  <a:pt x="11676" y="680"/>
                </a:lnTo>
                <a:lnTo>
                  <a:pt x="7807" y="815"/>
                </a:lnTo>
                <a:lnTo>
                  <a:pt x="4481" y="1019"/>
                </a:lnTo>
                <a:lnTo>
                  <a:pt x="3259" y="1087"/>
                </a:lnTo>
                <a:lnTo>
                  <a:pt x="2444" y="1223"/>
                </a:lnTo>
                <a:lnTo>
                  <a:pt x="1969" y="1358"/>
                </a:lnTo>
                <a:lnTo>
                  <a:pt x="1630" y="1494"/>
                </a:lnTo>
                <a:lnTo>
                  <a:pt x="1290" y="1698"/>
                </a:lnTo>
                <a:lnTo>
                  <a:pt x="1019" y="1901"/>
                </a:lnTo>
                <a:lnTo>
                  <a:pt x="815" y="2173"/>
                </a:lnTo>
                <a:lnTo>
                  <a:pt x="679" y="2444"/>
                </a:lnTo>
                <a:lnTo>
                  <a:pt x="544" y="2852"/>
                </a:lnTo>
                <a:lnTo>
                  <a:pt x="544" y="3259"/>
                </a:lnTo>
                <a:lnTo>
                  <a:pt x="544" y="58311"/>
                </a:lnTo>
                <a:lnTo>
                  <a:pt x="544" y="58718"/>
                </a:lnTo>
                <a:lnTo>
                  <a:pt x="476" y="58311"/>
                </a:lnTo>
                <a:lnTo>
                  <a:pt x="476" y="3259"/>
                </a:lnTo>
                <a:lnTo>
                  <a:pt x="544" y="2784"/>
                </a:lnTo>
                <a:lnTo>
                  <a:pt x="612" y="2444"/>
                </a:lnTo>
                <a:lnTo>
                  <a:pt x="747" y="2105"/>
                </a:lnTo>
                <a:lnTo>
                  <a:pt x="951" y="1834"/>
                </a:lnTo>
                <a:lnTo>
                  <a:pt x="1222" y="1630"/>
                </a:lnTo>
                <a:lnTo>
                  <a:pt x="1562" y="1426"/>
                </a:lnTo>
                <a:lnTo>
                  <a:pt x="1969" y="1290"/>
                </a:lnTo>
                <a:lnTo>
                  <a:pt x="2444" y="1155"/>
                </a:lnTo>
                <a:lnTo>
                  <a:pt x="3259" y="1087"/>
                </a:lnTo>
                <a:lnTo>
                  <a:pt x="4481" y="951"/>
                </a:lnTo>
                <a:lnTo>
                  <a:pt x="7807" y="747"/>
                </a:lnTo>
                <a:lnTo>
                  <a:pt x="11676" y="612"/>
                </a:lnTo>
                <a:lnTo>
                  <a:pt x="15410" y="544"/>
                </a:lnTo>
                <a:close/>
                <a:moveTo>
                  <a:pt x="27560" y="1087"/>
                </a:moveTo>
                <a:lnTo>
                  <a:pt x="28375" y="1155"/>
                </a:lnTo>
                <a:lnTo>
                  <a:pt x="28850" y="1290"/>
                </a:lnTo>
                <a:lnTo>
                  <a:pt x="29257" y="1426"/>
                </a:lnTo>
                <a:lnTo>
                  <a:pt x="29597" y="1630"/>
                </a:lnTo>
                <a:lnTo>
                  <a:pt x="29868" y="1834"/>
                </a:lnTo>
                <a:lnTo>
                  <a:pt x="30072" y="2105"/>
                </a:lnTo>
                <a:lnTo>
                  <a:pt x="30208" y="2444"/>
                </a:lnTo>
                <a:lnTo>
                  <a:pt x="30276" y="2784"/>
                </a:lnTo>
                <a:lnTo>
                  <a:pt x="30344" y="3259"/>
                </a:lnTo>
                <a:lnTo>
                  <a:pt x="30344" y="58311"/>
                </a:lnTo>
                <a:lnTo>
                  <a:pt x="30276" y="58718"/>
                </a:lnTo>
                <a:lnTo>
                  <a:pt x="30208" y="59125"/>
                </a:lnTo>
                <a:lnTo>
                  <a:pt x="30072" y="59465"/>
                </a:lnTo>
                <a:lnTo>
                  <a:pt x="29868" y="59736"/>
                </a:lnTo>
                <a:lnTo>
                  <a:pt x="29597" y="60008"/>
                </a:lnTo>
                <a:lnTo>
                  <a:pt x="29257" y="60144"/>
                </a:lnTo>
                <a:lnTo>
                  <a:pt x="28850" y="60347"/>
                </a:lnTo>
                <a:lnTo>
                  <a:pt x="28375" y="60415"/>
                </a:lnTo>
                <a:lnTo>
                  <a:pt x="26746" y="60687"/>
                </a:lnTo>
                <a:lnTo>
                  <a:pt x="23895" y="60958"/>
                </a:lnTo>
                <a:lnTo>
                  <a:pt x="22130" y="61094"/>
                </a:lnTo>
                <a:lnTo>
                  <a:pt x="20093" y="61230"/>
                </a:lnTo>
                <a:lnTo>
                  <a:pt x="17853" y="61298"/>
                </a:lnTo>
                <a:lnTo>
                  <a:pt x="12966" y="61298"/>
                </a:lnTo>
                <a:lnTo>
                  <a:pt x="10726" y="61230"/>
                </a:lnTo>
                <a:lnTo>
                  <a:pt x="8689" y="61094"/>
                </a:lnTo>
                <a:lnTo>
                  <a:pt x="6924" y="60958"/>
                </a:lnTo>
                <a:lnTo>
                  <a:pt x="4073" y="60687"/>
                </a:lnTo>
                <a:lnTo>
                  <a:pt x="2444" y="60415"/>
                </a:lnTo>
                <a:lnTo>
                  <a:pt x="1969" y="60347"/>
                </a:lnTo>
                <a:lnTo>
                  <a:pt x="1562" y="60144"/>
                </a:lnTo>
                <a:lnTo>
                  <a:pt x="1290" y="60008"/>
                </a:lnTo>
                <a:lnTo>
                  <a:pt x="951" y="59736"/>
                </a:lnTo>
                <a:lnTo>
                  <a:pt x="747" y="59465"/>
                </a:lnTo>
                <a:lnTo>
                  <a:pt x="612" y="59125"/>
                </a:lnTo>
                <a:lnTo>
                  <a:pt x="544" y="58718"/>
                </a:lnTo>
                <a:lnTo>
                  <a:pt x="544" y="58718"/>
                </a:lnTo>
                <a:lnTo>
                  <a:pt x="679" y="59125"/>
                </a:lnTo>
                <a:lnTo>
                  <a:pt x="815" y="59397"/>
                </a:lnTo>
                <a:lnTo>
                  <a:pt x="1019" y="59669"/>
                </a:lnTo>
                <a:lnTo>
                  <a:pt x="1290" y="59940"/>
                </a:lnTo>
                <a:lnTo>
                  <a:pt x="1630" y="60144"/>
                </a:lnTo>
                <a:lnTo>
                  <a:pt x="2037" y="60279"/>
                </a:lnTo>
                <a:lnTo>
                  <a:pt x="2444" y="60415"/>
                </a:lnTo>
                <a:lnTo>
                  <a:pt x="4073" y="60619"/>
                </a:lnTo>
                <a:lnTo>
                  <a:pt x="6924" y="60890"/>
                </a:lnTo>
                <a:lnTo>
                  <a:pt x="8689" y="61026"/>
                </a:lnTo>
                <a:lnTo>
                  <a:pt x="10726" y="61162"/>
                </a:lnTo>
                <a:lnTo>
                  <a:pt x="12966" y="61230"/>
                </a:lnTo>
                <a:lnTo>
                  <a:pt x="17853" y="61230"/>
                </a:lnTo>
                <a:lnTo>
                  <a:pt x="20093" y="61162"/>
                </a:lnTo>
                <a:lnTo>
                  <a:pt x="22130" y="61026"/>
                </a:lnTo>
                <a:lnTo>
                  <a:pt x="23895" y="60890"/>
                </a:lnTo>
                <a:lnTo>
                  <a:pt x="26746" y="60619"/>
                </a:lnTo>
                <a:lnTo>
                  <a:pt x="28375" y="60415"/>
                </a:lnTo>
                <a:lnTo>
                  <a:pt x="28850" y="60279"/>
                </a:lnTo>
                <a:lnTo>
                  <a:pt x="29190" y="60144"/>
                </a:lnTo>
                <a:lnTo>
                  <a:pt x="29529" y="59940"/>
                </a:lnTo>
                <a:lnTo>
                  <a:pt x="29800" y="59669"/>
                </a:lnTo>
                <a:lnTo>
                  <a:pt x="30004" y="59397"/>
                </a:lnTo>
                <a:lnTo>
                  <a:pt x="30140" y="59125"/>
                </a:lnTo>
                <a:lnTo>
                  <a:pt x="30276" y="58718"/>
                </a:lnTo>
                <a:lnTo>
                  <a:pt x="30276" y="58311"/>
                </a:lnTo>
                <a:lnTo>
                  <a:pt x="30276" y="3259"/>
                </a:lnTo>
                <a:lnTo>
                  <a:pt x="30276" y="2852"/>
                </a:lnTo>
                <a:lnTo>
                  <a:pt x="30140" y="2444"/>
                </a:lnTo>
                <a:lnTo>
                  <a:pt x="30004" y="2173"/>
                </a:lnTo>
                <a:lnTo>
                  <a:pt x="29800" y="1901"/>
                </a:lnTo>
                <a:lnTo>
                  <a:pt x="29529" y="1698"/>
                </a:lnTo>
                <a:lnTo>
                  <a:pt x="29190" y="1494"/>
                </a:lnTo>
                <a:lnTo>
                  <a:pt x="28850" y="1358"/>
                </a:lnTo>
                <a:lnTo>
                  <a:pt x="28375" y="1223"/>
                </a:lnTo>
                <a:lnTo>
                  <a:pt x="27560" y="1087"/>
                </a:lnTo>
                <a:close/>
                <a:moveTo>
                  <a:pt x="15410" y="1"/>
                </a:moveTo>
                <a:lnTo>
                  <a:pt x="11608" y="69"/>
                </a:lnTo>
                <a:lnTo>
                  <a:pt x="7739" y="204"/>
                </a:lnTo>
                <a:lnTo>
                  <a:pt x="4413" y="408"/>
                </a:lnTo>
                <a:lnTo>
                  <a:pt x="3191" y="544"/>
                </a:lnTo>
                <a:lnTo>
                  <a:pt x="2309" y="680"/>
                </a:lnTo>
                <a:lnTo>
                  <a:pt x="1765" y="815"/>
                </a:lnTo>
                <a:lnTo>
                  <a:pt x="1290" y="1019"/>
                </a:lnTo>
                <a:lnTo>
                  <a:pt x="883" y="1223"/>
                </a:lnTo>
                <a:lnTo>
                  <a:pt x="544" y="1494"/>
                </a:lnTo>
                <a:lnTo>
                  <a:pt x="340" y="1901"/>
                </a:lnTo>
                <a:lnTo>
                  <a:pt x="136" y="2241"/>
                </a:lnTo>
                <a:lnTo>
                  <a:pt x="1" y="2716"/>
                </a:lnTo>
                <a:lnTo>
                  <a:pt x="1" y="3259"/>
                </a:lnTo>
                <a:lnTo>
                  <a:pt x="1" y="58311"/>
                </a:lnTo>
                <a:lnTo>
                  <a:pt x="1" y="58854"/>
                </a:lnTo>
                <a:lnTo>
                  <a:pt x="136" y="59261"/>
                </a:lnTo>
                <a:lnTo>
                  <a:pt x="340" y="59736"/>
                </a:lnTo>
                <a:lnTo>
                  <a:pt x="612" y="60076"/>
                </a:lnTo>
                <a:lnTo>
                  <a:pt x="951" y="60347"/>
                </a:lnTo>
                <a:lnTo>
                  <a:pt x="1358" y="60619"/>
                </a:lnTo>
                <a:lnTo>
                  <a:pt x="1833" y="60823"/>
                </a:lnTo>
                <a:lnTo>
                  <a:pt x="2309" y="60958"/>
                </a:lnTo>
                <a:lnTo>
                  <a:pt x="4006" y="61162"/>
                </a:lnTo>
                <a:lnTo>
                  <a:pt x="6857" y="61501"/>
                </a:lnTo>
                <a:lnTo>
                  <a:pt x="8689" y="61637"/>
                </a:lnTo>
                <a:lnTo>
                  <a:pt x="10726" y="61705"/>
                </a:lnTo>
                <a:lnTo>
                  <a:pt x="12966" y="61773"/>
                </a:lnTo>
                <a:lnTo>
                  <a:pt x="15410" y="61841"/>
                </a:lnTo>
                <a:lnTo>
                  <a:pt x="17853" y="61773"/>
                </a:lnTo>
                <a:lnTo>
                  <a:pt x="20093" y="61705"/>
                </a:lnTo>
                <a:lnTo>
                  <a:pt x="22130" y="61637"/>
                </a:lnTo>
                <a:lnTo>
                  <a:pt x="23963" y="61501"/>
                </a:lnTo>
                <a:lnTo>
                  <a:pt x="26814" y="61162"/>
                </a:lnTo>
                <a:lnTo>
                  <a:pt x="28511" y="60958"/>
                </a:lnTo>
                <a:lnTo>
                  <a:pt x="28986" y="60823"/>
                </a:lnTo>
                <a:lnTo>
                  <a:pt x="29461" y="60619"/>
                </a:lnTo>
                <a:lnTo>
                  <a:pt x="29868" y="60347"/>
                </a:lnTo>
                <a:lnTo>
                  <a:pt x="30208" y="60076"/>
                </a:lnTo>
                <a:lnTo>
                  <a:pt x="30479" y="59736"/>
                </a:lnTo>
                <a:lnTo>
                  <a:pt x="30683" y="59261"/>
                </a:lnTo>
                <a:lnTo>
                  <a:pt x="30819" y="58854"/>
                </a:lnTo>
                <a:lnTo>
                  <a:pt x="30819" y="58311"/>
                </a:lnTo>
                <a:lnTo>
                  <a:pt x="30819" y="3259"/>
                </a:lnTo>
                <a:lnTo>
                  <a:pt x="30819" y="2716"/>
                </a:lnTo>
                <a:lnTo>
                  <a:pt x="30683" y="2241"/>
                </a:lnTo>
                <a:lnTo>
                  <a:pt x="30547" y="1901"/>
                </a:lnTo>
                <a:lnTo>
                  <a:pt x="30276" y="1494"/>
                </a:lnTo>
                <a:lnTo>
                  <a:pt x="29936" y="1223"/>
                </a:lnTo>
                <a:lnTo>
                  <a:pt x="29529" y="1019"/>
                </a:lnTo>
                <a:lnTo>
                  <a:pt x="29054" y="815"/>
                </a:lnTo>
                <a:lnTo>
                  <a:pt x="28511" y="680"/>
                </a:lnTo>
                <a:lnTo>
                  <a:pt x="27628" y="544"/>
                </a:lnTo>
                <a:lnTo>
                  <a:pt x="26406" y="408"/>
                </a:lnTo>
                <a:lnTo>
                  <a:pt x="23080" y="204"/>
                </a:lnTo>
                <a:lnTo>
                  <a:pt x="19211" y="69"/>
                </a:lnTo>
                <a:lnTo>
                  <a:pt x="15410" y="1"/>
                </a:lnTo>
                <a:close/>
              </a:path>
            </a:pathLst>
          </a:custGeom>
          <a:solidFill>
            <a:srgbClr val="3E4A63"/>
          </a:solidFill>
          <a:ln cap="flat" cmpd="sng" w="1905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3E4A63"/>
              </a:solidFill>
              <a:latin typeface="Didact Gothic"/>
              <a:ea typeface="Didact Gothic"/>
              <a:cs typeface="Didact Gothic"/>
              <a:sym typeface="Didact Gothic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00" name="Shape 7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1" name="Google Shape;701;p37"/>
          <p:cNvSpPr/>
          <p:nvPr/>
        </p:nvSpPr>
        <p:spPr>
          <a:xfrm>
            <a:off x="556825" y="598727"/>
            <a:ext cx="5465553" cy="4254995"/>
          </a:xfrm>
          <a:custGeom>
            <a:rect b="b" l="l" r="r" t="t"/>
            <a:pathLst>
              <a:path extrusionOk="0" h="111665" w="143434">
                <a:moveTo>
                  <a:pt x="71751" y="2308"/>
                </a:moveTo>
                <a:lnTo>
                  <a:pt x="71887" y="2376"/>
                </a:lnTo>
                <a:lnTo>
                  <a:pt x="72091" y="2444"/>
                </a:lnTo>
                <a:lnTo>
                  <a:pt x="72159" y="2647"/>
                </a:lnTo>
                <a:lnTo>
                  <a:pt x="72226" y="2783"/>
                </a:lnTo>
                <a:lnTo>
                  <a:pt x="72159" y="2987"/>
                </a:lnTo>
                <a:lnTo>
                  <a:pt x="72091" y="3190"/>
                </a:lnTo>
                <a:lnTo>
                  <a:pt x="71887" y="3258"/>
                </a:lnTo>
                <a:lnTo>
                  <a:pt x="71751" y="3326"/>
                </a:lnTo>
                <a:lnTo>
                  <a:pt x="71548" y="3258"/>
                </a:lnTo>
                <a:lnTo>
                  <a:pt x="71344" y="3190"/>
                </a:lnTo>
                <a:lnTo>
                  <a:pt x="71276" y="2987"/>
                </a:lnTo>
                <a:lnTo>
                  <a:pt x="71208" y="2783"/>
                </a:lnTo>
                <a:lnTo>
                  <a:pt x="71276" y="2647"/>
                </a:lnTo>
                <a:lnTo>
                  <a:pt x="71344" y="2444"/>
                </a:lnTo>
                <a:lnTo>
                  <a:pt x="71548" y="2376"/>
                </a:lnTo>
                <a:lnTo>
                  <a:pt x="71751" y="2308"/>
                </a:lnTo>
                <a:close/>
                <a:moveTo>
                  <a:pt x="137528" y="5906"/>
                </a:moveTo>
                <a:lnTo>
                  <a:pt x="137596" y="5974"/>
                </a:lnTo>
                <a:lnTo>
                  <a:pt x="137596" y="89604"/>
                </a:lnTo>
                <a:lnTo>
                  <a:pt x="5906" y="89604"/>
                </a:lnTo>
                <a:lnTo>
                  <a:pt x="5906" y="5974"/>
                </a:lnTo>
                <a:lnTo>
                  <a:pt x="5906" y="5906"/>
                </a:lnTo>
                <a:close/>
                <a:moveTo>
                  <a:pt x="3530" y="0"/>
                </a:moveTo>
                <a:lnTo>
                  <a:pt x="3191" y="68"/>
                </a:lnTo>
                <a:lnTo>
                  <a:pt x="2444" y="339"/>
                </a:lnTo>
                <a:lnTo>
                  <a:pt x="1766" y="679"/>
                </a:lnTo>
                <a:lnTo>
                  <a:pt x="1155" y="1154"/>
                </a:lnTo>
                <a:lnTo>
                  <a:pt x="679" y="1765"/>
                </a:lnTo>
                <a:lnTo>
                  <a:pt x="272" y="2444"/>
                </a:lnTo>
                <a:lnTo>
                  <a:pt x="69" y="3190"/>
                </a:lnTo>
                <a:lnTo>
                  <a:pt x="1" y="3598"/>
                </a:lnTo>
                <a:lnTo>
                  <a:pt x="1" y="4005"/>
                </a:lnTo>
                <a:lnTo>
                  <a:pt x="1" y="91572"/>
                </a:lnTo>
                <a:lnTo>
                  <a:pt x="1" y="91979"/>
                </a:lnTo>
                <a:lnTo>
                  <a:pt x="69" y="92319"/>
                </a:lnTo>
                <a:lnTo>
                  <a:pt x="272" y="93065"/>
                </a:lnTo>
                <a:lnTo>
                  <a:pt x="679" y="93744"/>
                </a:lnTo>
                <a:lnTo>
                  <a:pt x="1155" y="94355"/>
                </a:lnTo>
                <a:lnTo>
                  <a:pt x="1766" y="94830"/>
                </a:lnTo>
                <a:lnTo>
                  <a:pt x="2444" y="95238"/>
                </a:lnTo>
                <a:lnTo>
                  <a:pt x="3191" y="95441"/>
                </a:lnTo>
                <a:lnTo>
                  <a:pt x="3530" y="95509"/>
                </a:lnTo>
                <a:lnTo>
                  <a:pt x="139904" y="95509"/>
                </a:lnTo>
                <a:lnTo>
                  <a:pt x="140311" y="95441"/>
                </a:lnTo>
                <a:lnTo>
                  <a:pt x="141058" y="95238"/>
                </a:lnTo>
                <a:lnTo>
                  <a:pt x="141737" y="94830"/>
                </a:lnTo>
                <a:lnTo>
                  <a:pt x="142280" y="94355"/>
                </a:lnTo>
                <a:lnTo>
                  <a:pt x="142755" y="93744"/>
                </a:lnTo>
                <a:lnTo>
                  <a:pt x="143162" y="93065"/>
                </a:lnTo>
                <a:lnTo>
                  <a:pt x="143366" y="92319"/>
                </a:lnTo>
                <a:lnTo>
                  <a:pt x="143434" y="91979"/>
                </a:lnTo>
                <a:lnTo>
                  <a:pt x="143434" y="91572"/>
                </a:lnTo>
                <a:lnTo>
                  <a:pt x="143434" y="4005"/>
                </a:lnTo>
                <a:lnTo>
                  <a:pt x="143434" y="3598"/>
                </a:lnTo>
                <a:lnTo>
                  <a:pt x="143366" y="3190"/>
                </a:lnTo>
                <a:lnTo>
                  <a:pt x="143162" y="2444"/>
                </a:lnTo>
                <a:lnTo>
                  <a:pt x="142755" y="1765"/>
                </a:lnTo>
                <a:lnTo>
                  <a:pt x="142280" y="1154"/>
                </a:lnTo>
                <a:lnTo>
                  <a:pt x="141737" y="679"/>
                </a:lnTo>
                <a:lnTo>
                  <a:pt x="141058" y="339"/>
                </a:lnTo>
                <a:lnTo>
                  <a:pt x="140311" y="68"/>
                </a:lnTo>
                <a:lnTo>
                  <a:pt x="139904" y="0"/>
                </a:lnTo>
                <a:close/>
                <a:moveTo>
                  <a:pt x="55324" y="95713"/>
                </a:moveTo>
                <a:lnTo>
                  <a:pt x="55052" y="98971"/>
                </a:lnTo>
                <a:lnTo>
                  <a:pt x="54713" y="102297"/>
                </a:lnTo>
                <a:lnTo>
                  <a:pt x="54374" y="105284"/>
                </a:lnTo>
                <a:lnTo>
                  <a:pt x="53966" y="107388"/>
                </a:lnTo>
                <a:lnTo>
                  <a:pt x="53763" y="108203"/>
                </a:lnTo>
                <a:lnTo>
                  <a:pt x="53627" y="108746"/>
                </a:lnTo>
                <a:lnTo>
                  <a:pt x="53423" y="109153"/>
                </a:lnTo>
                <a:lnTo>
                  <a:pt x="53220" y="109357"/>
                </a:lnTo>
                <a:lnTo>
                  <a:pt x="52677" y="109493"/>
                </a:lnTo>
                <a:lnTo>
                  <a:pt x="51794" y="109696"/>
                </a:lnTo>
                <a:lnTo>
                  <a:pt x="49690" y="110036"/>
                </a:lnTo>
                <a:lnTo>
                  <a:pt x="48061" y="110307"/>
                </a:lnTo>
                <a:lnTo>
                  <a:pt x="47450" y="110443"/>
                </a:lnTo>
                <a:lnTo>
                  <a:pt x="47110" y="110511"/>
                </a:lnTo>
                <a:lnTo>
                  <a:pt x="47042" y="110579"/>
                </a:lnTo>
                <a:lnTo>
                  <a:pt x="47042" y="110783"/>
                </a:lnTo>
                <a:lnTo>
                  <a:pt x="47110" y="110850"/>
                </a:lnTo>
                <a:lnTo>
                  <a:pt x="47585" y="110918"/>
                </a:lnTo>
                <a:lnTo>
                  <a:pt x="48400" y="110986"/>
                </a:lnTo>
                <a:lnTo>
                  <a:pt x="51387" y="111054"/>
                </a:lnTo>
                <a:lnTo>
                  <a:pt x="56071" y="111122"/>
                </a:lnTo>
                <a:lnTo>
                  <a:pt x="87092" y="111122"/>
                </a:lnTo>
                <a:lnTo>
                  <a:pt x="91708" y="111054"/>
                </a:lnTo>
                <a:lnTo>
                  <a:pt x="94695" y="110986"/>
                </a:lnTo>
                <a:lnTo>
                  <a:pt x="95578" y="110918"/>
                </a:lnTo>
                <a:lnTo>
                  <a:pt x="96053" y="110850"/>
                </a:lnTo>
                <a:lnTo>
                  <a:pt x="96121" y="110783"/>
                </a:lnTo>
                <a:lnTo>
                  <a:pt x="96121" y="110579"/>
                </a:lnTo>
                <a:lnTo>
                  <a:pt x="96053" y="110511"/>
                </a:lnTo>
                <a:lnTo>
                  <a:pt x="95713" y="110443"/>
                </a:lnTo>
                <a:lnTo>
                  <a:pt x="95102" y="110307"/>
                </a:lnTo>
                <a:lnTo>
                  <a:pt x="93473" y="110036"/>
                </a:lnTo>
                <a:lnTo>
                  <a:pt x="91369" y="109696"/>
                </a:lnTo>
                <a:lnTo>
                  <a:pt x="90487" y="109493"/>
                </a:lnTo>
                <a:lnTo>
                  <a:pt x="89943" y="109357"/>
                </a:lnTo>
                <a:lnTo>
                  <a:pt x="89740" y="109153"/>
                </a:lnTo>
                <a:lnTo>
                  <a:pt x="89536" y="108746"/>
                </a:lnTo>
                <a:lnTo>
                  <a:pt x="89333" y="108203"/>
                </a:lnTo>
                <a:lnTo>
                  <a:pt x="89197" y="107388"/>
                </a:lnTo>
                <a:lnTo>
                  <a:pt x="88789" y="105284"/>
                </a:lnTo>
                <a:lnTo>
                  <a:pt x="88382" y="102297"/>
                </a:lnTo>
                <a:lnTo>
                  <a:pt x="88043" y="98971"/>
                </a:lnTo>
                <a:lnTo>
                  <a:pt x="87839" y="95713"/>
                </a:lnTo>
                <a:close/>
                <a:moveTo>
                  <a:pt x="47450" y="111054"/>
                </a:moveTo>
                <a:lnTo>
                  <a:pt x="47450" y="111122"/>
                </a:lnTo>
                <a:lnTo>
                  <a:pt x="47450" y="111393"/>
                </a:lnTo>
                <a:lnTo>
                  <a:pt x="47518" y="111461"/>
                </a:lnTo>
                <a:lnTo>
                  <a:pt x="48807" y="111529"/>
                </a:lnTo>
                <a:lnTo>
                  <a:pt x="52473" y="111597"/>
                </a:lnTo>
                <a:lnTo>
                  <a:pt x="62384" y="111665"/>
                </a:lnTo>
                <a:lnTo>
                  <a:pt x="80779" y="111665"/>
                </a:lnTo>
                <a:lnTo>
                  <a:pt x="90622" y="111597"/>
                </a:lnTo>
                <a:lnTo>
                  <a:pt x="94356" y="111529"/>
                </a:lnTo>
                <a:lnTo>
                  <a:pt x="95646" y="111461"/>
                </a:lnTo>
                <a:lnTo>
                  <a:pt x="95713" y="111393"/>
                </a:lnTo>
                <a:lnTo>
                  <a:pt x="95713" y="111122"/>
                </a:lnTo>
                <a:lnTo>
                  <a:pt x="95646" y="111054"/>
                </a:lnTo>
                <a:lnTo>
                  <a:pt x="94084" y="111122"/>
                </a:lnTo>
                <a:lnTo>
                  <a:pt x="91233" y="111190"/>
                </a:lnTo>
                <a:lnTo>
                  <a:pt x="80847" y="111258"/>
                </a:lnTo>
                <a:lnTo>
                  <a:pt x="62316" y="111258"/>
                </a:lnTo>
                <a:lnTo>
                  <a:pt x="51930" y="111190"/>
                </a:lnTo>
                <a:lnTo>
                  <a:pt x="49079" y="111122"/>
                </a:lnTo>
                <a:lnTo>
                  <a:pt x="47518" y="111054"/>
                </a:lnTo>
                <a:close/>
              </a:path>
            </a:pathLst>
          </a:custGeom>
          <a:solidFill>
            <a:srgbClr val="3E4A63"/>
          </a:solidFill>
          <a:ln cap="flat" cmpd="sng" w="1905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2" name="Google Shape;702;p37"/>
          <p:cNvSpPr/>
          <p:nvPr/>
        </p:nvSpPr>
        <p:spPr>
          <a:xfrm>
            <a:off x="785541" y="824688"/>
            <a:ext cx="5008200" cy="319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3E4A63"/>
                </a:solidFill>
                <a:latin typeface="Didact Gothic"/>
                <a:ea typeface="Didact Gothic"/>
                <a:cs typeface="Didact Gothic"/>
                <a:sym typeface="Didact Gothic"/>
              </a:rPr>
              <a:t>Place your screenshot here</a:t>
            </a:r>
            <a:endParaRPr sz="1000">
              <a:solidFill>
                <a:srgbClr val="3E4A63"/>
              </a:solidFill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sp>
        <p:nvSpPr>
          <p:cNvPr id="703" name="Google Shape;703;p37"/>
          <p:cNvSpPr txBox="1"/>
          <p:nvPr>
            <p:ph idx="4294967295" type="body"/>
          </p:nvPr>
        </p:nvSpPr>
        <p:spPr>
          <a:xfrm>
            <a:off x="6409225" y="458650"/>
            <a:ext cx="2491200" cy="425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FFFFFF"/>
                </a:solidFill>
                <a:latin typeface="Varela Round"/>
                <a:ea typeface="Varela Round"/>
                <a:cs typeface="Varela Round"/>
                <a:sym typeface="Varela Round"/>
              </a:rPr>
              <a:t>La página web</a:t>
            </a:r>
            <a:endParaRPr b="1">
              <a:solidFill>
                <a:srgbClr val="FFFFFF"/>
              </a:solidFill>
              <a:latin typeface="Varela Round"/>
              <a:ea typeface="Varela Round"/>
              <a:cs typeface="Varela Round"/>
              <a:sym typeface="Varela Round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/>
              <a:t>Find My Paw estará </a:t>
            </a:r>
            <a:r>
              <a:rPr lang="en" sz="1800"/>
              <a:t>disponible</a:t>
            </a:r>
            <a:r>
              <a:rPr lang="en" sz="1800"/>
              <a:t> a través de una página web con la dirección:</a:t>
            </a:r>
            <a:endParaRPr sz="1800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 u="sng">
                <a:solidFill>
                  <a:schemeClr val="hlink"/>
                </a:solidFill>
                <a:hlinkClick r:id="rId3"/>
              </a:rPr>
              <a:t>https://kensukeaida00.wixsite.com/website</a:t>
            </a:r>
            <a:endParaRPr sz="1800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</p:txBody>
      </p:sp>
      <p:sp>
        <p:nvSpPr>
          <p:cNvPr id="704" name="Google Shape;704;p37"/>
          <p:cNvSpPr txBox="1"/>
          <p:nvPr>
            <p:ph idx="12" type="sldNum"/>
          </p:nvPr>
        </p:nvSpPr>
        <p:spPr>
          <a:xfrm>
            <a:off x="8529670" y="32126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705" name="Google Shape;705;p37"/>
          <p:cNvPicPr preferRelativeResize="0"/>
          <p:nvPr/>
        </p:nvPicPr>
        <p:blipFill rotWithShape="1">
          <a:blip r:embed="rId4">
            <a:alphaModFix/>
          </a:blip>
          <a:srcRect b="3962" l="6133" r="4452" t="3031"/>
          <a:stretch/>
        </p:blipFill>
        <p:spPr>
          <a:xfrm>
            <a:off x="603500" y="824700"/>
            <a:ext cx="5352499" cy="31318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09" name="Shape 7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0" name="Google Shape;710;p38"/>
          <p:cNvSpPr txBox="1"/>
          <p:nvPr>
            <p:ph idx="4294967295" type="ctrTitle"/>
          </p:nvPr>
        </p:nvSpPr>
        <p:spPr>
          <a:xfrm>
            <a:off x="533400" y="1354750"/>
            <a:ext cx="6593700" cy="1159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0"/>
              <a:t>¡Gracias</a:t>
            </a:r>
            <a:r>
              <a:rPr lang="en" sz="12000"/>
              <a:t>!</a:t>
            </a:r>
            <a:endParaRPr sz="12000"/>
          </a:p>
        </p:txBody>
      </p:sp>
      <p:sp>
        <p:nvSpPr>
          <p:cNvPr id="711" name="Google Shape;711;p38"/>
          <p:cNvSpPr txBox="1"/>
          <p:nvPr>
            <p:ph idx="4294967295" type="subTitle"/>
          </p:nvPr>
        </p:nvSpPr>
        <p:spPr>
          <a:xfrm>
            <a:off x="685800" y="2532221"/>
            <a:ext cx="6593700" cy="210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b="1" lang="en" sz="2400"/>
              <a:t>¿Preguntas</a:t>
            </a:r>
            <a:r>
              <a:rPr b="1" lang="en" sz="2400"/>
              <a:t>?</a:t>
            </a:r>
            <a:endParaRPr b="1" sz="2400"/>
          </a:p>
        </p:txBody>
      </p:sp>
      <p:sp>
        <p:nvSpPr>
          <p:cNvPr id="712" name="Google Shape;712;p38"/>
          <p:cNvSpPr txBox="1"/>
          <p:nvPr>
            <p:ph idx="12" type="sldNum"/>
          </p:nvPr>
        </p:nvSpPr>
        <p:spPr>
          <a:xfrm>
            <a:off x="8529670" y="32126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97" name="Shape 4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8" name="Google Shape;498;p16"/>
          <p:cNvSpPr txBox="1"/>
          <p:nvPr>
            <p:ph type="ctrTitle"/>
          </p:nvPr>
        </p:nvSpPr>
        <p:spPr>
          <a:xfrm>
            <a:off x="967600" y="1583350"/>
            <a:ext cx="5711400" cy="1159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 Find My Paw</a:t>
            </a:r>
            <a:endParaRPr/>
          </a:p>
        </p:txBody>
      </p:sp>
      <p:sp>
        <p:nvSpPr>
          <p:cNvPr id="499" name="Google Shape;499;p16"/>
          <p:cNvSpPr txBox="1"/>
          <p:nvPr>
            <p:ph idx="1" type="subTitle"/>
          </p:nvPr>
        </p:nvSpPr>
        <p:spPr>
          <a:xfrm>
            <a:off x="967600" y="2840052"/>
            <a:ext cx="5711400" cy="7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Siempre encontrare el camino a casa.</a:t>
            </a:r>
            <a:endParaRPr/>
          </a:p>
        </p:txBody>
      </p:sp>
      <p:sp>
        <p:nvSpPr>
          <p:cNvPr id="500" name="Google Shape;500;p16"/>
          <p:cNvSpPr txBox="1"/>
          <p:nvPr>
            <p:ph idx="12" type="sldNum"/>
          </p:nvPr>
        </p:nvSpPr>
        <p:spPr>
          <a:xfrm>
            <a:off x="8529670" y="32126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04" name="Shape 5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5" name="Google Shape;505;p17"/>
          <p:cNvSpPr txBox="1"/>
          <p:nvPr>
            <p:ph idx="1" type="body"/>
          </p:nvPr>
        </p:nvSpPr>
        <p:spPr>
          <a:xfrm>
            <a:off x="1133025" y="1018800"/>
            <a:ext cx="5457300" cy="310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El amor por todas las criaturas vivientes es el más noble atributo del hombre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r">
              <a:spcBef>
                <a:spcPts val="1000"/>
              </a:spcBef>
              <a:spcAft>
                <a:spcPts val="0"/>
              </a:spcAft>
              <a:buNone/>
            </a:pPr>
            <a:r>
              <a:rPr lang="en"/>
              <a:t>						Charles Darwin</a:t>
            </a:r>
            <a:endParaRPr/>
          </a:p>
          <a:p>
            <a:pPr indent="0" lvl="0" marL="0" rtl="0" algn="r">
              <a:lnSpc>
                <a:spcPct val="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				</a:t>
            </a:r>
            <a:r>
              <a:rPr lang="en" sz="1600"/>
              <a:t>Novelista(1809-1882)</a:t>
            </a:r>
            <a:endParaRPr sz="1600"/>
          </a:p>
        </p:txBody>
      </p:sp>
      <p:sp>
        <p:nvSpPr>
          <p:cNvPr id="506" name="Google Shape;506;p17"/>
          <p:cNvSpPr txBox="1"/>
          <p:nvPr>
            <p:ph idx="12" type="sldNum"/>
          </p:nvPr>
        </p:nvSpPr>
        <p:spPr>
          <a:xfrm>
            <a:off x="8529670" y="32126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10" name="Shape 5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1" name="Google Shape;511;p18"/>
          <p:cNvSpPr txBox="1"/>
          <p:nvPr>
            <p:ph type="title"/>
          </p:nvPr>
        </p:nvSpPr>
        <p:spPr>
          <a:xfrm>
            <a:off x="388375" y="0"/>
            <a:ext cx="6923400" cy="852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 perdí</a:t>
            </a:r>
            <a:endParaRPr/>
          </a:p>
        </p:txBody>
      </p:sp>
      <p:sp>
        <p:nvSpPr>
          <p:cNvPr id="512" name="Google Shape;512;p18"/>
          <p:cNvSpPr txBox="1"/>
          <p:nvPr>
            <p:ph idx="1" type="body"/>
          </p:nvPr>
        </p:nvSpPr>
        <p:spPr>
          <a:xfrm>
            <a:off x="582200" y="1040900"/>
            <a:ext cx="6525300" cy="364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9100" lvl="0" marL="457200" rtl="0" algn="l">
              <a:spcBef>
                <a:spcPts val="600"/>
              </a:spcBef>
              <a:spcAft>
                <a:spcPts val="0"/>
              </a:spcAft>
              <a:buSzPts val="3000"/>
              <a:buChar char="●"/>
            </a:pPr>
            <a:r>
              <a:rPr lang="en"/>
              <a:t>¿Como regreso a casa?</a:t>
            </a:r>
            <a:endParaRPr/>
          </a:p>
          <a:p>
            <a:pPr indent="-419100" lvl="0" marL="457200" rtl="0" algn="l">
              <a:spcBef>
                <a:spcPts val="1000"/>
              </a:spcBef>
              <a:spcAft>
                <a:spcPts val="0"/>
              </a:spcAft>
              <a:buSzPts val="3000"/>
              <a:buChar char="●"/>
            </a:pPr>
            <a:r>
              <a:rPr lang="en"/>
              <a:t>¿Quien me busca?</a:t>
            </a:r>
            <a:endParaRPr/>
          </a:p>
          <a:p>
            <a:pPr indent="-419100" lvl="0" marL="457200" rtl="0" algn="l">
              <a:spcBef>
                <a:spcPts val="1000"/>
              </a:spcBef>
              <a:spcAft>
                <a:spcPts val="0"/>
              </a:spcAft>
              <a:buSzPts val="3000"/>
              <a:buChar char="●"/>
            </a:pPr>
            <a:r>
              <a:rPr lang="en"/>
              <a:t>¿Como me encontraran?</a:t>
            </a:r>
            <a:endParaRPr/>
          </a:p>
          <a:p>
            <a:pPr indent="-419100" lvl="0" marL="457200" rtl="0" algn="l">
              <a:spcBef>
                <a:spcPts val="1000"/>
              </a:spcBef>
              <a:spcAft>
                <a:spcPts val="0"/>
              </a:spcAft>
              <a:buSzPts val="3000"/>
              <a:buChar char="●"/>
            </a:pPr>
            <a:r>
              <a:rPr lang="en"/>
              <a:t>Nadie me conoce.</a:t>
            </a:r>
            <a:endParaRPr/>
          </a:p>
          <a:p>
            <a:pPr indent="-419100" lvl="0" marL="457200" rtl="0" algn="l">
              <a:spcBef>
                <a:spcPts val="1000"/>
              </a:spcBef>
              <a:spcAft>
                <a:spcPts val="0"/>
              </a:spcAft>
              <a:buSzPts val="3000"/>
              <a:buChar char="●"/>
            </a:pPr>
            <a:r>
              <a:rPr lang="en"/>
              <a:t>No me pueden identificar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1000"/>
              </a:spcAft>
              <a:buNone/>
            </a:pPr>
            <a:r>
              <a:t/>
            </a:r>
            <a:endParaRPr/>
          </a:p>
        </p:txBody>
      </p:sp>
      <p:sp>
        <p:nvSpPr>
          <p:cNvPr id="513" name="Google Shape;513;p18"/>
          <p:cNvSpPr txBox="1"/>
          <p:nvPr>
            <p:ph idx="12" type="sldNum"/>
          </p:nvPr>
        </p:nvSpPr>
        <p:spPr>
          <a:xfrm>
            <a:off x="8529670" y="32126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17" name="Shape 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8" name="Google Shape;518;p19"/>
          <p:cNvSpPr txBox="1"/>
          <p:nvPr>
            <p:ph idx="4294967295" type="ctrTitle"/>
          </p:nvPr>
        </p:nvSpPr>
        <p:spPr>
          <a:xfrm>
            <a:off x="685800" y="1735750"/>
            <a:ext cx="6045900" cy="1159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/>
              <a:t>Find My Paw</a:t>
            </a:r>
            <a:endParaRPr sz="6000"/>
          </a:p>
        </p:txBody>
      </p:sp>
      <p:sp>
        <p:nvSpPr>
          <p:cNvPr id="519" name="Google Shape;519;p19"/>
          <p:cNvSpPr txBox="1"/>
          <p:nvPr>
            <p:ph idx="4294967295" type="subTitle"/>
          </p:nvPr>
        </p:nvSpPr>
        <p:spPr>
          <a:xfrm>
            <a:off x="685800" y="2801950"/>
            <a:ext cx="6432900" cy="7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Es la solución </a:t>
            </a:r>
            <a:endParaRPr/>
          </a:p>
        </p:txBody>
      </p:sp>
      <p:sp>
        <p:nvSpPr>
          <p:cNvPr id="520" name="Google Shape;520;p19"/>
          <p:cNvSpPr/>
          <p:nvPr/>
        </p:nvSpPr>
        <p:spPr>
          <a:xfrm>
            <a:off x="7409788" y="689491"/>
            <a:ext cx="1265175" cy="1280727"/>
          </a:xfrm>
          <a:custGeom>
            <a:rect b="b" l="l" r="r" t="t"/>
            <a:pathLst>
              <a:path extrusionOk="0" h="16668" w="16449">
                <a:moveTo>
                  <a:pt x="12288" y="1995"/>
                </a:moveTo>
                <a:lnTo>
                  <a:pt x="12093" y="2117"/>
                </a:lnTo>
                <a:lnTo>
                  <a:pt x="11923" y="2239"/>
                </a:lnTo>
                <a:lnTo>
                  <a:pt x="11655" y="2531"/>
                </a:lnTo>
                <a:lnTo>
                  <a:pt x="11461" y="2433"/>
                </a:lnTo>
                <a:lnTo>
                  <a:pt x="11874" y="2214"/>
                </a:lnTo>
                <a:lnTo>
                  <a:pt x="12288" y="1995"/>
                </a:lnTo>
                <a:close/>
                <a:moveTo>
                  <a:pt x="13261" y="2239"/>
                </a:moveTo>
                <a:lnTo>
                  <a:pt x="13359" y="2263"/>
                </a:lnTo>
                <a:lnTo>
                  <a:pt x="13456" y="2287"/>
                </a:lnTo>
                <a:lnTo>
                  <a:pt x="13529" y="2336"/>
                </a:lnTo>
                <a:lnTo>
                  <a:pt x="13578" y="2433"/>
                </a:lnTo>
                <a:lnTo>
                  <a:pt x="13626" y="2531"/>
                </a:lnTo>
                <a:lnTo>
                  <a:pt x="13675" y="2725"/>
                </a:lnTo>
                <a:lnTo>
                  <a:pt x="13651" y="2896"/>
                </a:lnTo>
                <a:lnTo>
                  <a:pt x="13626" y="3090"/>
                </a:lnTo>
                <a:lnTo>
                  <a:pt x="13578" y="3285"/>
                </a:lnTo>
                <a:lnTo>
                  <a:pt x="13480" y="3480"/>
                </a:lnTo>
                <a:lnTo>
                  <a:pt x="13383" y="3650"/>
                </a:lnTo>
                <a:lnTo>
                  <a:pt x="13188" y="4015"/>
                </a:lnTo>
                <a:lnTo>
                  <a:pt x="12969" y="3674"/>
                </a:lnTo>
                <a:lnTo>
                  <a:pt x="12702" y="3358"/>
                </a:lnTo>
                <a:lnTo>
                  <a:pt x="12410" y="3066"/>
                </a:lnTo>
                <a:lnTo>
                  <a:pt x="12093" y="2823"/>
                </a:lnTo>
                <a:lnTo>
                  <a:pt x="12288" y="2677"/>
                </a:lnTo>
                <a:lnTo>
                  <a:pt x="12483" y="2531"/>
                </a:lnTo>
                <a:lnTo>
                  <a:pt x="12726" y="2385"/>
                </a:lnTo>
                <a:lnTo>
                  <a:pt x="12945" y="2287"/>
                </a:lnTo>
                <a:lnTo>
                  <a:pt x="13164" y="2239"/>
                </a:lnTo>
                <a:close/>
                <a:moveTo>
                  <a:pt x="7981" y="3699"/>
                </a:moveTo>
                <a:lnTo>
                  <a:pt x="7981" y="3723"/>
                </a:lnTo>
                <a:lnTo>
                  <a:pt x="7932" y="3723"/>
                </a:lnTo>
                <a:lnTo>
                  <a:pt x="7908" y="3747"/>
                </a:lnTo>
                <a:lnTo>
                  <a:pt x="7835" y="3796"/>
                </a:lnTo>
                <a:lnTo>
                  <a:pt x="7786" y="3845"/>
                </a:lnTo>
                <a:lnTo>
                  <a:pt x="7738" y="3918"/>
                </a:lnTo>
                <a:lnTo>
                  <a:pt x="7689" y="3991"/>
                </a:lnTo>
                <a:lnTo>
                  <a:pt x="7689" y="4064"/>
                </a:lnTo>
                <a:lnTo>
                  <a:pt x="7689" y="4088"/>
                </a:lnTo>
                <a:lnTo>
                  <a:pt x="7689" y="4112"/>
                </a:lnTo>
                <a:lnTo>
                  <a:pt x="7689" y="4137"/>
                </a:lnTo>
                <a:lnTo>
                  <a:pt x="7689" y="4161"/>
                </a:lnTo>
                <a:lnTo>
                  <a:pt x="7689" y="4307"/>
                </a:lnTo>
                <a:lnTo>
                  <a:pt x="7738" y="4453"/>
                </a:lnTo>
                <a:lnTo>
                  <a:pt x="7786" y="4526"/>
                </a:lnTo>
                <a:lnTo>
                  <a:pt x="7859" y="4574"/>
                </a:lnTo>
                <a:lnTo>
                  <a:pt x="8030" y="4672"/>
                </a:lnTo>
                <a:lnTo>
                  <a:pt x="8176" y="4720"/>
                </a:lnTo>
                <a:lnTo>
                  <a:pt x="8297" y="4720"/>
                </a:lnTo>
                <a:lnTo>
                  <a:pt x="8395" y="4696"/>
                </a:lnTo>
                <a:lnTo>
                  <a:pt x="8492" y="4672"/>
                </a:lnTo>
                <a:lnTo>
                  <a:pt x="8589" y="4599"/>
                </a:lnTo>
                <a:lnTo>
                  <a:pt x="8662" y="4526"/>
                </a:lnTo>
                <a:lnTo>
                  <a:pt x="8711" y="4429"/>
                </a:lnTo>
                <a:lnTo>
                  <a:pt x="8711" y="4307"/>
                </a:lnTo>
                <a:lnTo>
                  <a:pt x="8711" y="4185"/>
                </a:lnTo>
                <a:lnTo>
                  <a:pt x="8662" y="4064"/>
                </a:lnTo>
                <a:lnTo>
                  <a:pt x="8614" y="3942"/>
                </a:lnTo>
                <a:lnTo>
                  <a:pt x="8541" y="3845"/>
                </a:lnTo>
                <a:lnTo>
                  <a:pt x="8468" y="3772"/>
                </a:lnTo>
                <a:lnTo>
                  <a:pt x="8370" y="3723"/>
                </a:lnTo>
                <a:lnTo>
                  <a:pt x="8273" y="3699"/>
                </a:lnTo>
                <a:close/>
                <a:moveTo>
                  <a:pt x="9830" y="3966"/>
                </a:moveTo>
                <a:lnTo>
                  <a:pt x="9709" y="3991"/>
                </a:lnTo>
                <a:lnTo>
                  <a:pt x="9611" y="4064"/>
                </a:lnTo>
                <a:lnTo>
                  <a:pt x="9538" y="4161"/>
                </a:lnTo>
                <a:lnTo>
                  <a:pt x="9514" y="4258"/>
                </a:lnTo>
                <a:lnTo>
                  <a:pt x="9490" y="4356"/>
                </a:lnTo>
                <a:lnTo>
                  <a:pt x="9514" y="4453"/>
                </a:lnTo>
                <a:lnTo>
                  <a:pt x="9563" y="4574"/>
                </a:lnTo>
                <a:lnTo>
                  <a:pt x="9636" y="4647"/>
                </a:lnTo>
                <a:lnTo>
                  <a:pt x="9757" y="4720"/>
                </a:lnTo>
                <a:lnTo>
                  <a:pt x="9879" y="4745"/>
                </a:lnTo>
                <a:lnTo>
                  <a:pt x="10025" y="4696"/>
                </a:lnTo>
                <a:lnTo>
                  <a:pt x="10098" y="4672"/>
                </a:lnTo>
                <a:lnTo>
                  <a:pt x="10147" y="4623"/>
                </a:lnTo>
                <a:lnTo>
                  <a:pt x="10244" y="4502"/>
                </a:lnTo>
                <a:lnTo>
                  <a:pt x="10268" y="4429"/>
                </a:lnTo>
                <a:lnTo>
                  <a:pt x="10268" y="4356"/>
                </a:lnTo>
                <a:lnTo>
                  <a:pt x="10244" y="4234"/>
                </a:lnTo>
                <a:lnTo>
                  <a:pt x="10220" y="4161"/>
                </a:lnTo>
                <a:lnTo>
                  <a:pt x="10147" y="4064"/>
                </a:lnTo>
                <a:lnTo>
                  <a:pt x="10074" y="4015"/>
                </a:lnTo>
                <a:lnTo>
                  <a:pt x="9952" y="3966"/>
                </a:lnTo>
                <a:close/>
                <a:moveTo>
                  <a:pt x="9125" y="5572"/>
                </a:moveTo>
                <a:lnTo>
                  <a:pt x="9003" y="5596"/>
                </a:lnTo>
                <a:lnTo>
                  <a:pt x="8881" y="5669"/>
                </a:lnTo>
                <a:lnTo>
                  <a:pt x="8808" y="5791"/>
                </a:lnTo>
                <a:lnTo>
                  <a:pt x="8784" y="5913"/>
                </a:lnTo>
                <a:lnTo>
                  <a:pt x="8808" y="6034"/>
                </a:lnTo>
                <a:lnTo>
                  <a:pt x="8881" y="6156"/>
                </a:lnTo>
                <a:lnTo>
                  <a:pt x="9003" y="6229"/>
                </a:lnTo>
                <a:lnTo>
                  <a:pt x="9125" y="6253"/>
                </a:lnTo>
                <a:lnTo>
                  <a:pt x="9246" y="6229"/>
                </a:lnTo>
                <a:lnTo>
                  <a:pt x="9368" y="6156"/>
                </a:lnTo>
                <a:lnTo>
                  <a:pt x="9441" y="6034"/>
                </a:lnTo>
                <a:lnTo>
                  <a:pt x="9465" y="5913"/>
                </a:lnTo>
                <a:lnTo>
                  <a:pt x="9441" y="5791"/>
                </a:lnTo>
                <a:lnTo>
                  <a:pt x="9368" y="5669"/>
                </a:lnTo>
                <a:lnTo>
                  <a:pt x="9246" y="5596"/>
                </a:lnTo>
                <a:lnTo>
                  <a:pt x="9125" y="5572"/>
                </a:lnTo>
                <a:close/>
                <a:moveTo>
                  <a:pt x="5013" y="9441"/>
                </a:moveTo>
                <a:lnTo>
                  <a:pt x="4842" y="9538"/>
                </a:lnTo>
                <a:lnTo>
                  <a:pt x="4672" y="9684"/>
                </a:lnTo>
                <a:lnTo>
                  <a:pt x="4502" y="9855"/>
                </a:lnTo>
                <a:lnTo>
                  <a:pt x="4356" y="10025"/>
                </a:lnTo>
                <a:lnTo>
                  <a:pt x="4112" y="10414"/>
                </a:lnTo>
                <a:lnTo>
                  <a:pt x="3918" y="10779"/>
                </a:lnTo>
                <a:lnTo>
                  <a:pt x="3723" y="11144"/>
                </a:lnTo>
                <a:lnTo>
                  <a:pt x="3650" y="11363"/>
                </a:lnTo>
                <a:lnTo>
                  <a:pt x="3553" y="11582"/>
                </a:lnTo>
                <a:lnTo>
                  <a:pt x="3504" y="11826"/>
                </a:lnTo>
                <a:lnTo>
                  <a:pt x="3480" y="12045"/>
                </a:lnTo>
                <a:lnTo>
                  <a:pt x="3480" y="12239"/>
                </a:lnTo>
                <a:lnTo>
                  <a:pt x="3528" y="12337"/>
                </a:lnTo>
                <a:lnTo>
                  <a:pt x="3577" y="12410"/>
                </a:lnTo>
                <a:lnTo>
                  <a:pt x="3601" y="12434"/>
                </a:lnTo>
                <a:lnTo>
                  <a:pt x="3626" y="12458"/>
                </a:lnTo>
                <a:lnTo>
                  <a:pt x="3650" y="12434"/>
                </a:lnTo>
                <a:lnTo>
                  <a:pt x="3674" y="12410"/>
                </a:lnTo>
                <a:lnTo>
                  <a:pt x="3747" y="12288"/>
                </a:lnTo>
                <a:lnTo>
                  <a:pt x="3772" y="12166"/>
                </a:lnTo>
                <a:lnTo>
                  <a:pt x="3820" y="11874"/>
                </a:lnTo>
                <a:lnTo>
                  <a:pt x="3869" y="11631"/>
                </a:lnTo>
                <a:lnTo>
                  <a:pt x="3966" y="11388"/>
                </a:lnTo>
                <a:lnTo>
                  <a:pt x="4137" y="10925"/>
                </a:lnTo>
                <a:lnTo>
                  <a:pt x="4331" y="10536"/>
                </a:lnTo>
                <a:lnTo>
                  <a:pt x="4575" y="10171"/>
                </a:lnTo>
                <a:lnTo>
                  <a:pt x="4818" y="9830"/>
                </a:lnTo>
                <a:lnTo>
                  <a:pt x="5061" y="9490"/>
                </a:lnTo>
                <a:lnTo>
                  <a:pt x="5061" y="9465"/>
                </a:lnTo>
                <a:lnTo>
                  <a:pt x="5061" y="9441"/>
                </a:lnTo>
                <a:close/>
                <a:moveTo>
                  <a:pt x="9003" y="2287"/>
                </a:moveTo>
                <a:lnTo>
                  <a:pt x="9319" y="2312"/>
                </a:lnTo>
                <a:lnTo>
                  <a:pt x="9611" y="2360"/>
                </a:lnTo>
                <a:lnTo>
                  <a:pt x="9928" y="2409"/>
                </a:lnTo>
                <a:lnTo>
                  <a:pt x="10220" y="2482"/>
                </a:lnTo>
                <a:lnTo>
                  <a:pt x="10512" y="2579"/>
                </a:lnTo>
                <a:lnTo>
                  <a:pt x="10804" y="2677"/>
                </a:lnTo>
                <a:lnTo>
                  <a:pt x="11071" y="2798"/>
                </a:lnTo>
                <a:lnTo>
                  <a:pt x="11339" y="2944"/>
                </a:lnTo>
                <a:lnTo>
                  <a:pt x="11582" y="3066"/>
                </a:lnTo>
                <a:lnTo>
                  <a:pt x="11826" y="3236"/>
                </a:lnTo>
                <a:lnTo>
                  <a:pt x="12020" y="3382"/>
                </a:lnTo>
                <a:lnTo>
                  <a:pt x="12215" y="3577"/>
                </a:lnTo>
                <a:lnTo>
                  <a:pt x="12580" y="3966"/>
                </a:lnTo>
                <a:lnTo>
                  <a:pt x="12921" y="4380"/>
                </a:lnTo>
                <a:lnTo>
                  <a:pt x="12410" y="5012"/>
                </a:lnTo>
                <a:lnTo>
                  <a:pt x="11874" y="5596"/>
                </a:lnTo>
                <a:lnTo>
                  <a:pt x="11339" y="6180"/>
                </a:lnTo>
                <a:lnTo>
                  <a:pt x="10804" y="6764"/>
                </a:lnTo>
                <a:lnTo>
                  <a:pt x="9684" y="7908"/>
                </a:lnTo>
                <a:lnTo>
                  <a:pt x="9149" y="8492"/>
                </a:lnTo>
                <a:lnTo>
                  <a:pt x="8614" y="9076"/>
                </a:lnTo>
                <a:lnTo>
                  <a:pt x="6667" y="11217"/>
                </a:lnTo>
                <a:lnTo>
                  <a:pt x="6302" y="11631"/>
                </a:lnTo>
                <a:lnTo>
                  <a:pt x="5889" y="12045"/>
                </a:lnTo>
                <a:lnTo>
                  <a:pt x="5499" y="12410"/>
                </a:lnTo>
                <a:lnTo>
                  <a:pt x="5061" y="12774"/>
                </a:lnTo>
                <a:lnTo>
                  <a:pt x="5061" y="12774"/>
                </a:lnTo>
                <a:lnTo>
                  <a:pt x="5110" y="12677"/>
                </a:lnTo>
                <a:lnTo>
                  <a:pt x="5329" y="12166"/>
                </a:lnTo>
                <a:lnTo>
                  <a:pt x="5572" y="11631"/>
                </a:lnTo>
                <a:lnTo>
                  <a:pt x="5597" y="11582"/>
                </a:lnTo>
                <a:lnTo>
                  <a:pt x="5548" y="11558"/>
                </a:lnTo>
                <a:lnTo>
                  <a:pt x="5499" y="11534"/>
                </a:lnTo>
                <a:lnTo>
                  <a:pt x="5475" y="11582"/>
                </a:lnTo>
                <a:lnTo>
                  <a:pt x="5183" y="11996"/>
                </a:lnTo>
                <a:lnTo>
                  <a:pt x="4915" y="12434"/>
                </a:lnTo>
                <a:lnTo>
                  <a:pt x="4745" y="12750"/>
                </a:lnTo>
                <a:lnTo>
                  <a:pt x="4648" y="12920"/>
                </a:lnTo>
                <a:lnTo>
                  <a:pt x="4599" y="13091"/>
                </a:lnTo>
                <a:lnTo>
                  <a:pt x="4477" y="13188"/>
                </a:lnTo>
                <a:lnTo>
                  <a:pt x="4404" y="13115"/>
                </a:lnTo>
                <a:lnTo>
                  <a:pt x="4258" y="13042"/>
                </a:lnTo>
                <a:lnTo>
                  <a:pt x="4331" y="12750"/>
                </a:lnTo>
                <a:lnTo>
                  <a:pt x="4404" y="12507"/>
                </a:lnTo>
                <a:lnTo>
                  <a:pt x="4526" y="12264"/>
                </a:lnTo>
                <a:lnTo>
                  <a:pt x="4769" y="11801"/>
                </a:lnTo>
                <a:lnTo>
                  <a:pt x="5232" y="11071"/>
                </a:lnTo>
                <a:lnTo>
                  <a:pt x="5694" y="10366"/>
                </a:lnTo>
                <a:lnTo>
                  <a:pt x="5718" y="10341"/>
                </a:lnTo>
                <a:lnTo>
                  <a:pt x="5694" y="10317"/>
                </a:lnTo>
                <a:lnTo>
                  <a:pt x="5670" y="10293"/>
                </a:lnTo>
                <a:lnTo>
                  <a:pt x="5645" y="10317"/>
                </a:lnTo>
                <a:lnTo>
                  <a:pt x="5037" y="11047"/>
                </a:lnTo>
                <a:lnTo>
                  <a:pt x="4745" y="11412"/>
                </a:lnTo>
                <a:lnTo>
                  <a:pt x="4477" y="11801"/>
                </a:lnTo>
                <a:lnTo>
                  <a:pt x="4331" y="12020"/>
                </a:lnTo>
                <a:lnTo>
                  <a:pt x="4185" y="12288"/>
                </a:lnTo>
                <a:lnTo>
                  <a:pt x="4064" y="12556"/>
                </a:lnTo>
                <a:lnTo>
                  <a:pt x="3966" y="12847"/>
                </a:lnTo>
                <a:lnTo>
                  <a:pt x="3674" y="12604"/>
                </a:lnTo>
                <a:lnTo>
                  <a:pt x="3407" y="12312"/>
                </a:lnTo>
                <a:lnTo>
                  <a:pt x="3188" y="11996"/>
                </a:lnTo>
                <a:lnTo>
                  <a:pt x="2969" y="11655"/>
                </a:lnTo>
                <a:lnTo>
                  <a:pt x="3066" y="11436"/>
                </a:lnTo>
                <a:lnTo>
                  <a:pt x="3139" y="11193"/>
                </a:lnTo>
                <a:lnTo>
                  <a:pt x="3236" y="10950"/>
                </a:lnTo>
                <a:lnTo>
                  <a:pt x="3358" y="10706"/>
                </a:lnTo>
                <a:lnTo>
                  <a:pt x="3626" y="10220"/>
                </a:lnTo>
                <a:lnTo>
                  <a:pt x="3869" y="9782"/>
                </a:lnTo>
                <a:lnTo>
                  <a:pt x="4161" y="9368"/>
                </a:lnTo>
                <a:lnTo>
                  <a:pt x="4453" y="8954"/>
                </a:lnTo>
                <a:lnTo>
                  <a:pt x="4769" y="8565"/>
                </a:lnTo>
                <a:lnTo>
                  <a:pt x="4794" y="8541"/>
                </a:lnTo>
                <a:lnTo>
                  <a:pt x="4769" y="8516"/>
                </a:lnTo>
                <a:lnTo>
                  <a:pt x="4745" y="8492"/>
                </a:lnTo>
                <a:lnTo>
                  <a:pt x="4721" y="8492"/>
                </a:lnTo>
                <a:lnTo>
                  <a:pt x="4331" y="8808"/>
                </a:lnTo>
                <a:lnTo>
                  <a:pt x="3991" y="9149"/>
                </a:lnTo>
                <a:lnTo>
                  <a:pt x="3699" y="9514"/>
                </a:lnTo>
                <a:lnTo>
                  <a:pt x="3407" y="9928"/>
                </a:lnTo>
                <a:lnTo>
                  <a:pt x="3236" y="10195"/>
                </a:lnTo>
                <a:lnTo>
                  <a:pt x="3042" y="10512"/>
                </a:lnTo>
                <a:lnTo>
                  <a:pt x="2871" y="10852"/>
                </a:lnTo>
                <a:lnTo>
                  <a:pt x="2798" y="11047"/>
                </a:lnTo>
                <a:lnTo>
                  <a:pt x="2750" y="11217"/>
                </a:lnTo>
                <a:lnTo>
                  <a:pt x="2579" y="10852"/>
                </a:lnTo>
                <a:lnTo>
                  <a:pt x="2458" y="10487"/>
                </a:lnTo>
                <a:lnTo>
                  <a:pt x="2579" y="10341"/>
                </a:lnTo>
                <a:lnTo>
                  <a:pt x="2652" y="10195"/>
                </a:lnTo>
                <a:lnTo>
                  <a:pt x="2798" y="9830"/>
                </a:lnTo>
                <a:lnTo>
                  <a:pt x="3236" y="8954"/>
                </a:lnTo>
                <a:lnTo>
                  <a:pt x="3455" y="8565"/>
                </a:lnTo>
                <a:lnTo>
                  <a:pt x="3699" y="8200"/>
                </a:lnTo>
                <a:lnTo>
                  <a:pt x="3966" y="7835"/>
                </a:lnTo>
                <a:lnTo>
                  <a:pt x="4185" y="7446"/>
                </a:lnTo>
                <a:lnTo>
                  <a:pt x="4210" y="7421"/>
                </a:lnTo>
                <a:lnTo>
                  <a:pt x="4185" y="7397"/>
                </a:lnTo>
                <a:lnTo>
                  <a:pt x="4161" y="7373"/>
                </a:lnTo>
                <a:lnTo>
                  <a:pt x="4137" y="7397"/>
                </a:lnTo>
                <a:lnTo>
                  <a:pt x="3966" y="7494"/>
                </a:lnTo>
                <a:lnTo>
                  <a:pt x="3820" y="7640"/>
                </a:lnTo>
                <a:lnTo>
                  <a:pt x="3674" y="7786"/>
                </a:lnTo>
                <a:lnTo>
                  <a:pt x="3528" y="7957"/>
                </a:lnTo>
                <a:lnTo>
                  <a:pt x="3285" y="8346"/>
                </a:lnTo>
                <a:lnTo>
                  <a:pt x="3066" y="8687"/>
                </a:lnTo>
                <a:lnTo>
                  <a:pt x="2798" y="9198"/>
                </a:lnTo>
                <a:lnTo>
                  <a:pt x="2555" y="9709"/>
                </a:lnTo>
                <a:lnTo>
                  <a:pt x="2458" y="9928"/>
                </a:lnTo>
                <a:lnTo>
                  <a:pt x="2360" y="10171"/>
                </a:lnTo>
                <a:lnTo>
                  <a:pt x="2239" y="9757"/>
                </a:lnTo>
                <a:lnTo>
                  <a:pt x="2166" y="9368"/>
                </a:lnTo>
                <a:lnTo>
                  <a:pt x="2239" y="9173"/>
                </a:lnTo>
                <a:lnTo>
                  <a:pt x="2385" y="8833"/>
                </a:lnTo>
                <a:lnTo>
                  <a:pt x="2555" y="8492"/>
                </a:lnTo>
                <a:lnTo>
                  <a:pt x="2725" y="8176"/>
                </a:lnTo>
                <a:lnTo>
                  <a:pt x="2920" y="7859"/>
                </a:lnTo>
                <a:lnTo>
                  <a:pt x="3309" y="7300"/>
                </a:lnTo>
                <a:lnTo>
                  <a:pt x="3528" y="7056"/>
                </a:lnTo>
                <a:lnTo>
                  <a:pt x="3747" y="6789"/>
                </a:lnTo>
                <a:lnTo>
                  <a:pt x="3893" y="6667"/>
                </a:lnTo>
                <a:lnTo>
                  <a:pt x="4088" y="6545"/>
                </a:lnTo>
                <a:lnTo>
                  <a:pt x="4234" y="6399"/>
                </a:lnTo>
                <a:lnTo>
                  <a:pt x="4380" y="6253"/>
                </a:lnTo>
                <a:lnTo>
                  <a:pt x="4356" y="6229"/>
                </a:lnTo>
                <a:lnTo>
                  <a:pt x="4283" y="6205"/>
                </a:lnTo>
                <a:lnTo>
                  <a:pt x="4185" y="6180"/>
                </a:lnTo>
                <a:lnTo>
                  <a:pt x="4064" y="6229"/>
                </a:lnTo>
                <a:lnTo>
                  <a:pt x="3942" y="6278"/>
                </a:lnTo>
                <a:lnTo>
                  <a:pt x="3820" y="6375"/>
                </a:lnTo>
                <a:lnTo>
                  <a:pt x="3699" y="6472"/>
                </a:lnTo>
                <a:lnTo>
                  <a:pt x="3455" y="6716"/>
                </a:lnTo>
                <a:lnTo>
                  <a:pt x="3236" y="6983"/>
                </a:lnTo>
                <a:lnTo>
                  <a:pt x="3017" y="7251"/>
                </a:lnTo>
                <a:lnTo>
                  <a:pt x="2750" y="7640"/>
                </a:lnTo>
                <a:lnTo>
                  <a:pt x="2579" y="7908"/>
                </a:lnTo>
                <a:lnTo>
                  <a:pt x="2409" y="8176"/>
                </a:lnTo>
                <a:lnTo>
                  <a:pt x="2239" y="8468"/>
                </a:lnTo>
                <a:lnTo>
                  <a:pt x="2093" y="8784"/>
                </a:lnTo>
                <a:lnTo>
                  <a:pt x="2093" y="8565"/>
                </a:lnTo>
                <a:lnTo>
                  <a:pt x="2093" y="8224"/>
                </a:lnTo>
                <a:lnTo>
                  <a:pt x="2239" y="7835"/>
                </a:lnTo>
                <a:lnTo>
                  <a:pt x="2385" y="7567"/>
                </a:lnTo>
                <a:lnTo>
                  <a:pt x="2506" y="7324"/>
                </a:lnTo>
                <a:lnTo>
                  <a:pt x="2823" y="6837"/>
                </a:lnTo>
                <a:lnTo>
                  <a:pt x="3139" y="6375"/>
                </a:lnTo>
                <a:lnTo>
                  <a:pt x="3309" y="6156"/>
                </a:lnTo>
                <a:lnTo>
                  <a:pt x="3504" y="5961"/>
                </a:lnTo>
                <a:lnTo>
                  <a:pt x="3723" y="5742"/>
                </a:lnTo>
                <a:lnTo>
                  <a:pt x="3942" y="5572"/>
                </a:lnTo>
                <a:lnTo>
                  <a:pt x="4161" y="5402"/>
                </a:lnTo>
                <a:lnTo>
                  <a:pt x="4404" y="5256"/>
                </a:lnTo>
                <a:lnTo>
                  <a:pt x="4429" y="5207"/>
                </a:lnTo>
                <a:lnTo>
                  <a:pt x="4429" y="5158"/>
                </a:lnTo>
                <a:lnTo>
                  <a:pt x="4380" y="5110"/>
                </a:lnTo>
                <a:lnTo>
                  <a:pt x="4331" y="5110"/>
                </a:lnTo>
                <a:lnTo>
                  <a:pt x="4088" y="5207"/>
                </a:lnTo>
                <a:lnTo>
                  <a:pt x="3845" y="5353"/>
                </a:lnTo>
                <a:lnTo>
                  <a:pt x="3626" y="5499"/>
                </a:lnTo>
                <a:lnTo>
                  <a:pt x="3431" y="5645"/>
                </a:lnTo>
                <a:lnTo>
                  <a:pt x="3236" y="5840"/>
                </a:lnTo>
                <a:lnTo>
                  <a:pt x="3042" y="6034"/>
                </a:lnTo>
                <a:lnTo>
                  <a:pt x="2701" y="6424"/>
                </a:lnTo>
                <a:lnTo>
                  <a:pt x="2409" y="6837"/>
                </a:lnTo>
                <a:lnTo>
                  <a:pt x="2166" y="7251"/>
                </a:lnTo>
                <a:lnTo>
                  <a:pt x="2239" y="6910"/>
                </a:lnTo>
                <a:lnTo>
                  <a:pt x="2312" y="6570"/>
                </a:lnTo>
                <a:lnTo>
                  <a:pt x="2409" y="6229"/>
                </a:lnTo>
                <a:lnTo>
                  <a:pt x="2531" y="5888"/>
                </a:lnTo>
                <a:lnTo>
                  <a:pt x="2774" y="5621"/>
                </a:lnTo>
                <a:lnTo>
                  <a:pt x="3042" y="5402"/>
                </a:lnTo>
                <a:lnTo>
                  <a:pt x="3626" y="4964"/>
                </a:lnTo>
                <a:lnTo>
                  <a:pt x="3650" y="4915"/>
                </a:lnTo>
                <a:lnTo>
                  <a:pt x="3650" y="4866"/>
                </a:lnTo>
                <a:lnTo>
                  <a:pt x="3626" y="4818"/>
                </a:lnTo>
                <a:lnTo>
                  <a:pt x="3407" y="4818"/>
                </a:lnTo>
                <a:lnTo>
                  <a:pt x="3261" y="4866"/>
                </a:lnTo>
                <a:lnTo>
                  <a:pt x="3090" y="4939"/>
                </a:lnTo>
                <a:lnTo>
                  <a:pt x="2944" y="5012"/>
                </a:lnTo>
                <a:lnTo>
                  <a:pt x="3236" y="4574"/>
                </a:lnTo>
                <a:lnTo>
                  <a:pt x="3577" y="4161"/>
                </a:lnTo>
                <a:lnTo>
                  <a:pt x="3747" y="3966"/>
                </a:lnTo>
                <a:lnTo>
                  <a:pt x="3942" y="3796"/>
                </a:lnTo>
                <a:lnTo>
                  <a:pt x="4137" y="3626"/>
                </a:lnTo>
                <a:lnTo>
                  <a:pt x="4356" y="3480"/>
                </a:lnTo>
                <a:lnTo>
                  <a:pt x="4623" y="3309"/>
                </a:lnTo>
                <a:lnTo>
                  <a:pt x="4867" y="3163"/>
                </a:lnTo>
                <a:lnTo>
                  <a:pt x="5426" y="2896"/>
                </a:lnTo>
                <a:lnTo>
                  <a:pt x="5986" y="2677"/>
                </a:lnTo>
                <a:lnTo>
                  <a:pt x="6594" y="2506"/>
                </a:lnTo>
                <a:lnTo>
                  <a:pt x="7178" y="2385"/>
                </a:lnTo>
                <a:lnTo>
                  <a:pt x="7786" y="2312"/>
                </a:lnTo>
                <a:lnTo>
                  <a:pt x="8419" y="2287"/>
                </a:lnTo>
                <a:close/>
                <a:moveTo>
                  <a:pt x="2506" y="11947"/>
                </a:moveTo>
                <a:lnTo>
                  <a:pt x="2798" y="12410"/>
                </a:lnTo>
                <a:lnTo>
                  <a:pt x="2969" y="12628"/>
                </a:lnTo>
                <a:lnTo>
                  <a:pt x="3139" y="12823"/>
                </a:lnTo>
                <a:lnTo>
                  <a:pt x="3334" y="12993"/>
                </a:lnTo>
                <a:lnTo>
                  <a:pt x="3528" y="13188"/>
                </a:lnTo>
                <a:lnTo>
                  <a:pt x="3723" y="13334"/>
                </a:lnTo>
                <a:lnTo>
                  <a:pt x="3918" y="13480"/>
                </a:lnTo>
                <a:lnTo>
                  <a:pt x="3528" y="13675"/>
                </a:lnTo>
                <a:lnTo>
                  <a:pt x="3309" y="13748"/>
                </a:lnTo>
                <a:lnTo>
                  <a:pt x="3090" y="13821"/>
                </a:lnTo>
                <a:lnTo>
                  <a:pt x="2871" y="13845"/>
                </a:lnTo>
                <a:lnTo>
                  <a:pt x="2677" y="13845"/>
                </a:lnTo>
                <a:lnTo>
                  <a:pt x="2506" y="13796"/>
                </a:lnTo>
                <a:lnTo>
                  <a:pt x="2409" y="13772"/>
                </a:lnTo>
                <a:lnTo>
                  <a:pt x="2336" y="13723"/>
                </a:lnTo>
                <a:lnTo>
                  <a:pt x="2239" y="13626"/>
                </a:lnTo>
                <a:lnTo>
                  <a:pt x="2190" y="13553"/>
                </a:lnTo>
                <a:lnTo>
                  <a:pt x="2141" y="13456"/>
                </a:lnTo>
                <a:lnTo>
                  <a:pt x="2117" y="13358"/>
                </a:lnTo>
                <a:lnTo>
                  <a:pt x="2117" y="13139"/>
                </a:lnTo>
                <a:lnTo>
                  <a:pt x="2166" y="12896"/>
                </a:lnTo>
                <a:lnTo>
                  <a:pt x="2239" y="12653"/>
                </a:lnTo>
                <a:lnTo>
                  <a:pt x="2336" y="12410"/>
                </a:lnTo>
                <a:lnTo>
                  <a:pt x="2506" y="11947"/>
                </a:lnTo>
                <a:close/>
                <a:moveTo>
                  <a:pt x="14064" y="6570"/>
                </a:moveTo>
                <a:lnTo>
                  <a:pt x="14113" y="6740"/>
                </a:lnTo>
                <a:lnTo>
                  <a:pt x="14162" y="6910"/>
                </a:lnTo>
                <a:lnTo>
                  <a:pt x="14210" y="7105"/>
                </a:lnTo>
                <a:lnTo>
                  <a:pt x="14235" y="7324"/>
                </a:lnTo>
                <a:lnTo>
                  <a:pt x="14235" y="7713"/>
                </a:lnTo>
                <a:lnTo>
                  <a:pt x="14235" y="8078"/>
                </a:lnTo>
                <a:lnTo>
                  <a:pt x="14235" y="8541"/>
                </a:lnTo>
                <a:lnTo>
                  <a:pt x="14210" y="9003"/>
                </a:lnTo>
                <a:lnTo>
                  <a:pt x="14162" y="9465"/>
                </a:lnTo>
                <a:lnTo>
                  <a:pt x="14064" y="9928"/>
                </a:lnTo>
                <a:lnTo>
                  <a:pt x="13943" y="10341"/>
                </a:lnTo>
                <a:lnTo>
                  <a:pt x="13797" y="10731"/>
                </a:lnTo>
                <a:lnTo>
                  <a:pt x="13602" y="11120"/>
                </a:lnTo>
                <a:lnTo>
                  <a:pt x="13383" y="11485"/>
                </a:lnTo>
                <a:lnTo>
                  <a:pt x="13140" y="11850"/>
                </a:lnTo>
                <a:lnTo>
                  <a:pt x="12848" y="12166"/>
                </a:lnTo>
                <a:lnTo>
                  <a:pt x="12556" y="12483"/>
                </a:lnTo>
                <a:lnTo>
                  <a:pt x="12239" y="12799"/>
                </a:lnTo>
                <a:lnTo>
                  <a:pt x="12191" y="12726"/>
                </a:lnTo>
                <a:lnTo>
                  <a:pt x="12142" y="12701"/>
                </a:lnTo>
                <a:lnTo>
                  <a:pt x="12020" y="12628"/>
                </a:lnTo>
                <a:lnTo>
                  <a:pt x="11972" y="12628"/>
                </a:lnTo>
                <a:lnTo>
                  <a:pt x="11947" y="12653"/>
                </a:lnTo>
                <a:lnTo>
                  <a:pt x="11947" y="12677"/>
                </a:lnTo>
                <a:lnTo>
                  <a:pt x="11947" y="12726"/>
                </a:lnTo>
                <a:lnTo>
                  <a:pt x="11996" y="12774"/>
                </a:lnTo>
                <a:lnTo>
                  <a:pt x="12020" y="12823"/>
                </a:lnTo>
                <a:lnTo>
                  <a:pt x="12045" y="12969"/>
                </a:lnTo>
                <a:lnTo>
                  <a:pt x="11680" y="13237"/>
                </a:lnTo>
                <a:lnTo>
                  <a:pt x="11582" y="13018"/>
                </a:lnTo>
                <a:lnTo>
                  <a:pt x="11558" y="12896"/>
                </a:lnTo>
                <a:lnTo>
                  <a:pt x="11534" y="12774"/>
                </a:lnTo>
                <a:lnTo>
                  <a:pt x="11509" y="12726"/>
                </a:lnTo>
                <a:lnTo>
                  <a:pt x="11461" y="12701"/>
                </a:lnTo>
                <a:lnTo>
                  <a:pt x="11412" y="12726"/>
                </a:lnTo>
                <a:lnTo>
                  <a:pt x="11388" y="12774"/>
                </a:lnTo>
                <a:lnTo>
                  <a:pt x="11363" y="13115"/>
                </a:lnTo>
                <a:lnTo>
                  <a:pt x="11363" y="13285"/>
                </a:lnTo>
                <a:lnTo>
                  <a:pt x="11388" y="13431"/>
                </a:lnTo>
                <a:lnTo>
                  <a:pt x="11266" y="13529"/>
                </a:lnTo>
                <a:lnTo>
                  <a:pt x="11096" y="13626"/>
                </a:lnTo>
                <a:lnTo>
                  <a:pt x="11023" y="13310"/>
                </a:lnTo>
                <a:lnTo>
                  <a:pt x="10925" y="12993"/>
                </a:lnTo>
                <a:lnTo>
                  <a:pt x="10877" y="12969"/>
                </a:lnTo>
                <a:lnTo>
                  <a:pt x="10828" y="12993"/>
                </a:lnTo>
                <a:lnTo>
                  <a:pt x="10779" y="13188"/>
                </a:lnTo>
                <a:lnTo>
                  <a:pt x="10779" y="13383"/>
                </a:lnTo>
                <a:lnTo>
                  <a:pt x="10804" y="13577"/>
                </a:lnTo>
                <a:lnTo>
                  <a:pt x="10852" y="13772"/>
                </a:lnTo>
                <a:lnTo>
                  <a:pt x="10487" y="13918"/>
                </a:lnTo>
                <a:lnTo>
                  <a:pt x="10487" y="13821"/>
                </a:lnTo>
                <a:lnTo>
                  <a:pt x="10463" y="13480"/>
                </a:lnTo>
                <a:lnTo>
                  <a:pt x="10439" y="13310"/>
                </a:lnTo>
                <a:lnTo>
                  <a:pt x="10414" y="13139"/>
                </a:lnTo>
                <a:lnTo>
                  <a:pt x="10390" y="13091"/>
                </a:lnTo>
                <a:lnTo>
                  <a:pt x="10293" y="13091"/>
                </a:lnTo>
                <a:lnTo>
                  <a:pt x="10268" y="13139"/>
                </a:lnTo>
                <a:lnTo>
                  <a:pt x="10195" y="13480"/>
                </a:lnTo>
                <a:lnTo>
                  <a:pt x="10195" y="13821"/>
                </a:lnTo>
                <a:lnTo>
                  <a:pt x="10171" y="14040"/>
                </a:lnTo>
                <a:lnTo>
                  <a:pt x="9782" y="14186"/>
                </a:lnTo>
                <a:lnTo>
                  <a:pt x="9806" y="13845"/>
                </a:lnTo>
                <a:lnTo>
                  <a:pt x="9879" y="13504"/>
                </a:lnTo>
                <a:lnTo>
                  <a:pt x="9928" y="13164"/>
                </a:lnTo>
                <a:lnTo>
                  <a:pt x="9952" y="12823"/>
                </a:lnTo>
                <a:lnTo>
                  <a:pt x="9952" y="12774"/>
                </a:lnTo>
                <a:lnTo>
                  <a:pt x="9928" y="12750"/>
                </a:lnTo>
                <a:lnTo>
                  <a:pt x="9879" y="12726"/>
                </a:lnTo>
                <a:lnTo>
                  <a:pt x="9806" y="12750"/>
                </a:lnTo>
                <a:lnTo>
                  <a:pt x="9757" y="12799"/>
                </a:lnTo>
                <a:lnTo>
                  <a:pt x="9636" y="13139"/>
                </a:lnTo>
                <a:lnTo>
                  <a:pt x="9490" y="13504"/>
                </a:lnTo>
                <a:lnTo>
                  <a:pt x="9417" y="13894"/>
                </a:lnTo>
                <a:lnTo>
                  <a:pt x="9392" y="14088"/>
                </a:lnTo>
                <a:lnTo>
                  <a:pt x="9368" y="14283"/>
                </a:lnTo>
                <a:lnTo>
                  <a:pt x="9125" y="14332"/>
                </a:lnTo>
                <a:lnTo>
                  <a:pt x="9125" y="14064"/>
                </a:lnTo>
                <a:lnTo>
                  <a:pt x="9149" y="13821"/>
                </a:lnTo>
                <a:lnTo>
                  <a:pt x="9173" y="13431"/>
                </a:lnTo>
                <a:lnTo>
                  <a:pt x="9222" y="13237"/>
                </a:lnTo>
                <a:lnTo>
                  <a:pt x="9246" y="13139"/>
                </a:lnTo>
                <a:lnTo>
                  <a:pt x="9295" y="13091"/>
                </a:lnTo>
                <a:lnTo>
                  <a:pt x="9295" y="13066"/>
                </a:lnTo>
                <a:lnTo>
                  <a:pt x="9295" y="13042"/>
                </a:lnTo>
                <a:lnTo>
                  <a:pt x="9246" y="13042"/>
                </a:lnTo>
                <a:lnTo>
                  <a:pt x="9173" y="13091"/>
                </a:lnTo>
                <a:lnTo>
                  <a:pt x="9125" y="13139"/>
                </a:lnTo>
                <a:lnTo>
                  <a:pt x="9027" y="13310"/>
                </a:lnTo>
                <a:lnTo>
                  <a:pt x="8954" y="13480"/>
                </a:lnTo>
                <a:lnTo>
                  <a:pt x="8906" y="13650"/>
                </a:lnTo>
                <a:lnTo>
                  <a:pt x="8808" y="13991"/>
                </a:lnTo>
                <a:lnTo>
                  <a:pt x="8784" y="14210"/>
                </a:lnTo>
                <a:lnTo>
                  <a:pt x="8784" y="14405"/>
                </a:lnTo>
                <a:lnTo>
                  <a:pt x="8443" y="14453"/>
                </a:lnTo>
                <a:lnTo>
                  <a:pt x="8443" y="14332"/>
                </a:lnTo>
                <a:lnTo>
                  <a:pt x="8492" y="13894"/>
                </a:lnTo>
                <a:lnTo>
                  <a:pt x="8589" y="13456"/>
                </a:lnTo>
                <a:lnTo>
                  <a:pt x="8735" y="13042"/>
                </a:lnTo>
                <a:lnTo>
                  <a:pt x="8833" y="12847"/>
                </a:lnTo>
                <a:lnTo>
                  <a:pt x="8930" y="12653"/>
                </a:lnTo>
                <a:lnTo>
                  <a:pt x="8930" y="12628"/>
                </a:lnTo>
                <a:lnTo>
                  <a:pt x="8906" y="12580"/>
                </a:lnTo>
                <a:lnTo>
                  <a:pt x="8881" y="12580"/>
                </a:lnTo>
                <a:lnTo>
                  <a:pt x="8857" y="12604"/>
                </a:lnTo>
                <a:lnTo>
                  <a:pt x="8687" y="12799"/>
                </a:lnTo>
                <a:lnTo>
                  <a:pt x="8516" y="12993"/>
                </a:lnTo>
                <a:lnTo>
                  <a:pt x="8395" y="13237"/>
                </a:lnTo>
                <a:lnTo>
                  <a:pt x="8297" y="13456"/>
                </a:lnTo>
                <a:lnTo>
                  <a:pt x="8200" y="13723"/>
                </a:lnTo>
                <a:lnTo>
                  <a:pt x="8127" y="13967"/>
                </a:lnTo>
                <a:lnTo>
                  <a:pt x="8103" y="14234"/>
                </a:lnTo>
                <a:lnTo>
                  <a:pt x="8078" y="14478"/>
                </a:lnTo>
                <a:lnTo>
                  <a:pt x="7762" y="14502"/>
                </a:lnTo>
                <a:lnTo>
                  <a:pt x="7811" y="14259"/>
                </a:lnTo>
                <a:lnTo>
                  <a:pt x="7859" y="14113"/>
                </a:lnTo>
                <a:lnTo>
                  <a:pt x="7908" y="13967"/>
                </a:lnTo>
                <a:lnTo>
                  <a:pt x="7957" y="13796"/>
                </a:lnTo>
                <a:lnTo>
                  <a:pt x="7981" y="13650"/>
                </a:lnTo>
                <a:lnTo>
                  <a:pt x="7957" y="13602"/>
                </a:lnTo>
                <a:lnTo>
                  <a:pt x="7932" y="13577"/>
                </a:lnTo>
                <a:lnTo>
                  <a:pt x="7884" y="13577"/>
                </a:lnTo>
                <a:lnTo>
                  <a:pt x="7811" y="13626"/>
                </a:lnTo>
                <a:lnTo>
                  <a:pt x="7738" y="13699"/>
                </a:lnTo>
                <a:lnTo>
                  <a:pt x="7689" y="13772"/>
                </a:lnTo>
                <a:lnTo>
                  <a:pt x="7640" y="13869"/>
                </a:lnTo>
                <a:lnTo>
                  <a:pt x="7567" y="14064"/>
                </a:lnTo>
                <a:lnTo>
                  <a:pt x="7519" y="14259"/>
                </a:lnTo>
                <a:lnTo>
                  <a:pt x="7446" y="14526"/>
                </a:lnTo>
                <a:lnTo>
                  <a:pt x="7105" y="14526"/>
                </a:lnTo>
                <a:lnTo>
                  <a:pt x="7129" y="14380"/>
                </a:lnTo>
                <a:lnTo>
                  <a:pt x="7178" y="14210"/>
                </a:lnTo>
                <a:lnTo>
                  <a:pt x="7300" y="13894"/>
                </a:lnTo>
                <a:lnTo>
                  <a:pt x="7421" y="13577"/>
                </a:lnTo>
                <a:lnTo>
                  <a:pt x="7421" y="13529"/>
                </a:lnTo>
                <a:lnTo>
                  <a:pt x="7397" y="13504"/>
                </a:lnTo>
                <a:lnTo>
                  <a:pt x="7324" y="13504"/>
                </a:lnTo>
                <a:lnTo>
                  <a:pt x="7154" y="13650"/>
                </a:lnTo>
                <a:lnTo>
                  <a:pt x="7008" y="13821"/>
                </a:lnTo>
                <a:lnTo>
                  <a:pt x="6886" y="13991"/>
                </a:lnTo>
                <a:lnTo>
                  <a:pt x="6789" y="14210"/>
                </a:lnTo>
                <a:lnTo>
                  <a:pt x="6740" y="14332"/>
                </a:lnTo>
                <a:lnTo>
                  <a:pt x="6716" y="14502"/>
                </a:lnTo>
                <a:lnTo>
                  <a:pt x="6497" y="14453"/>
                </a:lnTo>
                <a:lnTo>
                  <a:pt x="6302" y="14380"/>
                </a:lnTo>
                <a:lnTo>
                  <a:pt x="5889" y="14210"/>
                </a:lnTo>
                <a:lnTo>
                  <a:pt x="7008" y="13358"/>
                </a:lnTo>
                <a:lnTo>
                  <a:pt x="8078" y="12458"/>
                </a:lnTo>
                <a:lnTo>
                  <a:pt x="8881" y="11777"/>
                </a:lnTo>
                <a:lnTo>
                  <a:pt x="9271" y="11436"/>
                </a:lnTo>
                <a:lnTo>
                  <a:pt x="9684" y="11120"/>
                </a:lnTo>
                <a:lnTo>
                  <a:pt x="10463" y="10512"/>
                </a:lnTo>
                <a:lnTo>
                  <a:pt x="10828" y="10195"/>
                </a:lnTo>
                <a:lnTo>
                  <a:pt x="11193" y="9855"/>
                </a:lnTo>
                <a:lnTo>
                  <a:pt x="11388" y="9636"/>
                </a:lnTo>
                <a:lnTo>
                  <a:pt x="11582" y="9417"/>
                </a:lnTo>
                <a:lnTo>
                  <a:pt x="11923" y="8930"/>
                </a:lnTo>
                <a:lnTo>
                  <a:pt x="12264" y="8443"/>
                </a:lnTo>
                <a:lnTo>
                  <a:pt x="12434" y="8200"/>
                </a:lnTo>
                <a:lnTo>
                  <a:pt x="12629" y="7981"/>
                </a:lnTo>
                <a:lnTo>
                  <a:pt x="12969" y="7616"/>
                </a:lnTo>
                <a:lnTo>
                  <a:pt x="13334" y="7251"/>
                </a:lnTo>
                <a:lnTo>
                  <a:pt x="13699" y="6910"/>
                </a:lnTo>
                <a:lnTo>
                  <a:pt x="14064" y="6570"/>
                </a:lnTo>
                <a:close/>
                <a:moveTo>
                  <a:pt x="14356" y="1460"/>
                </a:moveTo>
                <a:lnTo>
                  <a:pt x="14575" y="1509"/>
                </a:lnTo>
                <a:lnTo>
                  <a:pt x="14721" y="1582"/>
                </a:lnTo>
                <a:lnTo>
                  <a:pt x="14843" y="1679"/>
                </a:lnTo>
                <a:lnTo>
                  <a:pt x="14916" y="1825"/>
                </a:lnTo>
                <a:lnTo>
                  <a:pt x="14964" y="1971"/>
                </a:lnTo>
                <a:lnTo>
                  <a:pt x="14989" y="2141"/>
                </a:lnTo>
                <a:lnTo>
                  <a:pt x="14964" y="2312"/>
                </a:lnTo>
                <a:lnTo>
                  <a:pt x="14940" y="2506"/>
                </a:lnTo>
                <a:lnTo>
                  <a:pt x="14867" y="2701"/>
                </a:lnTo>
                <a:lnTo>
                  <a:pt x="14721" y="3090"/>
                </a:lnTo>
                <a:lnTo>
                  <a:pt x="14551" y="3455"/>
                </a:lnTo>
                <a:lnTo>
                  <a:pt x="14381" y="3747"/>
                </a:lnTo>
                <a:lnTo>
                  <a:pt x="14162" y="4112"/>
                </a:lnTo>
                <a:lnTo>
                  <a:pt x="13918" y="4477"/>
                </a:lnTo>
                <a:lnTo>
                  <a:pt x="13432" y="5183"/>
                </a:lnTo>
                <a:lnTo>
                  <a:pt x="12385" y="6545"/>
                </a:lnTo>
                <a:lnTo>
                  <a:pt x="12045" y="7008"/>
                </a:lnTo>
                <a:lnTo>
                  <a:pt x="11704" y="7421"/>
                </a:lnTo>
                <a:lnTo>
                  <a:pt x="11339" y="7835"/>
                </a:lnTo>
                <a:lnTo>
                  <a:pt x="10950" y="8224"/>
                </a:lnTo>
                <a:lnTo>
                  <a:pt x="10560" y="8614"/>
                </a:lnTo>
                <a:lnTo>
                  <a:pt x="10171" y="9003"/>
                </a:lnTo>
                <a:lnTo>
                  <a:pt x="9319" y="9733"/>
                </a:lnTo>
                <a:lnTo>
                  <a:pt x="8565" y="10341"/>
                </a:lnTo>
                <a:lnTo>
                  <a:pt x="7835" y="10974"/>
                </a:lnTo>
                <a:lnTo>
                  <a:pt x="7129" y="11607"/>
                </a:lnTo>
                <a:lnTo>
                  <a:pt x="6789" y="11947"/>
                </a:lnTo>
                <a:lnTo>
                  <a:pt x="6448" y="12288"/>
                </a:lnTo>
                <a:lnTo>
                  <a:pt x="5791" y="12945"/>
                </a:lnTo>
                <a:lnTo>
                  <a:pt x="5134" y="13602"/>
                </a:lnTo>
                <a:lnTo>
                  <a:pt x="4794" y="13918"/>
                </a:lnTo>
                <a:lnTo>
                  <a:pt x="4429" y="14210"/>
                </a:lnTo>
                <a:lnTo>
                  <a:pt x="4064" y="14478"/>
                </a:lnTo>
                <a:lnTo>
                  <a:pt x="3674" y="14745"/>
                </a:lnTo>
                <a:lnTo>
                  <a:pt x="3431" y="14891"/>
                </a:lnTo>
                <a:lnTo>
                  <a:pt x="3115" y="15037"/>
                </a:lnTo>
                <a:lnTo>
                  <a:pt x="2750" y="15208"/>
                </a:lnTo>
                <a:lnTo>
                  <a:pt x="2360" y="15305"/>
                </a:lnTo>
                <a:lnTo>
                  <a:pt x="2166" y="15354"/>
                </a:lnTo>
                <a:lnTo>
                  <a:pt x="1971" y="15378"/>
                </a:lnTo>
                <a:lnTo>
                  <a:pt x="1776" y="15402"/>
                </a:lnTo>
                <a:lnTo>
                  <a:pt x="1606" y="15378"/>
                </a:lnTo>
                <a:lnTo>
                  <a:pt x="1460" y="15329"/>
                </a:lnTo>
                <a:lnTo>
                  <a:pt x="1314" y="15256"/>
                </a:lnTo>
                <a:lnTo>
                  <a:pt x="1192" y="15159"/>
                </a:lnTo>
                <a:lnTo>
                  <a:pt x="1095" y="15037"/>
                </a:lnTo>
                <a:lnTo>
                  <a:pt x="1022" y="14867"/>
                </a:lnTo>
                <a:lnTo>
                  <a:pt x="973" y="14672"/>
                </a:lnTo>
                <a:lnTo>
                  <a:pt x="973" y="14478"/>
                </a:lnTo>
                <a:lnTo>
                  <a:pt x="973" y="14283"/>
                </a:lnTo>
                <a:lnTo>
                  <a:pt x="998" y="14064"/>
                </a:lnTo>
                <a:lnTo>
                  <a:pt x="1046" y="13869"/>
                </a:lnTo>
                <a:lnTo>
                  <a:pt x="1168" y="13456"/>
                </a:lnTo>
                <a:lnTo>
                  <a:pt x="1752" y="12288"/>
                </a:lnTo>
                <a:lnTo>
                  <a:pt x="2020" y="11753"/>
                </a:lnTo>
                <a:lnTo>
                  <a:pt x="2141" y="11558"/>
                </a:lnTo>
                <a:lnTo>
                  <a:pt x="2190" y="11485"/>
                </a:lnTo>
                <a:lnTo>
                  <a:pt x="2239" y="11436"/>
                </a:lnTo>
                <a:lnTo>
                  <a:pt x="2287" y="11534"/>
                </a:lnTo>
                <a:lnTo>
                  <a:pt x="2263" y="11558"/>
                </a:lnTo>
                <a:lnTo>
                  <a:pt x="1995" y="12118"/>
                </a:lnTo>
                <a:lnTo>
                  <a:pt x="1874" y="12410"/>
                </a:lnTo>
                <a:lnTo>
                  <a:pt x="1776" y="12701"/>
                </a:lnTo>
                <a:lnTo>
                  <a:pt x="1703" y="12993"/>
                </a:lnTo>
                <a:lnTo>
                  <a:pt x="1703" y="13139"/>
                </a:lnTo>
                <a:lnTo>
                  <a:pt x="1703" y="13285"/>
                </a:lnTo>
                <a:lnTo>
                  <a:pt x="1703" y="13431"/>
                </a:lnTo>
                <a:lnTo>
                  <a:pt x="1728" y="13577"/>
                </a:lnTo>
                <a:lnTo>
                  <a:pt x="1776" y="13723"/>
                </a:lnTo>
                <a:lnTo>
                  <a:pt x="1849" y="13869"/>
                </a:lnTo>
                <a:lnTo>
                  <a:pt x="1922" y="13967"/>
                </a:lnTo>
                <a:lnTo>
                  <a:pt x="2020" y="14064"/>
                </a:lnTo>
                <a:lnTo>
                  <a:pt x="2117" y="14137"/>
                </a:lnTo>
                <a:lnTo>
                  <a:pt x="2214" y="14210"/>
                </a:lnTo>
                <a:lnTo>
                  <a:pt x="2336" y="14234"/>
                </a:lnTo>
                <a:lnTo>
                  <a:pt x="2458" y="14283"/>
                </a:lnTo>
                <a:lnTo>
                  <a:pt x="2701" y="14283"/>
                </a:lnTo>
                <a:lnTo>
                  <a:pt x="2969" y="14259"/>
                </a:lnTo>
                <a:lnTo>
                  <a:pt x="3236" y="14210"/>
                </a:lnTo>
                <a:lnTo>
                  <a:pt x="3480" y="14137"/>
                </a:lnTo>
                <a:lnTo>
                  <a:pt x="3674" y="14040"/>
                </a:lnTo>
                <a:lnTo>
                  <a:pt x="4064" y="13869"/>
                </a:lnTo>
                <a:lnTo>
                  <a:pt x="4404" y="13650"/>
                </a:lnTo>
                <a:lnTo>
                  <a:pt x="4745" y="13407"/>
                </a:lnTo>
                <a:lnTo>
                  <a:pt x="5086" y="13139"/>
                </a:lnTo>
                <a:lnTo>
                  <a:pt x="5718" y="12580"/>
                </a:lnTo>
                <a:lnTo>
                  <a:pt x="6351" y="12020"/>
                </a:lnTo>
                <a:lnTo>
                  <a:pt x="7056" y="11315"/>
                </a:lnTo>
                <a:lnTo>
                  <a:pt x="7762" y="10585"/>
                </a:lnTo>
                <a:lnTo>
                  <a:pt x="8443" y="9855"/>
                </a:lnTo>
                <a:lnTo>
                  <a:pt x="9149" y="9125"/>
                </a:lnTo>
                <a:lnTo>
                  <a:pt x="10585" y="7665"/>
                </a:lnTo>
                <a:lnTo>
                  <a:pt x="11315" y="6910"/>
                </a:lnTo>
                <a:lnTo>
                  <a:pt x="12045" y="6180"/>
                </a:lnTo>
                <a:lnTo>
                  <a:pt x="12580" y="5596"/>
                </a:lnTo>
                <a:lnTo>
                  <a:pt x="13091" y="4988"/>
                </a:lnTo>
                <a:lnTo>
                  <a:pt x="13334" y="4672"/>
                </a:lnTo>
                <a:lnTo>
                  <a:pt x="13553" y="4356"/>
                </a:lnTo>
                <a:lnTo>
                  <a:pt x="13772" y="4015"/>
                </a:lnTo>
                <a:lnTo>
                  <a:pt x="13943" y="3674"/>
                </a:lnTo>
                <a:lnTo>
                  <a:pt x="14040" y="3407"/>
                </a:lnTo>
                <a:lnTo>
                  <a:pt x="14113" y="3163"/>
                </a:lnTo>
                <a:lnTo>
                  <a:pt x="14162" y="2896"/>
                </a:lnTo>
                <a:lnTo>
                  <a:pt x="14186" y="2628"/>
                </a:lnTo>
                <a:lnTo>
                  <a:pt x="14137" y="2385"/>
                </a:lnTo>
                <a:lnTo>
                  <a:pt x="14089" y="2263"/>
                </a:lnTo>
                <a:lnTo>
                  <a:pt x="14040" y="2141"/>
                </a:lnTo>
                <a:lnTo>
                  <a:pt x="13967" y="2044"/>
                </a:lnTo>
                <a:lnTo>
                  <a:pt x="13894" y="1947"/>
                </a:lnTo>
                <a:lnTo>
                  <a:pt x="13772" y="1849"/>
                </a:lnTo>
                <a:lnTo>
                  <a:pt x="13651" y="1776"/>
                </a:lnTo>
                <a:lnTo>
                  <a:pt x="13480" y="1703"/>
                </a:lnTo>
                <a:lnTo>
                  <a:pt x="13334" y="1679"/>
                </a:lnTo>
                <a:lnTo>
                  <a:pt x="12994" y="1679"/>
                </a:lnTo>
                <a:lnTo>
                  <a:pt x="13261" y="1606"/>
                </a:lnTo>
                <a:lnTo>
                  <a:pt x="13529" y="1533"/>
                </a:lnTo>
                <a:lnTo>
                  <a:pt x="13821" y="1484"/>
                </a:lnTo>
                <a:lnTo>
                  <a:pt x="14113" y="1460"/>
                </a:lnTo>
                <a:close/>
                <a:moveTo>
                  <a:pt x="15573" y="535"/>
                </a:moveTo>
                <a:lnTo>
                  <a:pt x="15694" y="584"/>
                </a:lnTo>
                <a:lnTo>
                  <a:pt x="15767" y="633"/>
                </a:lnTo>
                <a:lnTo>
                  <a:pt x="15816" y="681"/>
                </a:lnTo>
                <a:lnTo>
                  <a:pt x="15840" y="754"/>
                </a:lnTo>
                <a:lnTo>
                  <a:pt x="15889" y="852"/>
                </a:lnTo>
                <a:lnTo>
                  <a:pt x="15938" y="1119"/>
                </a:lnTo>
                <a:lnTo>
                  <a:pt x="15938" y="1387"/>
                </a:lnTo>
                <a:lnTo>
                  <a:pt x="15913" y="1679"/>
                </a:lnTo>
                <a:lnTo>
                  <a:pt x="15865" y="1971"/>
                </a:lnTo>
                <a:lnTo>
                  <a:pt x="15719" y="2531"/>
                </a:lnTo>
                <a:lnTo>
                  <a:pt x="15548" y="3066"/>
                </a:lnTo>
                <a:lnTo>
                  <a:pt x="15378" y="3577"/>
                </a:lnTo>
                <a:lnTo>
                  <a:pt x="15159" y="4088"/>
                </a:lnTo>
                <a:lnTo>
                  <a:pt x="14916" y="4574"/>
                </a:lnTo>
                <a:lnTo>
                  <a:pt x="14624" y="5061"/>
                </a:lnTo>
                <a:lnTo>
                  <a:pt x="14332" y="5499"/>
                </a:lnTo>
                <a:lnTo>
                  <a:pt x="13991" y="5937"/>
                </a:lnTo>
                <a:lnTo>
                  <a:pt x="13626" y="6351"/>
                </a:lnTo>
                <a:lnTo>
                  <a:pt x="13261" y="6740"/>
                </a:lnTo>
                <a:lnTo>
                  <a:pt x="12604" y="7397"/>
                </a:lnTo>
                <a:lnTo>
                  <a:pt x="12288" y="7738"/>
                </a:lnTo>
                <a:lnTo>
                  <a:pt x="11996" y="8103"/>
                </a:lnTo>
                <a:lnTo>
                  <a:pt x="11363" y="8979"/>
                </a:lnTo>
                <a:lnTo>
                  <a:pt x="11047" y="9392"/>
                </a:lnTo>
                <a:lnTo>
                  <a:pt x="10877" y="9611"/>
                </a:lnTo>
                <a:lnTo>
                  <a:pt x="10682" y="9806"/>
                </a:lnTo>
                <a:lnTo>
                  <a:pt x="10293" y="10122"/>
                </a:lnTo>
                <a:lnTo>
                  <a:pt x="9903" y="10439"/>
                </a:lnTo>
                <a:lnTo>
                  <a:pt x="9100" y="11047"/>
                </a:lnTo>
                <a:lnTo>
                  <a:pt x="8687" y="11388"/>
                </a:lnTo>
                <a:lnTo>
                  <a:pt x="8297" y="11728"/>
                </a:lnTo>
                <a:lnTo>
                  <a:pt x="7519" y="12410"/>
                </a:lnTo>
                <a:lnTo>
                  <a:pt x="6837" y="12969"/>
                </a:lnTo>
                <a:lnTo>
                  <a:pt x="6156" y="13529"/>
                </a:lnTo>
                <a:lnTo>
                  <a:pt x="5475" y="14064"/>
                </a:lnTo>
                <a:lnTo>
                  <a:pt x="4769" y="14575"/>
                </a:lnTo>
                <a:lnTo>
                  <a:pt x="4283" y="14916"/>
                </a:lnTo>
                <a:lnTo>
                  <a:pt x="3796" y="15208"/>
                </a:lnTo>
                <a:lnTo>
                  <a:pt x="3285" y="15500"/>
                </a:lnTo>
                <a:lnTo>
                  <a:pt x="2750" y="15767"/>
                </a:lnTo>
                <a:lnTo>
                  <a:pt x="2287" y="15962"/>
                </a:lnTo>
                <a:lnTo>
                  <a:pt x="2020" y="16059"/>
                </a:lnTo>
                <a:lnTo>
                  <a:pt x="1752" y="16132"/>
                </a:lnTo>
                <a:lnTo>
                  <a:pt x="1484" y="16205"/>
                </a:lnTo>
                <a:lnTo>
                  <a:pt x="1217" y="16230"/>
                </a:lnTo>
                <a:lnTo>
                  <a:pt x="949" y="16205"/>
                </a:lnTo>
                <a:lnTo>
                  <a:pt x="827" y="16181"/>
                </a:lnTo>
                <a:lnTo>
                  <a:pt x="730" y="16132"/>
                </a:lnTo>
                <a:lnTo>
                  <a:pt x="633" y="16084"/>
                </a:lnTo>
                <a:lnTo>
                  <a:pt x="560" y="16011"/>
                </a:lnTo>
                <a:lnTo>
                  <a:pt x="511" y="15938"/>
                </a:lnTo>
                <a:lnTo>
                  <a:pt x="462" y="15840"/>
                </a:lnTo>
                <a:lnTo>
                  <a:pt x="438" y="15646"/>
                </a:lnTo>
                <a:lnTo>
                  <a:pt x="438" y="15402"/>
                </a:lnTo>
                <a:lnTo>
                  <a:pt x="487" y="15159"/>
                </a:lnTo>
                <a:lnTo>
                  <a:pt x="560" y="14891"/>
                </a:lnTo>
                <a:lnTo>
                  <a:pt x="754" y="14405"/>
                </a:lnTo>
                <a:lnTo>
                  <a:pt x="754" y="14599"/>
                </a:lnTo>
                <a:lnTo>
                  <a:pt x="754" y="14794"/>
                </a:lnTo>
                <a:lnTo>
                  <a:pt x="803" y="14964"/>
                </a:lnTo>
                <a:lnTo>
                  <a:pt x="827" y="15110"/>
                </a:lnTo>
                <a:lnTo>
                  <a:pt x="900" y="15232"/>
                </a:lnTo>
                <a:lnTo>
                  <a:pt x="973" y="15354"/>
                </a:lnTo>
                <a:lnTo>
                  <a:pt x="1046" y="15427"/>
                </a:lnTo>
                <a:lnTo>
                  <a:pt x="1144" y="15500"/>
                </a:lnTo>
                <a:lnTo>
                  <a:pt x="1241" y="15573"/>
                </a:lnTo>
                <a:lnTo>
                  <a:pt x="1338" y="15597"/>
                </a:lnTo>
                <a:lnTo>
                  <a:pt x="1460" y="15646"/>
                </a:lnTo>
                <a:lnTo>
                  <a:pt x="1849" y="15646"/>
                </a:lnTo>
                <a:lnTo>
                  <a:pt x="2141" y="15597"/>
                </a:lnTo>
                <a:lnTo>
                  <a:pt x="2433" y="15500"/>
                </a:lnTo>
                <a:lnTo>
                  <a:pt x="2750" y="15402"/>
                </a:lnTo>
                <a:lnTo>
                  <a:pt x="3042" y="15256"/>
                </a:lnTo>
                <a:lnTo>
                  <a:pt x="3626" y="14964"/>
                </a:lnTo>
                <a:lnTo>
                  <a:pt x="4112" y="14648"/>
                </a:lnTo>
                <a:lnTo>
                  <a:pt x="4453" y="14405"/>
                </a:lnTo>
                <a:lnTo>
                  <a:pt x="4794" y="14137"/>
                </a:lnTo>
                <a:lnTo>
                  <a:pt x="5134" y="13845"/>
                </a:lnTo>
                <a:lnTo>
                  <a:pt x="5767" y="13261"/>
                </a:lnTo>
                <a:lnTo>
                  <a:pt x="6375" y="12653"/>
                </a:lnTo>
                <a:lnTo>
                  <a:pt x="6983" y="12045"/>
                </a:lnTo>
                <a:lnTo>
                  <a:pt x="7738" y="11363"/>
                </a:lnTo>
                <a:lnTo>
                  <a:pt x="8492" y="10731"/>
                </a:lnTo>
                <a:lnTo>
                  <a:pt x="9271" y="10098"/>
                </a:lnTo>
                <a:lnTo>
                  <a:pt x="10049" y="9465"/>
                </a:lnTo>
                <a:lnTo>
                  <a:pt x="10439" y="9125"/>
                </a:lnTo>
                <a:lnTo>
                  <a:pt x="10828" y="8760"/>
                </a:lnTo>
                <a:lnTo>
                  <a:pt x="11193" y="8395"/>
                </a:lnTo>
                <a:lnTo>
                  <a:pt x="11558" y="8030"/>
                </a:lnTo>
                <a:lnTo>
                  <a:pt x="11899" y="7665"/>
                </a:lnTo>
                <a:lnTo>
                  <a:pt x="12239" y="7275"/>
                </a:lnTo>
                <a:lnTo>
                  <a:pt x="12896" y="6448"/>
                </a:lnTo>
                <a:lnTo>
                  <a:pt x="13894" y="5110"/>
                </a:lnTo>
                <a:lnTo>
                  <a:pt x="14381" y="4429"/>
                </a:lnTo>
                <a:lnTo>
                  <a:pt x="14599" y="4064"/>
                </a:lnTo>
                <a:lnTo>
                  <a:pt x="14818" y="3723"/>
                </a:lnTo>
                <a:lnTo>
                  <a:pt x="14989" y="3382"/>
                </a:lnTo>
                <a:lnTo>
                  <a:pt x="15159" y="2993"/>
                </a:lnTo>
                <a:lnTo>
                  <a:pt x="15281" y="2604"/>
                </a:lnTo>
                <a:lnTo>
                  <a:pt x="15329" y="2409"/>
                </a:lnTo>
                <a:lnTo>
                  <a:pt x="15378" y="2214"/>
                </a:lnTo>
                <a:lnTo>
                  <a:pt x="15378" y="2020"/>
                </a:lnTo>
                <a:lnTo>
                  <a:pt x="15354" y="1849"/>
                </a:lnTo>
                <a:lnTo>
                  <a:pt x="15305" y="1655"/>
                </a:lnTo>
                <a:lnTo>
                  <a:pt x="15232" y="1509"/>
                </a:lnTo>
                <a:lnTo>
                  <a:pt x="15135" y="1363"/>
                </a:lnTo>
                <a:lnTo>
                  <a:pt x="14989" y="1241"/>
                </a:lnTo>
                <a:lnTo>
                  <a:pt x="14794" y="1144"/>
                </a:lnTo>
                <a:lnTo>
                  <a:pt x="14575" y="1046"/>
                </a:lnTo>
                <a:lnTo>
                  <a:pt x="14332" y="998"/>
                </a:lnTo>
                <a:lnTo>
                  <a:pt x="14089" y="973"/>
                </a:lnTo>
                <a:lnTo>
                  <a:pt x="14818" y="730"/>
                </a:lnTo>
                <a:lnTo>
                  <a:pt x="15110" y="608"/>
                </a:lnTo>
                <a:lnTo>
                  <a:pt x="15281" y="560"/>
                </a:lnTo>
                <a:lnTo>
                  <a:pt x="15427" y="535"/>
                </a:lnTo>
                <a:close/>
                <a:moveTo>
                  <a:pt x="15451" y="0"/>
                </a:moveTo>
                <a:lnTo>
                  <a:pt x="15305" y="24"/>
                </a:lnTo>
                <a:lnTo>
                  <a:pt x="15013" y="97"/>
                </a:lnTo>
                <a:lnTo>
                  <a:pt x="13845" y="462"/>
                </a:lnTo>
                <a:lnTo>
                  <a:pt x="13261" y="657"/>
                </a:lnTo>
                <a:lnTo>
                  <a:pt x="12702" y="876"/>
                </a:lnTo>
                <a:lnTo>
                  <a:pt x="12118" y="1119"/>
                </a:lnTo>
                <a:lnTo>
                  <a:pt x="11582" y="1411"/>
                </a:lnTo>
                <a:lnTo>
                  <a:pt x="11047" y="1703"/>
                </a:lnTo>
                <a:lnTo>
                  <a:pt x="10536" y="2020"/>
                </a:lnTo>
                <a:lnTo>
                  <a:pt x="10512" y="2068"/>
                </a:lnTo>
                <a:lnTo>
                  <a:pt x="10195" y="1971"/>
                </a:lnTo>
                <a:lnTo>
                  <a:pt x="9879" y="1898"/>
                </a:lnTo>
                <a:lnTo>
                  <a:pt x="9246" y="1801"/>
                </a:lnTo>
                <a:lnTo>
                  <a:pt x="8906" y="1776"/>
                </a:lnTo>
                <a:lnTo>
                  <a:pt x="8565" y="1752"/>
                </a:lnTo>
                <a:lnTo>
                  <a:pt x="8224" y="1752"/>
                </a:lnTo>
                <a:lnTo>
                  <a:pt x="7884" y="1776"/>
                </a:lnTo>
                <a:lnTo>
                  <a:pt x="7543" y="1801"/>
                </a:lnTo>
                <a:lnTo>
                  <a:pt x="7178" y="1849"/>
                </a:lnTo>
                <a:lnTo>
                  <a:pt x="6837" y="1898"/>
                </a:lnTo>
                <a:lnTo>
                  <a:pt x="6497" y="1971"/>
                </a:lnTo>
                <a:lnTo>
                  <a:pt x="6181" y="2068"/>
                </a:lnTo>
                <a:lnTo>
                  <a:pt x="5840" y="2166"/>
                </a:lnTo>
                <a:lnTo>
                  <a:pt x="5524" y="2287"/>
                </a:lnTo>
                <a:lnTo>
                  <a:pt x="5207" y="2409"/>
                </a:lnTo>
                <a:lnTo>
                  <a:pt x="4891" y="2555"/>
                </a:lnTo>
                <a:lnTo>
                  <a:pt x="4575" y="2725"/>
                </a:lnTo>
                <a:lnTo>
                  <a:pt x="4283" y="2896"/>
                </a:lnTo>
                <a:lnTo>
                  <a:pt x="3991" y="3090"/>
                </a:lnTo>
                <a:lnTo>
                  <a:pt x="3626" y="3358"/>
                </a:lnTo>
                <a:lnTo>
                  <a:pt x="3285" y="3699"/>
                </a:lnTo>
                <a:lnTo>
                  <a:pt x="2969" y="4039"/>
                </a:lnTo>
                <a:lnTo>
                  <a:pt x="2677" y="4429"/>
                </a:lnTo>
                <a:lnTo>
                  <a:pt x="2433" y="4842"/>
                </a:lnTo>
                <a:lnTo>
                  <a:pt x="2214" y="5256"/>
                </a:lnTo>
                <a:lnTo>
                  <a:pt x="2044" y="5718"/>
                </a:lnTo>
                <a:lnTo>
                  <a:pt x="1874" y="6156"/>
                </a:lnTo>
                <a:lnTo>
                  <a:pt x="1776" y="6351"/>
                </a:lnTo>
                <a:lnTo>
                  <a:pt x="1679" y="6521"/>
                </a:lnTo>
                <a:lnTo>
                  <a:pt x="1630" y="6691"/>
                </a:lnTo>
                <a:lnTo>
                  <a:pt x="1630" y="6862"/>
                </a:lnTo>
                <a:lnTo>
                  <a:pt x="1655" y="6910"/>
                </a:lnTo>
                <a:lnTo>
                  <a:pt x="1703" y="6935"/>
                </a:lnTo>
                <a:lnTo>
                  <a:pt x="1630" y="7348"/>
                </a:lnTo>
                <a:lnTo>
                  <a:pt x="1582" y="7762"/>
                </a:lnTo>
                <a:lnTo>
                  <a:pt x="1557" y="8151"/>
                </a:lnTo>
                <a:lnTo>
                  <a:pt x="1557" y="8565"/>
                </a:lnTo>
                <a:lnTo>
                  <a:pt x="1557" y="8881"/>
                </a:lnTo>
                <a:lnTo>
                  <a:pt x="1606" y="9198"/>
                </a:lnTo>
                <a:lnTo>
                  <a:pt x="1655" y="9514"/>
                </a:lnTo>
                <a:lnTo>
                  <a:pt x="1703" y="9830"/>
                </a:lnTo>
                <a:lnTo>
                  <a:pt x="1776" y="10171"/>
                </a:lnTo>
                <a:lnTo>
                  <a:pt x="1874" y="10487"/>
                </a:lnTo>
                <a:lnTo>
                  <a:pt x="1995" y="10828"/>
                </a:lnTo>
                <a:lnTo>
                  <a:pt x="2117" y="11144"/>
                </a:lnTo>
                <a:lnTo>
                  <a:pt x="2020" y="11193"/>
                </a:lnTo>
                <a:lnTo>
                  <a:pt x="1898" y="11290"/>
                </a:lnTo>
                <a:lnTo>
                  <a:pt x="1776" y="11412"/>
                </a:lnTo>
                <a:lnTo>
                  <a:pt x="1655" y="11607"/>
                </a:lnTo>
                <a:lnTo>
                  <a:pt x="1387" y="12045"/>
                </a:lnTo>
                <a:lnTo>
                  <a:pt x="1119" y="12556"/>
                </a:lnTo>
                <a:lnTo>
                  <a:pt x="876" y="13091"/>
                </a:lnTo>
                <a:lnTo>
                  <a:pt x="657" y="13553"/>
                </a:lnTo>
                <a:lnTo>
                  <a:pt x="414" y="14113"/>
                </a:lnTo>
                <a:lnTo>
                  <a:pt x="243" y="14551"/>
                </a:lnTo>
                <a:lnTo>
                  <a:pt x="97" y="14989"/>
                </a:lnTo>
                <a:lnTo>
                  <a:pt x="49" y="15208"/>
                </a:lnTo>
                <a:lnTo>
                  <a:pt x="0" y="15427"/>
                </a:lnTo>
                <a:lnTo>
                  <a:pt x="0" y="15670"/>
                </a:lnTo>
                <a:lnTo>
                  <a:pt x="49" y="15889"/>
                </a:lnTo>
                <a:lnTo>
                  <a:pt x="97" y="16084"/>
                </a:lnTo>
                <a:lnTo>
                  <a:pt x="195" y="16254"/>
                </a:lnTo>
                <a:lnTo>
                  <a:pt x="316" y="16400"/>
                </a:lnTo>
                <a:lnTo>
                  <a:pt x="487" y="16497"/>
                </a:lnTo>
                <a:lnTo>
                  <a:pt x="657" y="16595"/>
                </a:lnTo>
                <a:lnTo>
                  <a:pt x="827" y="16643"/>
                </a:lnTo>
                <a:lnTo>
                  <a:pt x="1046" y="16668"/>
                </a:lnTo>
                <a:lnTo>
                  <a:pt x="1241" y="16668"/>
                </a:lnTo>
                <a:lnTo>
                  <a:pt x="1509" y="16643"/>
                </a:lnTo>
                <a:lnTo>
                  <a:pt x="1776" y="16570"/>
                </a:lnTo>
                <a:lnTo>
                  <a:pt x="2044" y="16497"/>
                </a:lnTo>
                <a:lnTo>
                  <a:pt x="2312" y="16400"/>
                </a:lnTo>
                <a:lnTo>
                  <a:pt x="2823" y="16157"/>
                </a:lnTo>
                <a:lnTo>
                  <a:pt x="3309" y="15913"/>
                </a:lnTo>
                <a:lnTo>
                  <a:pt x="3796" y="15646"/>
                </a:lnTo>
                <a:lnTo>
                  <a:pt x="4258" y="15378"/>
                </a:lnTo>
                <a:lnTo>
                  <a:pt x="4721" y="15062"/>
                </a:lnTo>
                <a:lnTo>
                  <a:pt x="5183" y="14745"/>
                </a:lnTo>
                <a:lnTo>
                  <a:pt x="5791" y="14307"/>
                </a:lnTo>
                <a:lnTo>
                  <a:pt x="5767" y="14405"/>
                </a:lnTo>
                <a:lnTo>
                  <a:pt x="5767" y="14502"/>
                </a:lnTo>
                <a:lnTo>
                  <a:pt x="5791" y="14599"/>
                </a:lnTo>
                <a:lnTo>
                  <a:pt x="5864" y="14672"/>
                </a:lnTo>
                <a:lnTo>
                  <a:pt x="5937" y="14745"/>
                </a:lnTo>
                <a:lnTo>
                  <a:pt x="6035" y="14794"/>
                </a:lnTo>
                <a:lnTo>
                  <a:pt x="6302" y="14867"/>
                </a:lnTo>
                <a:lnTo>
                  <a:pt x="6594" y="14940"/>
                </a:lnTo>
                <a:lnTo>
                  <a:pt x="6910" y="14964"/>
                </a:lnTo>
                <a:lnTo>
                  <a:pt x="7227" y="14989"/>
                </a:lnTo>
                <a:lnTo>
                  <a:pt x="7543" y="14989"/>
                </a:lnTo>
                <a:lnTo>
                  <a:pt x="7567" y="15037"/>
                </a:lnTo>
                <a:lnTo>
                  <a:pt x="7640" y="15062"/>
                </a:lnTo>
                <a:lnTo>
                  <a:pt x="7689" y="15062"/>
                </a:lnTo>
                <a:lnTo>
                  <a:pt x="7713" y="15037"/>
                </a:lnTo>
                <a:lnTo>
                  <a:pt x="7738" y="14964"/>
                </a:lnTo>
                <a:lnTo>
                  <a:pt x="8127" y="14940"/>
                </a:lnTo>
                <a:lnTo>
                  <a:pt x="8224" y="14940"/>
                </a:lnTo>
                <a:lnTo>
                  <a:pt x="8322" y="14964"/>
                </a:lnTo>
                <a:lnTo>
                  <a:pt x="8395" y="14916"/>
                </a:lnTo>
                <a:lnTo>
                  <a:pt x="8808" y="14867"/>
                </a:lnTo>
                <a:lnTo>
                  <a:pt x="9198" y="14794"/>
                </a:lnTo>
                <a:lnTo>
                  <a:pt x="9611" y="14697"/>
                </a:lnTo>
                <a:lnTo>
                  <a:pt x="10001" y="14599"/>
                </a:lnTo>
                <a:lnTo>
                  <a:pt x="10390" y="14453"/>
                </a:lnTo>
                <a:lnTo>
                  <a:pt x="10779" y="14307"/>
                </a:lnTo>
                <a:lnTo>
                  <a:pt x="11144" y="14137"/>
                </a:lnTo>
                <a:lnTo>
                  <a:pt x="11509" y="13918"/>
                </a:lnTo>
                <a:lnTo>
                  <a:pt x="12020" y="13577"/>
                </a:lnTo>
                <a:lnTo>
                  <a:pt x="12507" y="13164"/>
                </a:lnTo>
                <a:lnTo>
                  <a:pt x="12969" y="12726"/>
                </a:lnTo>
                <a:lnTo>
                  <a:pt x="13359" y="12264"/>
                </a:lnTo>
                <a:lnTo>
                  <a:pt x="13553" y="11996"/>
                </a:lnTo>
                <a:lnTo>
                  <a:pt x="13724" y="11753"/>
                </a:lnTo>
                <a:lnTo>
                  <a:pt x="13894" y="11485"/>
                </a:lnTo>
                <a:lnTo>
                  <a:pt x="14040" y="11193"/>
                </a:lnTo>
                <a:lnTo>
                  <a:pt x="14186" y="10925"/>
                </a:lnTo>
                <a:lnTo>
                  <a:pt x="14308" y="10633"/>
                </a:lnTo>
                <a:lnTo>
                  <a:pt x="14405" y="10341"/>
                </a:lnTo>
                <a:lnTo>
                  <a:pt x="14478" y="10049"/>
                </a:lnTo>
                <a:lnTo>
                  <a:pt x="14599" y="9538"/>
                </a:lnTo>
                <a:lnTo>
                  <a:pt x="14648" y="9003"/>
                </a:lnTo>
                <a:lnTo>
                  <a:pt x="14672" y="8468"/>
                </a:lnTo>
                <a:lnTo>
                  <a:pt x="14697" y="7957"/>
                </a:lnTo>
                <a:lnTo>
                  <a:pt x="14697" y="7519"/>
                </a:lnTo>
                <a:lnTo>
                  <a:pt x="14672" y="7032"/>
                </a:lnTo>
                <a:lnTo>
                  <a:pt x="14624" y="6813"/>
                </a:lnTo>
                <a:lnTo>
                  <a:pt x="14575" y="6594"/>
                </a:lnTo>
                <a:lnTo>
                  <a:pt x="14502" y="6375"/>
                </a:lnTo>
                <a:lnTo>
                  <a:pt x="14381" y="6180"/>
                </a:lnTo>
                <a:lnTo>
                  <a:pt x="14745" y="5718"/>
                </a:lnTo>
                <a:lnTo>
                  <a:pt x="15086" y="5207"/>
                </a:lnTo>
                <a:lnTo>
                  <a:pt x="15378" y="4696"/>
                </a:lnTo>
                <a:lnTo>
                  <a:pt x="15646" y="4185"/>
                </a:lnTo>
                <a:lnTo>
                  <a:pt x="15889" y="3650"/>
                </a:lnTo>
                <a:lnTo>
                  <a:pt x="16084" y="3090"/>
                </a:lnTo>
                <a:lnTo>
                  <a:pt x="16254" y="2506"/>
                </a:lnTo>
                <a:lnTo>
                  <a:pt x="16376" y="1922"/>
                </a:lnTo>
                <a:lnTo>
                  <a:pt x="16449" y="1509"/>
                </a:lnTo>
                <a:lnTo>
                  <a:pt x="16449" y="1290"/>
                </a:lnTo>
                <a:lnTo>
                  <a:pt x="16449" y="1046"/>
                </a:lnTo>
                <a:lnTo>
                  <a:pt x="16424" y="803"/>
                </a:lnTo>
                <a:lnTo>
                  <a:pt x="16376" y="584"/>
                </a:lnTo>
                <a:lnTo>
                  <a:pt x="16303" y="389"/>
                </a:lnTo>
                <a:lnTo>
                  <a:pt x="16230" y="316"/>
                </a:lnTo>
                <a:lnTo>
                  <a:pt x="16157" y="243"/>
                </a:lnTo>
                <a:lnTo>
                  <a:pt x="16035" y="122"/>
                </a:lnTo>
                <a:lnTo>
                  <a:pt x="15889" y="49"/>
                </a:lnTo>
                <a:lnTo>
                  <a:pt x="15767" y="24"/>
                </a:lnTo>
                <a:lnTo>
                  <a:pt x="15621" y="0"/>
                </a:lnTo>
                <a:close/>
              </a:path>
            </a:pathLst>
          </a:custGeom>
          <a:solidFill>
            <a:srgbClr val="8E7CC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6D9EEB"/>
              </a:solidFill>
            </a:endParaRPr>
          </a:p>
        </p:txBody>
      </p:sp>
      <p:sp>
        <p:nvSpPr>
          <p:cNvPr id="521" name="Google Shape;521;p19"/>
          <p:cNvSpPr/>
          <p:nvPr/>
        </p:nvSpPr>
        <p:spPr>
          <a:xfrm rot="1471575">
            <a:off x="6219220" y="1002373"/>
            <a:ext cx="739577" cy="719925"/>
          </a:xfrm>
          <a:custGeom>
            <a:rect b="b" l="l" r="r" t="t"/>
            <a:pathLst>
              <a:path extrusionOk="0" h="18250" w="18737">
                <a:moveTo>
                  <a:pt x="13554" y="3431"/>
                </a:moveTo>
                <a:lnTo>
                  <a:pt x="13748" y="3456"/>
                </a:lnTo>
                <a:lnTo>
                  <a:pt x="13919" y="3480"/>
                </a:lnTo>
                <a:lnTo>
                  <a:pt x="14308" y="3602"/>
                </a:lnTo>
                <a:lnTo>
                  <a:pt x="14478" y="3675"/>
                </a:lnTo>
                <a:lnTo>
                  <a:pt x="14624" y="3748"/>
                </a:lnTo>
                <a:lnTo>
                  <a:pt x="14746" y="3845"/>
                </a:lnTo>
                <a:lnTo>
                  <a:pt x="14843" y="3967"/>
                </a:lnTo>
                <a:lnTo>
                  <a:pt x="14941" y="4113"/>
                </a:lnTo>
                <a:lnTo>
                  <a:pt x="15038" y="4259"/>
                </a:lnTo>
                <a:lnTo>
                  <a:pt x="15111" y="4405"/>
                </a:lnTo>
                <a:lnTo>
                  <a:pt x="15160" y="4551"/>
                </a:lnTo>
                <a:lnTo>
                  <a:pt x="15184" y="4721"/>
                </a:lnTo>
                <a:lnTo>
                  <a:pt x="15208" y="4891"/>
                </a:lnTo>
                <a:lnTo>
                  <a:pt x="15233" y="5232"/>
                </a:lnTo>
                <a:lnTo>
                  <a:pt x="15160" y="5548"/>
                </a:lnTo>
                <a:lnTo>
                  <a:pt x="15111" y="5719"/>
                </a:lnTo>
                <a:lnTo>
                  <a:pt x="15062" y="5865"/>
                </a:lnTo>
                <a:lnTo>
                  <a:pt x="14916" y="6132"/>
                </a:lnTo>
                <a:lnTo>
                  <a:pt x="14722" y="6351"/>
                </a:lnTo>
                <a:lnTo>
                  <a:pt x="14527" y="6570"/>
                </a:lnTo>
                <a:lnTo>
                  <a:pt x="14284" y="6765"/>
                </a:lnTo>
                <a:lnTo>
                  <a:pt x="13821" y="7130"/>
                </a:lnTo>
                <a:lnTo>
                  <a:pt x="13602" y="7325"/>
                </a:lnTo>
                <a:lnTo>
                  <a:pt x="13408" y="7544"/>
                </a:lnTo>
                <a:lnTo>
                  <a:pt x="12678" y="6984"/>
                </a:lnTo>
                <a:lnTo>
                  <a:pt x="12313" y="6692"/>
                </a:lnTo>
                <a:lnTo>
                  <a:pt x="11948" y="6400"/>
                </a:lnTo>
                <a:lnTo>
                  <a:pt x="11631" y="6108"/>
                </a:lnTo>
                <a:lnTo>
                  <a:pt x="11315" y="5767"/>
                </a:lnTo>
                <a:lnTo>
                  <a:pt x="11023" y="5427"/>
                </a:lnTo>
                <a:lnTo>
                  <a:pt x="10755" y="5037"/>
                </a:lnTo>
                <a:lnTo>
                  <a:pt x="10877" y="4989"/>
                </a:lnTo>
                <a:lnTo>
                  <a:pt x="10999" y="4891"/>
                </a:lnTo>
                <a:lnTo>
                  <a:pt x="11242" y="4697"/>
                </a:lnTo>
                <a:lnTo>
                  <a:pt x="11461" y="4478"/>
                </a:lnTo>
                <a:lnTo>
                  <a:pt x="11656" y="4283"/>
                </a:lnTo>
                <a:lnTo>
                  <a:pt x="12191" y="3869"/>
                </a:lnTo>
                <a:lnTo>
                  <a:pt x="12483" y="3699"/>
                </a:lnTo>
                <a:lnTo>
                  <a:pt x="12775" y="3553"/>
                </a:lnTo>
                <a:lnTo>
                  <a:pt x="12970" y="3480"/>
                </a:lnTo>
                <a:lnTo>
                  <a:pt x="13164" y="3456"/>
                </a:lnTo>
                <a:lnTo>
                  <a:pt x="13359" y="3431"/>
                </a:lnTo>
                <a:close/>
                <a:moveTo>
                  <a:pt x="13529" y="2872"/>
                </a:moveTo>
                <a:lnTo>
                  <a:pt x="13335" y="2896"/>
                </a:lnTo>
                <a:lnTo>
                  <a:pt x="12945" y="2969"/>
                </a:lnTo>
                <a:lnTo>
                  <a:pt x="12556" y="3066"/>
                </a:lnTo>
                <a:lnTo>
                  <a:pt x="12191" y="3237"/>
                </a:lnTo>
                <a:lnTo>
                  <a:pt x="11850" y="3456"/>
                </a:lnTo>
                <a:lnTo>
                  <a:pt x="11607" y="3626"/>
                </a:lnTo>
                <a:lnTo>
                  <a:pt x="11388" y="3821"/>
                </a:lnTo>
                <a:lnTo>
                  <a:pt x="10950" y="4210"/>
                </a:lnTo>
                <a:lnTo>
                  <a:pt x="10658" y="4478"/>
                </a:lnTo>
                <a:lnTo>
                  <a:pt x="10512" y="4648"/>
                </a:lnTo>
                <a:lnTo>
                  <a:pt x="10464" y="4721"/>
                </a:lnTo>
                <a:lnTo>
                  <a:pt x="10464" y="4818"/>
                </a:lnTo>
                <a:lnTo>
                  <a:pt x="10366" y="4843"/>
                </a:lnTo>
                <a:lnTo>
                  <a:pt x="10293" y="4916"/>
                </a:lnTo>
                <a:lnTo>
                  <a:pt x="10245" y="4989"/>
                </a:lnTo>
                <a:lnTo>
                  <a:pt x="10269" y="5110"/>
                </a:lnTo>
                <a:lnTo>
                  <a:pt x="10366" y="5354"/>
                </a:lnTo>
                <a:lnTo>
                  <a:pt x="10488" y="5597"/>
                </a:lnTo>
                <a:lnTo>
                  <a:pt x="10610" y="5816"/>
                </a:lnTo>
                <a:lnTo>
                  <a:pt x="10780" y="6035"/>
                </a:lnTo>
                <a:lnTo>
                  <a:pt x="10950" y="6230"/>
                </a:lnTo>
                <a:lnTo>
                  <a:pt x="11120" y="6449"/>
                </a:lnTo>
                <a:lnTo>
                  <a:pt x="11534" y="6814"/>
                </a:lnTo>
                <a:lnTo>
                  <a:pt x="11972" y="7179"/>
                </a:lnTo>
                <a:lnTo>
                  <a:pt x="12410" y="7519"/>
                </a:lnTo>
                <a:lnTo>
                  <a:pt x="12848" y="7836"/>
                </a:lnTo>
                <a:lnTo>
                  <a:pt x="13262" y="8152"/>
                </a:lnTo>
                <a:lnTo>
                  <a:pt x="13335" y="8201"/>
                </a:lnTo>
                <a:lnTo>
                  <a:pt x="13432" y="8225"/>
                </a:lnTo>
                <a:lnTo>
                  <a:pt x="13505" y="8225"/>
                </a:lnTo>
                <a:lnTo>
                  <a:pt x="13602" y="8201"/>
                </a:lnTo>
                <a:lnTo>
                  <a:pt x="13651" y="8152"/>
                </a:lnTo>
                <a:lnTo>
                  <a:pt x="13724" y="8079"/>
                </a:lnTo>
                <a:lnTo>
                  <a:pt x="13748" y="8006"/>
                </a:lnTo>
                <a:lnTo>
                  <a:pt x="13748" y="7933"/>
                </a:lnTo>
                <a:lnTo>
                  <a:pt x="13943" y="7787"/>
                </a:lnTo>
                <a:lnTo>
                  <a:pt x="14089" y="7665"/>
                </a:lnTo>
                <a:lnTo>
                  <a:pt x="14722" y="7154"/>
                </a:lnTo>
                <a:lnTo>
                  <a:pt x="15014" y="6862"/>
                </a:lnTo>
                <a:lnTo>
                  <a:pt x="15281" y="6546"/>
                </a:lnTo>
                <a:lnTo>
                  <a:pt x="15500" y="6205"/>
                </a:lnTo>
                <a:lnTo>
                  <a:pt x="15598" y="6035"/>
                </a:lnTo>
                <a:lnTo>
                  <a:pt x="15671" y="5840"/>
                </a:lnTo>
                <a:lnTo>
                  <a:pt x="15719" y="5670"/>
                </a:lnTo>
                <a:lnTo>
                  <a:pt x="15768" y="5500"/>
                </a:lnTo>
                <a:lnTo>
                  <a:pt x="15792" y="5305"/>
                </a:lnTo>
                <a:lnTo>
                  <a:pt x="15792" y="5135"/>
                </a:lnTo>
                <a:lnTo>
                  <a:pt x="15768" y="4770"/>
                </a:lnTo>
                <a:lnTo>
                  <a:pt x="15695" y="4429"/>
                </a:lnTo>
                <a:lnTo>
                  <a:pt x="15549" y="4088"/>
                </a:lnTo>
                <a:lnTo>
                  <a:pt x="15379" y="3772"/>
                </a:lnTo>
                <a:lnTo>
                  <a:pt x="15257" y="3626"/>
                </a:lnTo>
                <a:lnTo>
                  <a:pt x="15135" y="3504"/>
                </a:lnTo>
                <a:lnTo>
                  <a:pt x="15014" y="3383"/>
                </a:lnTo>
                <a:lnTo>
                  <a:pt x="14868" y="3261"/>
                </a:lnTo>
                <a:lnTo>
                  <a:pt x="14697" y="3164"/>
                </a:lnTo>
                <a:lnTo>
                  <a:pt x="14503" y="3066"/>
                </a:lnTo>
                <a:lnTo>
                  <a:pt x="14332" y="2993"/>
                </a:lnTo>
                <a:lnTo>
                  <a:pt x="14138" y="2945"/>
                </a:lnTo>
                <a:lnTo>
                  <a:pt x="13943" y="2896"/>
                </a:lnTo>
                <a:lnTo>
                  <a:pt x="13724" y="2872"/>
                </a:lnTo>
                <a:close/>
                <a:moveTo>
                  <a:pt x="5597" y="6814"/>
                </a:moveTo>
                <a:lnTo>
                  <a:pt x="4283" y="8030"/>
                </a:lnTo>
                <a:lnTo>
                  <a:pt x="3675" y="8590"/>
                </a:lnTo>
                <a:lnTo>
                  <a:pt x="3602" y="8468"/>
                </a:lnTo>
                <a:lnTo>
                  <a:pt x="3504" y="8395"/>
                </a:lnTo>
                <a:lnTo>
                  <a:pt x="3285" y="8201"/>
                </a:lnTo>
                <a:lnTo>
                  <a:pt x="2969" y="7860"/>
                </a:lnTo>
                <a:lnTo>
                  <a:pt x="2677" y="7519"/>
                </a:lnTo>
                <a:lnTo>
                  <a:pt x="2410" y="7203"/>
                </a:lnTo>
                <a:lnTo>
                  <a:pt x="2264" y="7057"/>
                </a:lnTo>
                <a:lnTo>
                  <a:pt x="2093" y="6911"/>
                </a:lnTo>
                <a:lnTo>
                  <a:pt x="3821" y="6911"/>
                </a:lnTo>
                <a:lnTo>
                  <a:pt x="4745" y="6862"/>
                </a:lnTo>
                <a:lnTo>
                  <a:pt x="5597" y="6814"/>
                </a:lnTo>
                <a:close/>
                <a:moveTo>
                  <a:pt x="755" y="6911"/>
                </a:moveTo>
                <a:lnTo>
                  <a:pt x="1047" y="6935"/>
                </a:lnTo>
                <a:lnTo>
                  <a:pt x="1315" y="6935"/>
                </a:lnTo>
                <a:lnTo>
                  <a:pt x="1339" y="6984"/>
                </a:lnTo>
                <a:lnTo>
                  <a:pt x="1363" y="7008"/>
                </a:lnTo>
                <a:lnTo>
                  <a:pt x="1582" y="7227"/>
                </a:lnTo>
                <a:lnTo>
                  <a:pt x="1826" y="7422"/>
                </a:lnTo>
                <a:lnTo>
                  <a:pt x="2142" y="7738"/>
                </a:lnTo>
                <a:lnTo>
                  <a:pt x="2434" y="8103"/>
                </a:lnTo>
                <a:lnTo>
                  <a:pt x="2799" y="8541"/>
                </a:lnTo>
                <a:lnTo>
                  <a:pt x="3018" y="8785"/>
                </a:lnTo>
                <a:lnTo>
                  <a:pt x="3139" y="8882"/>
                </a:lnTo>
                <a:lnTo>
                  <a:pt x="3261" y="8955"/>
                </a:lnTo>
                <a:lnTo>
                  <a:pt x="3091" y="9077"/>
                </a:lnTo>
                <a:lnTo>
                  <a:pt x="2993" y="8931"/>
                </a:lnTo>
                <a:lnTo>
                  <a:pt x="2872" y="8785"/>
                </a:lnTo>
                <a:lnTo>
                  <a:pt x="2580" y="8517"/>
                </a:lnTo>
                <a:lnTo>
                  <a:pt x="2020" y="8079"/>
                </a:lnTo>
                <a:lnTo>
                  <a:pt x="1388" y="7495"/>
                </a:lnTo>
                <a:lnTo>
                  <a:pt x="755" y="6911"/>
                </a:lnTo>
                <a:close/>
                <a:moveTo>
                  <a:pt x="9490" y="8760"/>
                </a:moveTo>
                <a:lnTo>
                  <a:pt x="9369" y="8785"/>
                </a:lnTo>
                <a:lnTo>
                  <a:pt x="9271" y="8833"/>
                </a:lnTo>
                <a:lnTo>
                  <a:pt x="9101" y="9004"/>
                </a:lnTo>
                <a:lnTo>
                  <a:pt x="8931" y="9174"/>
                </a:lnTo>
                <a:lnTo>
                  <a:pt x="8760" y="9344"/>
                </a:lnTo>
                <a:lnTo>
                  <a:pt x="8566" y="9515"/>
                </a:lnTo>
                <a:lnTo>
                  <a:pt x="8103" y="9904"/>
                </a:lnTo>
                <a:lnTo>
                  <a:pt x="7617" y="10318"/>
                </a:lnTo>
                <a:lnTo>
                  <a:pt x="7276" y="10609"/>
                </a:lnTo>
                <a:lnTo>
                  <a:pt x="7081" y="10780"/>
                </a:lnTo>
                <a:lnTo>
                  <a:pt x="6887" y="10999"/>
                </a:lnTo>
                <a:lnTo>
                  <a:pt x="6716" y="11193"/>
                </a:lnTo>
                <a:lnTo>
                  <a:pt x="6595" y="11437"/>
                </a:lnTo>
                <a:lnTo>
                  <a:pt x="6570" y="11534"/>
                </a:lnTo>
                <a:lnTo>
                  <a:pt x="6546" y="11656"/>
                </a:lnTo>
                <a:lnTo>
                  <a:pt x="6546" y="11753"/>
                </a:lnTo>
                <a:lnTo>
                  <a:pt x="6570" y="11850"/>
                </a:lnTo>
                <a:lnTo>
                  <a:pt x="6619" y="11948"/>
                </a:lnTo>
                <a:lnTo>
                  <a:pt x="6668" y="11996"/>
                </a:lnTo>
                <a:lnTo>
                  <a:pt x="6765" y="12021"/>
                </a:lnTo>
                <a:lnTo>
                  <a:pt x="6838" y="12021"/>
                </a:lnTo>
                <a:lnTo>
                  <a:pt x="6935" y="11972"/>
                </a:lnTo>
                <a:lnTo>
                  <a:pt x="7033" y="11923"/>
                </a:lnTo>
                <a:lnTo>
                  <a:pt x="7154" y="11777"/>
                </a:lnTo>
                <a:lnTo>
                  <a:pt x="7422" y="11461"/>
                </a:lnTo>
                <a:lnTo>
                  <a:pt x="7641" y="11242"/>
                </a:lnTo>
                <a:lnTo>
                  <a:pt x="7860" y="11023"/>
                </a:lnTo>
                <a:lnTo>
                  <a:pt x="8322" y="10634"/>
                </a:lnTo>
                <a:lnTo>
                  <a:pt x="8736" y="10318"/>
                </a:lnTo>
                <a:lnTo>
                  <a:pt x="9174" y="9977"/>
                </a:lnTo>
                <a:lnTo>
                  <a:pt x="9393" y="9807"/>
                </a:lnTo>
                <a:lnTo>
                  <a:pt x="9563" y="9612"/>
                </a:lnTo>
                <a:lnTo>
                  <a:pt x="9709" y="9393"/>
                </a:lnTo>
                <a:lnTo>
                  <a:pt x="9831" y="9174"/>
                </a:lnTo>
                <a:lnTo>
                  <a:pt x="9855" y="9052"/>
                </a:lnTo>
                <a:lnTo>
                  <a:pt x="9855" y="8931"/>
                </a:lnTo>
                <a:lnTo>
                  <a:pt x="9782" y="8858"/>
                </a:lnTo>
                <a:lnTo>
                  <a:pt x="9709" y="8809"/>
                </a:lnTo>
                <a:lnTo>
                  <a:pt x="9588" y="8760"/>
                </a:lnTo>
                <a:close/>
                <a:moveTo>
                  <a:pt x="2045" y="13359"/>
                </a:moveTo>
                <a:lnTo>
                  <a:pt x="2166" y="13408"/>
                </a:lnTo>
                <a:lnTo>
                  <a:pt x="2166" y="13481"/>
                </a:lnTo>
                <a:lnTo>
                  <a:pt x="2166" y="13554"/>
                </a:lnTo>
                <a:lnTo>
                  <a:pt x="2118" y="13627"/>
                </a:lnTo>
                <a:lnTo>
                  <a:pt x="2069" y="13675"/>
                </a:lnTo>
                <a:lnTo>
                  <a:pt x="1947" y="13773"/>
                </a:lnTo>
                <a:lnTo>
                  <a:pt x="1826" y="13870"/>
                </a:lnTo>
                <a:lnTo>
                  <a:pt x="1655" y="13943"/>
                </a:lnTo>
                <a:lnTo>
                  <a:pt x="1461" y="14016"/>
                </a:lnTo>
                <a:lnTo>
                  <a:pt x="1461" y="14016"/>
                </a:lnTo>
                <a:lnTo>
                  <a:pt x="1607" y="13821"/>
                </a:lnTo>
                <a:lnTo>
                  <a:pt x="1753" y="13627"/>
                </a:lnTo>
                <a:lnTo>
                  <a:pt x="1874" y="13481"/>
                </a:lnTo>
                <a:lnTo>
                  <a:pt x="1972" y="13383"/>
                </a:lnTo>
                <a:lnTo>
                  <a:pt x="1996" y="13383"/>
                </a:lnTo>
                <a:lnTo>
                  <a:pt x="2045" y="13359"/>
                </a:lnTo>
                <a:close/>
                <a:moveTo>
                  <a:pt x="1996" y="12872"/>
                </a:moveTo>
                <a:lnTo>
                  <a:pt x="1899" y="12897"/>
                </a:lnTo>
                <a:lnTo>
                  <a:pt x="1826" y="12921"/>
                </a:lnTo>
                <a:lnTo>
                  <a:pt x="1655" y="13018"/>
                </a:lnTo>
                <a:lnTo>
                  <a:pt x="1534" y="13140"/>
                </a:lnTo>
                <a:lnTo>
                  <a:pt x="1388" y="13286"/>
                </a:lnTo>
                <a:lnTo>
                  <a:pt x="1242" y="13456"/>
                </a:lnTo>
                <a:lnTo>
                  <a:pt x="998" y="13797"/>
                </a:lnTo>
                <a:lnTo>
                  <a:pt x="925" y="13967"/>
                </a:lnTo>
                <a:lnTo>
                  <a:pt x="828" y="14138"/>
                </a:lnTo>
                <a:lnTo>
                  <a:pt x="804" y="14235"/>
                </a:lnTo>
                <a:lnTo>
                  <a:pt x="779" y="14308"/>
                </a:lnTo>
                <a:lnTo>
                  <a:pt x="779" y="14405"/>
                </a:lnTo>
                <a:lnTo>
                  <a:pt x="828" y="14478"/>
                </a:lnTo>
                <a:lnTo>
                  <a:pt x="877" y="14527"/>
                </a:lnTo>
                <a:lnTo>
                  <a:pt x="925" y="14576"/>
                </a:lnTo>
                <a:lnTo>
                  <a:pt x="1047" y="14576"/>
                </a:lnTo>
                <a:lnTo>
                  <a:pt x="1120" y="14551"/>
                </a:lnTo>
                <a:lnTo>
                  <a:pt x="1266" y="14551"/>
                </a:lnTo>
                <a:lnTo>
                  <a:pt x="1412" y="14527"/>
                </a:lnTo>
                <a:lnTo>
                  <a:pt x="1582" y="14478"/>
                </a:lnTo>
                <a:lnTo>
                  <a:pt x="1728" y="14430"/>
                </a:lnTo>
                <a:lnTo>
                  <a:pt x="2020" y="14284"/>
                </a:lnTo>
                <a:lnTo>
                  <a:pt x="2239" y="14138"/>
                </a:lnTo>
                <a:lnTo>
                  <a:pt x="2361" y="14040"/>
                </a:lnTo>
                <a:lnTo>
                  <a:pt x="2483" y="13919"/>
                </a:lnTo>
                <a:lnTo>
                  <a:pt x="2556" y="13773"/>
                </a:lnTo>
                <a:lnTo>
                  <a:pt x="2629" y="13627"/>
                </a:lnTo>
                <a:lnTo>
                  <a:pt x="2653" y="13481"/>
                </a:lnTo>
                <a:lnTo>
                  <a:pt x="2653" y="13408"/>
                </a:lnTo>
                <a:lnTo>
                  <a:pt x="2629" y="13335"/>
                </a:lnTo>
                <a:lnTo>
                  <a:pt x="2604" y="13262"/>
                </a:lnTo>
                <a:lnTo>
                  <a:pt x="2556" y="13189"/>
                </a:lnTo>
                <a:lnTo>
                  <a:pt x="2483" y="13140"/>
                </a:lnTo>
                <a:lnTo>
                  <a:pt x="2385" y="13091"/>
                </a:lnTo>
                <a:lnTo>
                  <a:pt x="2288" y="12970"/>
                </a:lnTo>
                <a:lnTo>
                  <a:pt x="2166" y="12897"/>
                </a:lnTo>
                <a:lnTo>
                  <a:pt x="2069" y="12872"/>
                </a:lnTo>
                <a:close/>
                <a:moveTo>
                  <a:pt x="15525" y="560"/>
                </a:moveTo>
                <a:lnTo>
                  <a:pt x="16084" y="633"/>
                </a:lnTo>
                <a:lnTo>
                  <a:pt x="16644" y="706"/>
                </a:lnTo>
                <a:lnTo>
                  <a:pt x="17204" y="828"/>
                </a:lnTo>
                <a:lnTo>
                  <a:pt x="17763" y="974"/>
                </a:lnTo>
                <a:lnTo>
                  <a:pt x="17666" y="1023"/>
                </a:lnTo>
                <a:lnTo>
                  <a:pt x="17593" y="1096"/>
                </a:lnTo>
                <a:lnTo>
                  <a:pt x="17496" y="1169"/>
                </a:lnTo>
                <a:lnTo>
                  <a:pt x="17496" y="1193"/>
                </a:lnTo>
                <a:lnTo>
                  <a:pt x="17520" y="1217"/>
                </a:lnTo>
                <a:lnTo>
                  <a:pt x="17569" y="1266"/>
                </a:lnTo>
                <a:lnTo>
                  <a:pt x="17617" y="1290"/>
                </a:lnTo>
                <a:lnTo>
                  <a:pt x="17739" y="1315"/>
                </a:lnTo>
                <a:lnTo>
                  <a:pt x="17861" y="1290"/>
                </a:lnTo>
                <a:lnTo>
                  <a:pt x="17934" y="1290"/>
                </a:lnTo>
                <a:lnTo>
                  <a:pt x="17982" y="1242"/>
                </a:lnTo>
                <a:lnTo>
                  <a:pt x="18007" y="1363"/>
                </a:lnTo>
                <a:lnTo>
                  <a:pt x="18031" y="1461"/>
                </a:lnTo>
                <a:lnTo>
                  <a:pt x="17909" y="1485"/>
                </a:lnTo>
                <a:lnTo>
                  <a:pt x="17812" y="1534"/>
                </a:lnTo>
                <a:lnTo>
                  <a:pt x="17715" y="1582"/>
                </a:lnTo>
                <a:lnTo>
                  <a:pt x="17617" y="1655"/>
                </a:lnTo>
                <a:lnTo>
                  <a:pt x="17593" y="1680"/>
                </a:lnTo>
                <a:lnTo>
                  <a:pt x="17593" y="1753"/>
                </a:lnTo>
                <a:lnTo>
                  <a:pt x="17617" y="1801"/>
                </a:lnTo>
                <a:lnTo>
                  <a:pt x="17690" y="1826"/>
                </a:lnTo>
                <a:lnTo>
                  <a:pt x="17739" y="1850"/>
                </a:lnTo>
                <a:lnTo>
                  <a:pt x="17812" y="1874"/>
                </a:lnTo>
                <a:lnTo>
                  <a:pt x="17958" y="1850"/>
                </a:lnTo>
                <a:lnTo>
                  <a:pt x="18080" y="1801"/>
                </a:lnTo>
                <a:lnTo>
                  <a:pt x="18104" y="1996"/>
                </a:lnTo>
                <a:lnTo>
                  <a:pt x="17909" y="2069"/>
                </a:lnTo>
                <a:lnTo>
                  <a:pt x="17788" y="2118"/>
                </a:lnTo>
                <a:lnTo>
                  <a:pt x="17690" y="2215"/>
                </a:lnTo>
                <a:lnTo>
                  <a:pt x="17642" y="2264"/>
                </a:lnTo>
                <a:lnTo>
                  <a:pt x="17642" y="2361"/>
                </a:lnTo>
                <a:lnTo>
                  <a:pt x="17666" y="2410"/>
                </a:lnTo>
                <a:lnTo>
                  <a:pt x="17739" y="2458"/>
                </a:lnTo>
                <a:lnTo>
                  <a:pt x="17836" y="2483"/>
                </a:lnTo>
                <a:lnTo>
                  <a:pt x="17934" y="2458"/>
                </a:lnTo>
                <a:lnTo>
                  <a:pt x="18128" y="2410"/>
                </a:lnTo>
                <a:lnTo>
                  <a:pt x="18153" y="2531"/>
                </a:lnTo>
                <a:lnTo>
                  <a:pt x="18007" y="2555"/>
                </a:lnTo>
                <a:lnTo>
                  <a:pt x="17836" y="2604"/>
                </a:lnTo>
                <a:lnTo>
                  <a:pt x="17763" y="2653"/>
                </a:lnTo>
                <a:lnTo>
                  <a:pt x="17715" y="2726"/>
                </a:lnTo>
                <a:lnTo>
                  <a:pt x="17690" y="2823"/>
                </a:lnTo>
                <a:lnTo>
                  <a:pt x="17690" y="2896"/>
                </a:lnTo>
                <a:lnTo>
                  <a:pt x="17739" y="2945"/>
                </a:lnTo>
                <a:lnTo>
                  <a:pt x="17812" y="2993"/>
                </a:lnTo>
                <a:lnTo>
                  <a:pt x="18153" y="2993"/>
                </a:lnTo>
                <a:lnTo>
                  <a:pt x="18177" y="2969"/>
                </a:lnTo>
                <a:lnTo>
                  <a:pt x="18177" y="3261"/>
                </a:lnTo>
                <a:lnTo>
                  <a:pt x="17739" y="3383"/>
                </a:lnTo>
                <a:lnTo>
                  <a:pt x="17690" y="3407"/>
                </a:lnTo>
                <a:lnTo>
                  <a:pt x="17666" y="3431"/>
                </a:lnTo>
                <a:lnTo>
                  <a:pt x="17617" y="3529"/>
                </a:lnTo>
                <a:lnTo>
                  <a:pt x="17617" y="3577"/>
                </a:lnTo>
                <a:lnTo>
                  <a:pt x="17642" y="3626"/>
                </a:lnTo>
                <a:lnTo>
                  <a:pt x="17666" y="3650"/>
                </a:lnTo>
                <a:lnTo>
                  <a:pt x="17715" y="3699"/>
                </a:lnTo>
                <a:lnTo>
                  <a:pt x="17812" y="3723"/>
                </a:lnTo>
                <a:lnTo>
                  <a:pt x="17934" y="3723"/>
                </a:lnTo>
                <a:lnTo>
                  <a:pt x="18153" y="3699"/>
                </a:lnTo>
                <a:lnTo>
                  <a:pt x="18153" y="3699"/>
                </a:lnTo>
                <a:lnTo>
                  <a:pt x="18104" y="4186"/>
                </a:lnTo>
                <a:lnTo>
                  <a:pt x="17934" y="4088"/>
                </a:lnTo>
                <a:lnTo>
                  <a:pt x="17739" y="4040"/>
                </a:lnTo>
                <a:lnTo>
                  <a:pt x="17642" y="4015"/>
                </a:lnTo>
                <a:lnTo>
                  <a:pt x="17569" y="4040"/>
                </a:lnTo>
                <a:lnTo>
                  <a:pt x="17471" y="4064"/>
                </a:lnTo>
                <a:lnTo>
                  <a:pt x="17423" y="4137"/>
                </a:lnTo>
                <a:lnTo>
                  <a:pt x="17423" y="4186"/>
                </a:lnTo>
                <a:lnTo>
                  <a:pt x="17496" y="4283"/>
                </a:lnTo>
                <a:lnTo>
                  <a:pt x="17617" y="4332"/>
                </a:lnTo>
                <a:lnTo>
                  <a:pt x="17812" y="4429"/>
                </a:lnTo>
                <a:lnTo>
                  <a:pt x="17982" y="4526"/>
                </a:lnTo>
                <a:lnTo>
                  <a:pt x="18055" y="4551"/>
                </a:lnTo>
                <a:lnTo>
                  <a:pt x="17958" y="4940"/>
                </a:lnTo>
                <a:lnTo>
                  <a:pt x="17690" y="4843"/>
                </a:lnTo>
                <a:lnTo>
                  <a:pt x="17471" y="4721"/>
                </a:lnTo>
                <a:lnTo>
                  <a:pt x="17228" y="4648"/>
                </a:lnTo>
                <a:lnTo>
                  <a:pt x="17155" y="4648"/>
                </a:lnTo>
                <a:lnTo>
                  <a:pt x="17155" y="4672"/>
                </a:lnTo>
                <a:lnTo>
                  <a:pt x="17155" y="4721"/>
                </a:lnTo>
                <a:lnTo>
                  <a:pt x="17204" y="4818"/>
                </a:lnTo>
                <a:lnTo>
                  <a:pt x="17252" y="4891"/>
                </a:lnTo>
                <a:lnTo>
                  <a:pt x="17350" y="4989"/>
                </a:lnTo>
                <a:lnTo>
                  <a:pt x="17423" y="5062"/>
                </a:lnTo>
                <a:lnTo>
                  <a:pt x="17642" y="5183"/>
                </a:lnTo>
                <a:lnTo>
                  <a:pt x="17861" y="5256"/>
                </a:lnTo>
                <a:lnTo>
                  <a:pt x="17739" y="5621"/>
                </a:lnTo>
                <a:lnTo>
                  <a:pt x="17617" y="5938"/>
                </a:lnTo>
                <a:lnTo>
                  <a:pt x="17569" y="5889"/>
                </a:lnTo>
                <a:lnTo>
                  <a:pt x="17520" y="5840"/>
                </a:lnTo>
                <a:lnTo>
                  <a:pt x="17398" y="5743"/>
                </a:lnTo>
                <a:lnTo>
                  <a:pt x="17301" y="5670"/>
                </a:lnTo>
                <a:lnTo>
                  <a:pt x="17179" y="5597"/>
                </a:lnTo>
                <a:lnTo>
                  <a:pt x="17082" y="5573"/>
                </a:lnTo>
                <a:lnTo>
                  <a:pt x="16985" y="5548"/>
                </a:lnTo>
                <a:lnTo>
                  <a:pt x="16887" y="5548"/>
                </a:lnTo>
                <a:lnTo>
                  <a:pt x="16766" y="5597"/>
                </a:lnTo>
                <a:lnTo>
                  <a:pt x="16741" y="5621"/>
                </a:lnTo>
                <a:lnTo>
                  <a:pt x="16741" y="5670"/>
                </a:lnTo>
                <a:lnTo>
                  <a:pt x="16741" y="5719"/>
                </a:lnTo>
                <a:lnTo>
                  <a:pt x="16766" y="5743"/>
                </a:lnTo>
                <a:lnTo>
                  <a:pt x="16863" y="5840"/>
                </a:lnTo>
                <a:lnTo>
                  <a:pt x="16936" y="5913"/>
                </a:lnTo>
                <a:lnTo>
                  <a:pt x="17009" y="5962"/>
                </a:lnTo>
                <a:lnTo>
                  <a:pt x="17228" y="6132"/>
                </a:lnTo>
                <a:lnTo>
                  <a:pt x="17325" y="6181"/>
                </a:lnTo>
                <a:lnTo>
                  <a:pt x="17447" y="6205"/>
                </a:lnTo>
                <a:lnTo>
                  <a:pt x="17496" y="6205"/>
                </a:lnTo>
                <a:lnTo>
                  <a:pt x="17325" y="6473"/>
                </a:lnTo>
                <a:lnTo>
                  <a:pt x="17204" y="6473"/>
                </a:lnTo>
                <a:lnTo>
                  <a:pt x="17106" y="6449"/>
                </a:lnTo>
                <a:lnTo>
                  <a:pt x="17009" y="6400"/>
                </a:lnTo>
                <a:lnTo>
                  <a:pt x="16936" y="6351"/>
                </a:lnTo>
                <a:lnTo>
                  <a:pt x="16814" y="6230"/>
                </a:lnTo>
                <a:lnTo>
                  <a:pt x="16668" y="6108"/>
                </a:lnTo>
                <a:lnTo>
                  <a:pt x="16522" y="6035"/>
                </a:lnTo>
                <a:lnTo>
                  <a:pt x="16449" y="6011"/>
                </a:lnTo>
                <a:lnTo>
                  <a:pt x="16352" y="6011"/>
                </a:lnTo>
                <a:lnTo>
                  <a:pt x="16279" y="6035"/>
                </a:lnTo>
                <a:lnTo>
                  <a:pt x="16182" y="6084"/>
                </a:lnTo>
                <a:lnTo>
                  <a:pt x="16133" y="6132"/>
                </a:lnTo>
                <a:lnTo>
                  <a:pt x="16133" y="6181"/>
                </a:lnTo>
                <a:lnTo>
                  <a:pt x="16182" y="6230"/>
                </a:lnTo>
                <a:lnTo>
                  <a:pt x="16230" y="6254"/>
                </a:lnTo>
                <a:lnTo>
                  <a:pt x="16303" y="6254"/>
                </a:lnTo>
                <a:lnTo>
                  <a:pt x="16401" y="6303"/>
                </a:lnTo>
                <a:lnTo>
                  <a:pt x="16547" y="6424"/>
                </a:lnTo>
                <a:lnTo>
                  <a:pt x="16693" y="6570"/>
                </a:lnTo>
                <a:lnTo>
                  <a:pt x="16814" y="6692"/>
                </a:lnTo>
                <a:lnTo>
                  <a:pt x="16936" y="6789"/>
                </a:lnTo>
                <a:lnTo>
                  <a:pt x="17082" y="6838"/>
                </a:lnTo>
                <a:lnTo>
                  <a:pt x="16668" y="7325"/>
                </a:lnTo>
                <a:lnTo>
                  <a:pt x="16157" y="7106"/>
                </a:lnTo>
                <a:lnTo>
                  <a:pt x="16011" y="7033"/>
                </a:lnTo>
                <a:lnTo>
                  <a:pt x="15865" y="7008"/>
                </a:lnTo>
                <a:lnTo>
                  <a:pt x="15744" y="7008"/>
                </a:lnTo>
                <a:lnTo>
                  <a:pt x="15598" y="7057"/>
                </a:lnTo>
                <a:lnTo>
                  <a:pt x="15573" y="7081"/>
                </a:lnTo>
                <a:lnTo>
                  <a:pt x="15549" y="7106"/>
                </a:lnTo>
                <a:lnTo>
                  <a:pt x="15549" y="7154"/>
                </a:lnTo>
                <a:lnTo>
                  <a:pt x="15573" y="7179"/>
                </a:lnTo>
                <a:lnTo>
                  <a:pt x="15646" y="7276"/>
                </a:lnTo>
                <a:lnTo>
                  <a:pt x="15744" y="7349"/>
                </a:lnTo>
                <a:lnTo>
                  <a:pt x="15987" y="7495"/>
                </a:lnTo>
                <a:lnTo>
                  <a:pt x="16328" y="7665"/>
                </a:lnTo>
                <a:lnTo>
                  <a:pt x="16036" y="7957"/>
                </a:lnTo>
                <a:lnTo>
                  <a:pt x="15890" y="7909"/>
                </a:lnTo>
                <a:lnTo>
                  <a:pt x="15744" y="7884"/>
                </a:lnTo>
                <a:lnTo>
                  <a:pt x="15598" y="7860"/>
                </a:lnTo>
                <a:lnTo>
                  <a:pt x="15452" y="7836"/>
                </a:lnTo>
                <a:lnTo>
                  <a:pt x="15160" y="7690"/>
                </a:lnTo>
                <a:lnTo>
                  <a:pt x="15014" y="7641"/>
                </a:lnTo>
                <a:lnTo>
                  <a:pt x="14868" y="7592"/>
                </a:lnTo>
                <a:lnTo>
                  <a:pt x="14819" y="7617"/>
                </a:lnTo>
                <a:lnTo>
                  <a:pt x="14770" y="7665"/>
                </a:lnTo>
                <a:lnTo>
                  <a:pt x="14770" y="7714"/>
                </a:lnTo>
                <a:lnTo>
                  <a:pt x="14770" y="7763"/>
                </a:lnTo>
                <a:lnTo>
                  <a:pt x="14843" y="7860"/>
                </a:lnTo>
                <a:lnTo>
                  <a:pt x="14916" y="7957"/>
                </a:lnTo>
                <a:lnTo>
                  <a:pt x="15135" y="8128"/>
                </a:lnTo>
                <a:lnTo>
                  <a:pt x="15427" y="8249"/>
                </a:lnTo>
                <a:lnTo>
                  <a:pt x="15549" y="8298"/>
                </a:lnTo>
                <a:lnTo>
                  <a:pt x="15695" y="8322"/>
                </a:lnTo>
                <a:lnTo>
                  <a:pt x="15403" y="8639"/>
                </a:lnTo>
                <a:lnTo>
                  <a:pt x="15184" y="8590"/>
                </a:lnTo>
                <a:lnTo>
                  <a:pt x="14965" y="8541"/>
                </a:lnTo>
                <a:lnTo>
                  <a:pt x="14770" y="8468"/>
                </a:lnTo>
                <a:lnTo>
                  <a:pt x="14576" y="8347"/>
                </a:lnTo>
                <a:lnTo>
                  <a:pt x="14551" y="8322"/>
                </a:lnTo>
                <a:lnTo>
                  <a:pt x="14503" y="8322"/>
                </a:lnTo>
                <a:lnTo>
                  <a:pt x="14454" y="8371"/>
                </a:lnTo>
                <a:lnTo>
                  <a:pt x="14430" y="8420"/>
                </a:lnTo>
                <a:lnTo>
                  <a:pt x="14430" y="8493"/>
                </a:lnTo>
                <a:lnTo>
                  <a:pt x="14478" y="8590"/>
                </a:lnTo>
                <a:lnTo>
                  <a:pt x="14551" y="8687"/>
                </a:lnTo>
                <a:lnTo>
                  <a:pt x="14722" y="8809"/>
                </a:lnTo>
                <a:lnTo>
                  <a:pt x="14892" y="8906"/>
                </a:lnTo>
                <a:lnTo>
                  <a:pt x="15111" y="8979"/>
                </a:lnTo>
                <a:lnTo>
                  <a:pt x="14843" y="9271"/>
                </a:lnTo>
                <a:lnTo>
                  <a:pt x="14795" y="9247"/>
                </a:lnTo>
                <a:lnTo>
                  <a:pt x="14503" y="9150"/>
                </a:lnTo>
                <a:lnTo>
                  <a:pt x="14211" y="9052"/>
                </a:lnTo>
                <a:lnTo>
                  <a:pt x="13919" y="8955"/>
                </a:lnTo>
                <a:lnTo>
                  <a:pt x="13627" y="8858"/>
                </a:lnTo>
                <a:lnTo>
                  <a:pt x="13578" y="8858"/>
                </a:lnTo>
                <a:lnTo>
                  <a:pt x="13554" y="8882"/>
                </a:lnTo>
                <a:lnTo>
                  <a:pt x="13529" y="8931"/>
                </a:lnTo>
                <a:lnTo>
                  <a:pt x="13554" y="8955"/>
                </a:lnTo>
                <a:lnTo>
                  <a:pt x="13627" y="9077"/>
                </a:lnTo>
                <a:lnTo>
                  <a:pt x="13748" y="9198"/>
                </a:lnTo>
                <a:lnTo>
                  <a:pt x="13846" y="9296"/>
                </a:lnTo>
                <a:lnTo>
                  <a:pt x="13992" y="9369"/>
                </a:lnTo>
                <a:lnTo>
                  <a:pt x="14284" y="9515"/>
                </a:lnTo>
                <a:lnTo>
                  <a:pt x="14576" y="9612"/>
                </a:lnTo>
                <a:lnTo>
                  <a:pt x="14211" y="10001"/>
                </a:lnTo>
                <a:lnTo>
                  <a:pt x="14186" y="9953"/>
                </a:lnTo>
                <a:lnTo>
                  <a:pt x="14113" y="9904"/>
                </a:lnTo>
                <a:lnTo>
                  <a:pt x="13846" y="9709"/>
                </a:lnTo>
                <a:lnTo>
                  <a:pt x="13529" y="9563"/>
                </a:lnTo>
                <a:lnTo>
                  <a:pt x="13359" y="9490"/>
                </a:lnTo>
                <a:lnTo>
                  <a:pt x="13213" y="9442"/>
                </a:lnTo>
                <a:lnTo>
                  <a:pt x="13043" y="9393"/>
                </a:lnTo>
                <a:lnTo>
                  <a:pt x="12824" y="9393"/>
                </a:lnTo>
                <a:lnTo>
                  <a:pt x="12799" y="9442"/>
                </a:lnTo>
                <a:lnTo>
                  <a:pt x="12799" y="9490"/>
                </a:lnTo>
                <a:lnTo>
                  <a:pt x="12824" y="9515"/>
                </a:lnTo>
                <a:lnTo>
                  <a:pt x="13067" y="9734"/>
                </a:lnTo>
                <a:lnTo>
                  <a:pt x="13335" y="9904"/>
                </a:lnTo>
                <a:lnTo>
                  <a:pt x="13627" y="10074"/>
                </a:lnTo>
                <a:lnTo>
                  <a:pt x="13919" y="10220"/>
                </a:lnTo>
                <a:lnTo>
                  <a:pt x="13967" y="10245"/>
                </a:lnTo>
                <a:lnTo>
                  <a:pt x="13894" y="10318"/>
                </a:lnTo>
                <a:lnTo>
                  <a:pt x="13748" y="10464"/>
                </a:lnTo>
                <a:lnTo>
                  <a:pt x="13700" y="10391"/>
                </a:lnTo>
                <a:lnTo>
                  <a:pt x="13627" y="10318"/>
                </a:lnTo>
                <a:lnTo>
                  <a:pt x="13456" y="10220"/>
                </a:lnTo>
                <a:lnTo>
                  <a:pt x="13091" y="10074"/>
                </a:lnTo>
                <a:lnTo>
                  <a:pt x="12897" y="10026"/>
                </a:lnTo>
                <a:lnTo>
                  <a:pt x="12702" y="9953"/>
                </a:lnTo>
                <a:lnTo>
                  <a:pt x="12507" y="9928"/>
                </a:lnTo>
                <a:lnTo>
                  <a:pt x="12288" y="9904"/>
                </a:lnTo>
                <a:lnTo>
                  <a:pt x="12240" y="9904"/>
                </a:lnTo>
                <a:lnTo>
                  <a:pt x="12215" y="9928"/>
                </a:lnTo>
                <a:lnTo>
                  <a:pt x="12191" y="9977"/>
                </a:lnTo>
                <a:lnTo>
                  <a:pt x="12215" y="10050"/>
                </a:lnTo>
                <a:lnTo>
                  <a:pt x="12264" y="10099"/>
                </a:lnTo>
                <a:lnTo>
                  <a:pt x="12459" y="10196"/>
                </a:lnTo>
                <a:lnTo>
                  <a:pt x="12629" y="10293"/>
                </a:lnTo>
                <a:lnTo>
                  <a:pt x="12994" y="10512"/>
                </a:lnTo>
                <a:lnTo>
                  <a:pt x="13237" y="10634"/>
                </a:lnTo>
                <a:lnTo>
                  <a:pt x="13359" y="10682"/>
                </a:lnTo>
                <a:lnTo>
                  <a:pt x="13505" y="10707"/>
                </a:lnTo>
                <a:lnTo>
                  <a:pt x="12921" y="11291"/>
                </a:lnTo>
                <a:lnTo>
                  <a:pt x="12799" y="11193"/>
                </a:lnTo>
                <a:lnTo>
                  <a:pt x="12653" y="11096"/>
                </a:lnTo>
                <a:lnTo>
                  <a:pt x="12434" y="10974"/>
                </a:lnTo>
                <a:lnTo>
                  <a:pt x="12240" y="10828"/>
                </a:lnTo>
                <a:lnTo>
                  <a:pt x="12021" y="10682"/>
                </a:lnTo>
                <a:lnTo>
                  <a:pt x="11802" y="10585"/>
                </a:lnTo>
                <a:lnTo>
                  <a:pt x="11680" y="10537"/>
                </a:lnTo>
                <a:lnTo>
                  <a:pt x="11534" y="10537"/>
                </a:lnTo>
                <a:lnTo>
                  <a:pt x="11510" y="10561"/>
                </a:lnTo>
                <a:lnTo>
                  <a:pt x="11510" y="10585"/>
                </a:lnTo>
                <a:lnTo>
                  <a:pt x="11534" y="10609"/>
                </a:lnTo>
                <a:lnTo>
                  <a:pt x="11704" y="10804"/>
                </a:lnTo>
                <a:lnTo>
                  <a:pt x="11996" y="11072"/>
                </a:lnTo>
                <a:lnTo>
                  <a:pt x="12337" y="11364"/>
                </a:lnTo>
                <a:lnTo>
                  <a:pt x="12507" y="11461"/>
                </a:lnTo>
                <a:lnTo>
                  <a:pt x="12678" y="11534"/>
                </a:lnTo>
                <a:lnTo>
                  <a:pt x="12337" y="11875"/>
                </a:lnTo>
                <a:lnTo>
                  <a:pt x="12215" y="11826"/>
                </a:lnTo>
                <a:lnTo>
                  <a:pt x="12094" y="11777"/>
                </a:lnTo>
                <a:lnTo>
                  <a:pt x="11899" y="11680"/>
                </a:lnTo>
                <a:lnTo>
                  <a:pt x="11510" y="11437"/>
                </a:lnTo>
                <a:lnTo>
                  <a:pt x="11291" y="11339"/>
                </a:lnTo>
                <a:lnTo>
                  <a:pt x="11193" y="11315"/>
                </a:lnTo>
                <a:lnTo>
                  <a:pt x="11072" y="11291"/>
                </a:lnTo>
                <a:lnTo>
                  <a:pt x="10999" y="11315"/>
                </a:lnTo>
                <a:lnTo>
                  <a:pt x="10974" y="11364"/>
                </a:lnTo>
                <a:lnTo>
                  <a:pt x="10950" y="11437"/>
                </a:lnTo>
                <a:lnTo>
                  <a:pt x="10999" y="11485"/>
                </a:lnTo>
                <a:lnTo>
                  <a:pt x="11266" y="11704"/>
                </a:lnTo>
                <a:lnTo>
                  <a:pt x="11558" y="11923"/>
                </a:lnTo>
                <a:lnTo>
                  <a:pt x="11777" y="12069"/>
                </a:lnTo>
                <a:lnTo>
                  <a:pt x="12045" y="12191"/>
                </a:lnTo>
                <a:lnTo>
                  <a:pt x="11753" y="12483"/>
                </a:lnTo>
                <a:lnTo>
                  <a:pt x="11485" y="12264"/>
                </a:lnTo>
                <a:lnTo>
                  <a:pt x="11218" y="12045"/>
                </a:lnTo>
                <a:lnTo>
                  <a:pt x="11047" y="11899"/>
                </a:lnTo>
                <a:lnTo>
                  <a:pt x="10877" y="11777"/>
                </a:lnTo>
                <a:lnTo>
                  <a:pt x="10682" y="11680"/>
                </a:lnTo>
                <a:lnTo>
                  <a:pt x="10488" y="11631"/>
                </a:lnTo>
                <a:lnTo>
                  <a:pt x="10439" y="11656"/>
                </a:lnTo>
                <a:lnTo>
                  <a:pt x="10439" y="11680"/>
                </a:lnTo>
                <a:lnTo>
                  <a:pt x="10415" y="11704"/>
                </a:lnTo>
                <a:lnTo>
                  <a:pt x="10439" y="11753"/>
                </a:lnTo>
                <a:lnTo>
                  <a:pt x="11072" y="12410"/>
                </a:lnTo>
                <a:lnTo>
                  <a:pt x="11242" y="12605"/>
                </a:lnTo>
                <a:lnTo>
                  <a:pt x="11461" y="12775"/>
                </a:lnTo>
                <a:lnTo>
                  <a:pt x="11315" y="12945"/>
                </a:lnTo>
                <a:lnTo>
                  <a:pt x="11193" y="12848"/>
                </a:lnTo>
                <a:lnTo>
                  <a:pt x="11047" y="12775"/>
                </a:lnTo>
                <a:lnTo>
                  <a:pt x="10780" y="12629"/>
                </a:lnTo>
                <a:lnTo>
                  <a:pt x="10366" y="12361"/>
                </a:lnTo>
                <a:lnTo>
                  <a:pt x="10172" y="12215"/>
                </a:lnTo>
                <a:lnTo>
                  <a:pt x="9977" y="12069"/>
                </a:lnTo>
                <a:lnTo>
                  <a:pt x="9953" y="12045"/>
                </a:lnTo>
                <a:lnTo>
                  <a:pt x="9928" y="12069"/>
                </a:lnTo>
                <a:lnTo>
                  <a:pt x="9904" y="12094"/>
                </a:lnTo>
                <a:lnTo>
                  <a:pt x="9928" y="12118"/>
                </a:lnTo>
                <a:lnTo>
                  <a:pt x="10220" y="12532"/>
                </a:lnTo>
                <a:lnTo>
                  <a:pt x="10391" y="12702"/>
                </a:lnTo>
                <a:lnTo>
                  <a:pt x="10585" y="12897"/>
                </a:lnTo>
                <a:lnTo>
                  <a:pt x="10804" y="13067"/>
                </a:lnTo>
                <a:lnTo>
                  <a:pt x="10926" y="13140"/>
                </a:lnTo>
                <a:lnTo>
                  <a:pt x="11047" y="13213"/>
                </a:lnTo>
                <a:lnTo>
                  <a:pt x="10780" y="13456"/>
                </a:lnTo>
                <a:lnTo>
                  <a:pt x="10439" y="13213"/>
                </a:lnTo>
                <a:lnTo>
                  <a:pt x="10099" y="12970"/>
                </a:lnTo>
                <a:lnTo>
                  <a:pt x="9928" y="12872"/>
                </a:lnTo>
                <a:lnTo>
                  <a:pt x="9734" y="12799"/>
                </a:lnTo>
                <a:lnTo>
                  <a:pt x="9563" y="12726"/>
                </a:lnTo>
                <a:lnTo>
                  <a:pt x="9369" y="12726"/>
                </a:lnTo>
                <a:lnTo>
                  <a:pt x="9320" y="12751"/>
                </a:lnTo>
                <a:lnTo>
                  <a:pt x="9320" y="12775"/>
                </a:lnTo>
                <a:lnTo>
                  <a:pt x="9320" y="12799"/>
                </a:lnTo>
                <a:lnTo>
                  <a:pt x="9442" y="12921"/>
                </a:lnTo>
                <a:lnTo>
                  <a:pt x="9588" y="13043"/>
                </a:lnTo>
                <a:lnTo>
                  <a:pt x="9855" y="13262"/>
                </a:lnTo>
                <a:lnTo>
                  <a:pt x="10464" y="13773"/>
                </a:lnTo>
                <a:lnTo>
                  <a:pt x="10293" y="13943"/>
                </a:lnTo>
                <a:lnTo>
                  <a:pt x="10123" y="13821"/>
                </a:lnTo>
                <a:lnTo>
                  <a:pt x="9953" y="13724"/>
                </a:lnTo>
                <a:lnTo>
                  <a:pt x="9612" y="13554"/>
                </a:lnTo>
                <a:lnTo>
                  <a:pt x="9393" y="13408"/>
                </a:lnTo>
                <a:lnTo>
                  <a:pt x="9223" y="13237"/>
                </a:lnTo>
                <a:lnTo>
                  <a:pt x="9052" y="13067"/>
                </a:lnTo>
                <a:lnTo>
                  <a:pt x="8906" y="12848"/>
                </a:lnTo>
                <a:lnTo>
                  <a:pt x="8833" y="12799"/>
                </a:lnTo>
                <a:lnTo>
                  <a:pt x="8760" y="12799"/>
                </a:lnTo>
                <a:lnTo>
                  <a:pt x="8712" y="12824"/>
                </a:lnTo>
                <a:lnTo>
                  <a:pt x="8663" y="12897"/>
                </a:lnTo>
                <a:lnTo>
                  <a:pt x="8639" y="13018"/>
                </a:lnTo>
                <a:lnTo>
                  <a:pt x="8663" y="13164"/>
                </a:lnTo>
                <a:lnTo>
                  <a:pt x="8687" y="13286"/>
                </a:lnTo>
                <a:lnTo>
                  <a:pt x="8760" y="13408"/>
                </a:lnTo>
                <a:lnTo>
                  <a:pt x="8833" y="13529"/>
                </a:lnTo>
                <a:lnTo>
                  <a:pt x="8931" y="13627"/>
                </a:lnTo>
                <a:lnTo>
                  <a:pt x="9125" y="13821"/>
                </a:lnTo>
                <a:lnTo>
                  <a:pt x="9490" y="14089"/>
                </a:lnTo>
                <a:lnTo>
                  <a:pt x="9685" y="14211"/>
                </a:lnTo>
                <a:lnTo>
                  <a:pt x="9904" y="14308"/>
                </a:lnTo>
                <a:lnTo>
                  <a:pt x="9661" y="14527"/>
                </a:lnTo>
                <a:lnTo>
                  <a:pt x="9369" y="14381"/>
                </a:lnTo>
                <a:lnTo>
                  <a:pt x="9052" y="14235"/>
                </a:lnTo>
                <a:lnTo>
                  <a:pt x="8760" y="14089"/>
                </a:lnTo>
                <a:lnTo>
                  <a:pt x="8614" y="13992"/>
                </a:lnTo>
                <a:lnTo>
                  <a:pt x="8468" y="13919"/>
                </a:lnTo>
                <a:lnTo>
                  <a:pt x="8444" y="13894"/>
                </a:lnTo>
                <a:lnTo>
                  <a:pt x="8420" y="13894"/>
                </a:lnTo>
                <a:lnTo>
                  <a:pt x="8395" y="13919"/>
                </a:lnTo>
                <a:lnTo>
                  <a:pt x="8395" y="13967"/>
                </a:lnTo>
                <a:lnTo>
                  <a:pt x="8468" y="14138"/>
                </a:lnTo>
                <a:lnTo>
                  <a:pt x="8566" y="14308"/>
                </a:lnTo>
                <a:lnTo>
                  <a:pt x="8687" y="14430"/>
                </a:lnTo>
                <a:lnTo>
                  <a:pt x="8833" y="14551"/>
                </a:lnTo>
                <a:lnTo>
                  <a:pt x="9296" y="14868"/>
                </a:lnTo>
                <a:lnTo>
                  <a:pt x="9004" y="15160"/>
                </a:lnTo>
                <a:lnTo>
                  <a:pt x="8614" y="14770"/>
                </a:lnTo>
                <a:lnTo>
                  <a:pt x="8201" y="14405"/>
                </a:lnTo>
                <a:lnTo>
                  <a:pt x="7398" y="13700"/>
                </a:lnTo>
                <a:lnTo>
                  <a:pt x="6984" y="13359"/>
                </a:lnTo>
                <a:lnTo>
                  <a:pt x="6595" y="12994"/>
                </a:lnTo>
                <a:lnTo>
                  <a:pt x="6205" y="12605"/>
                </a:lnTo>
                <a:lnTo>
                  <a:pt x="5840" y="12215"/>
                </a:lnTo>
                <a:lnTo>
                  <a:pt x="5500" y="11777"/>
                </a:lnTo>
                <a:lnTo>
                  <a:pt x="5135" y="11315"/>
                </a:lnTo>
                <a:lnTo>
                  <a:pt x="4794" y="10901"/>
                </a:lnTo>
                <a:lnTo>
                  <a:pt x="4599" y="10682"/>
                </a:lnTo>
                <a:lnTo>
                  <a:pt x="4405" y="10488"/>
                </a:lnTo>
                <a:lnTo>
                  <a:pt x="4137" y="10269"/>
                </a:lnTo>
                <a:lnTo>
                  <a:pt x="3845" y="10074"/>
                </a:lnTo>
                <a:lnTo>
                  <a:pt x="3553" y="9855"/>
                </a:lnTo>
                <a:lnTo>
                  <a:pt x="3285" y="9661"/>
                </a:lnTo>
                <a:lnTo>
                  <a:pt x="3261" y="9588"/>
                </a:lnTo>
                <a:lnTo>
                  <a:pt x="3602" y="9296"/>
                </a:lnTo>
                <a:lnTo>
                  <a:pt x="3967" y="9004"/>
                </a:lnTo>
                <a:lnTo>
                  <a:pt x="4332" y="8712"/>
                </a:lnTo>
                <a:lnTo>
                  <a:pt x="4672" y="8420"/>
                </a:lnTo>
                <a:lnTo>
                  <a:pt x="5646" y="7519"/>
                </a:lnTo>
                <a:lnTo>
                  <a:pt x="6595" y="6595"/>
                </a:lnTo>
                <a:lnTo>
                  <a:pt x="6984" y="6205"/>
                </a:lnTo>
                <a:lnTo>
                  <a:pt x="7349" y="5792"/>
                </a:lnTo>
                <a:lnTo>
                  <a:pt x="8055" y="4940"/>
                </a:lnTo>
                <a:lnTo>
                  <a:pt x="8760" y="4088"/>
                </a:lnTo>
                <a:lnTo>
                  <a:pt x="9466" y="3237"/>
                </a:lnTo>
                <a:lnTo>
                  <a:pt x="9855" y="2799"/>
                </a:lnTo>
                <a:lnTo>
                  <a:pt x="10269" y="2410"/>
                </a:lnTo>
                <a:lnTo>
                  <a:pt x="10707" y="2045"/>
                </a:lnTo>
                <a:lnTo>
                  <a:pt x="11169" y="1704"/>
                </a:lnTo>
                <a:lnTo>
                  <a:pt x="11631" y="1412"/>
                </a:lnTo>
                <a:lnTo>
                  <a:pt x="12142" y="1144"/>
                </a:lnTo>
                <a:lnTo>
                  <a:pt x="12678" y="950"/>
                </a:lnTo>
                <a:lnTo>
                  <a:pt x="13237" y="779"/>
                </a:lnTo>
                <a:lnTo>
                  <a:pt x="13797" y="658"/>
                </a:lnTo>
                <a:lnTo>
                  <a:pt x="14381" y="585"/>
                </a:lnTo>
                <a:lnTo>
                  <a:pt x="14941" y="560"/>
                </a:lnTo>
                <a:close/>
                <a:moveTo>
                  <a:pt x="11777" y="13237"/>
                </a:moveTo>
                <a:lnTo>
                  <a:pt x="11777" y="13602"/>
                </a:lnTo>
                <a:lnTo>
                  <a:pt x="11753" y="13967"/>
                </a:lnTo>
                <a:lnTo>
                  <a:pt x="11704" y="14746"/>
                </a:lnTo>
                <a:lnTo>
                  <a:pt x="11680" y="15549"/>
                </a:lnTo>
                <a:lnTo>
                  <a:pt x="11656" y="16328"/>
                </a:lnTo>
                <a:lnTo>
                  <a:pt x="11485" y="16084"/>
                </a:lnTo>
                <a:lnTo>
                  <a:pt x="11291" y="15865"/>
                </a:lnTo>
                <a:lnTo>
                  <a:pt x="10877" y="15427"/>
                </a:lnTo>
                <a:lnTo>
                  <a:pt x="10755" y="15257"/>
                </a:lnTo>
                <a:lnTo>
                  <a:pt x="10610" y="15062"/>
                </a:lnTo>
                <a:lnTo>
                  <a:pt x="10464" y="14868"/>
                </a:lnTo>
                <a:lnTo>
                  <a:pt x="10366" y="14770"/>
                </a:lnTo>
                <a:lnTo>
                  <a:pt x="10293" y="14722"/>
                </a:lnTo>
                <a:lnTo>
                  <a:pt x="10731" y="14284"/>
                </a:lnTo>
                <a:lnTo>
                  <a:pt x="11266" y="13773"/>
                </a:lnTo>
                <a:lnTo>
                  <a:pt x="11777" y="13237"/>
                </a:lnTo>
                <a:close/>
                <a:moveTo>
                  <a:pt x="3431" y="14381"/>
                </a:moveTo>
                <a:lnTo>
                  <a:pt x="3553" y="14405"/>
                </a:lnTo>
                <a:lnTo>
                  <a:pt x="3699" y="14454"/>
                </a:lnTo>
                <a:lnTo>
                  <a:pt x="3699" y="14527"/>
                </a:lnTo>
                <a:lnTo>
                  <a:pt x="3723" y="14576"/>
                </a:lnTo>
                <a:lnTo>
                  <a:pt x="3602" y="14576"/>
                </a:lnTo>
                <a:lnTo>
                  <a:pt x="3553" y="14600"/>
                </a:lnTo>
                <a:lnTo>
                  <a:pt x="3504" y="14649"/>
                </a:lnTo>
                <a:lnTo>
                  <a:pt x="3334" y="14843"/>
                </a:lnTo>
                <a:lnTo>
                  <a:pt x="3164" y="15038"/>
                </a:lnTo>
                <a:lnTo>
                  <a:pt x="2969" y="15233"/>
                </a:lnTo>
                <a:lnTo>
                  <a:pt x="2896" y="15330"/>
                </a:lnTo>
                <a:lnTo>
                  <a:pt x="2847" y="15452"/>
                </a:lnTo>
                <a:lnTo>
                  <a:pt x="2847" y="15525"/>
                </a:lnTo>
                <a:lnTo>
                  <a:pt x="2872" y="15573"/>
                </a:lnTo>
                <a:lnTo>
                  <a:pt x="2896" y="15622"/>
                </a:lnTo>
                <a:lnTo>
                  <a:pt x="2945" y="15646"/>
                </a:lnTo>
                <a:lnTo>
                  <a:pt x="3115" y="15646"/>
                </a:lnTo>
                <a:lnTo>
                  <a:pt x="3237" y="15598"/>
                </a:lnTo>
                <a:lnTo>
                  <a:pt x="3358" y="15525"/>
                </a:lnTo>
                <a:lnTo>
                  <a:pt x="3480" y="15427"/>
                </a:lnTo>
                <a:lnTo>
                  <a:pt x="3699" y="15208"/>
                </a:lnTo>
                <a:lnTo>
                  <a:pt x="3894" y="14941"/>
                </a:lnTo>
                <a:lnTo>
                  <a:pt x="3918" y="14868"/>
                </a:lnTo>
                <a:lnTo>
                  <a:pt x="3918" y="14795"/>
                </a:lnTo>
                <a:lnTo>
                  <a:pt x="3918" y="14722"/>
                </a:lnTo>
                <a:lnTo>
                  <a:pt x="3869" y="14673"/>
                </a:lnTo>
                <a:lnTo>
                  <a:pt x="3918" y="14697"/>
                </a:lnTo>
                <a:lnTo>
                  <a:pt x="3967" y="14770"/>
                </a:lnTo>
                <a:lnTo>
                  <a:pt x="3967" y="14819"/>
                </a:lnTo>
                <a:lnTo>
                  <a:pt x="3967" y="14892"/>
                </a:lnTo>
                <a:lnTo>
                  <a:pt x="3942" y="15087"/>
                </a:lnTo>
                <a:lnTo>
                  <a:pt x="3894" y="15281"/>
                </a:lnTo>
                <a:lnTo>
                  <a:pt x="3699" y="15671"/>
                </a:lnTo>
                <a:lnTo>
                  <a:pt x="3553" y="15938"/>
                </a:lnTo>
                <a:lnTo>
                  <a:pt x="3480" y="16060"/>
                </a:lnTo>
                <a:lnTo>
                  <a:pt x="3358" y="16157"/>
                </a:lnTo>
                <a:lnTo>
                  <a:pt x="3261" y="16230"/>
                </a:lnTo>
                <a:lnTo>
                  <a:pt x="3115" y="16303"/>
                </a:lnTo>
                <a:lnTo>
                  <a:pt x="2847" y="16376"/>
                </a:lnTo>
                <a:lnTo>
                  <a:pt x="2556" y="16425"/>
                </a:lnTo>
                <a:lnTo>
                  <a:pt x="2361" y="16449"/>
                </a:lnTo>
                <a:lnTo>
                  <a:pt x="2166" y="16449"/>
                </a:lnTo>
                <a:lnTo>
                  <a:pt x="2312" y="16182"/>
                </a:lnTo>
                <a:lnTo>
                  <a:pt x="2434" y="15890"/>
                </a:lnTo>
                <a:lnTo>
                  <a:pt x="2629" y="15403"/>
                </a:lnTo>
                <a:lnTo>
                  <a:pt x="2726" y="15160"/>
                </a:lnTo>
                <a:lnTo>
                  <a:pt x="2847" y="14916"/>
                </a:lnTo>
                <a:lnTo>
                  <a:pt x="2993" y="14697"/>
                </a:lnTo>
                <a:lnTo>
                  <a:pt x="3164" y="14503"/>
                </a:lnTo>
                <a:lnTo>
                  <a:pt x="3237" y="14430"/>
                </a:lnTo>
                <a:lnTo>
                  <a:pt x="3310" y="14405"/>
                </a:lnTo>
                <a:lnTo>
                  <a:pt x="3358" y="14381"/>
                </a:lnTo>
                <a:close/>
                <a:moveTo>
                  <a:pt x="3066" y="10001"/>
                </a:moveTo>
                <a:lnTo>
                  <a:pt x="3188" y="10147"/>
                </a:lnTo>
                <a:lnTo>
                  <a:pt x="3334" y="10293"/>
                </a:lnTo>
                <a:lnTo>
                  <a:pt x="3650" y="10488"/>
                </a:lnTo>
                <a:lnTo>
                  <a:pt x="3894" y="10682"/>
                </a:lnTo>
                <a:lnTo>
                  <a:pt x="4113" y="10877"/>
                </a:lnTo>
                <a:lnTo>
                  <a:pt x="4332" y="11096"/>
                </a:lnTo>
                <a:lnTo>
                  <a:pt x="4526" y="11315"/>
                </a:lnTo>
                <a:lnTo>
                  <a:pt x="4891" y="11777"/>
                </a:lnTo>
                <a:lnTo>
                  <a:pt x="5256" y="12264"/>
                </a:lnTo>
                <a:lnTo>
                  <a:pt x="5621" y="12702"/>
                </a:lnTo>
                <a:lnTo>
                  <a:pt x="6011" y="13140"/>
                </a:lnTo>
                <a:lnTo>
                  <a:pt x="6449" y="13529"/>
                </a:lnTo>
                <a:lnTo>
                  <a:pt x="6862" y="13919"/>
                </a:lnTo>
                <a:lnTo>
                  <a:pt x="7763" y="14697"/>
                </a:lnTo>
                <a:lnTo>
                  <a:pt x="8176" y="15087"/>
                </a:lnTo>
                <a:lnTo>
                  <a:pt x="8614" y="15500"/>
                </a:lnTo>
                <a:lnTo>
                  <a:pt x="8590" y="15525"/>
                </a:lnTo>
                <a:lnTo>
                  <a:pt x="8517" y="15573"/>
                </a:lnTo>
                <a:lnTo>
                  <a:pt x="8468" y="15646"/>
                </a:lnTo>
                <a:lnTo>
                  <a:pt x="8468" y="15719"/>
                </a:lnTo>
                <a:lnTo>
                  <a:pt x="8395" y="15914"/>
                </a:lnTo>
                <a:lnTo>
                  <a:pt x="8322" y="16133"/>
                </a:lnTo>
                <a:lnTo>
                  <a:pt x="8176" y="16547"/>
                </a:lnTo>
                <a:lnTo>
                  <a:pt x="7227" y="15817"/>
                </a:lnTo>
                <a:lnTo>
                  <a:pt x="6303" y="15062"/>
                </a:lnTo>
                <a:lnTo>
                  <a:pt x="5840" y="14649"/>
                </a:lnTo>
                <a:lnTo>
                  <a:pt x="5378" y="14259"/>
                </a:lnTo>
                <a:lnTo>
                  <a:pt x="4964" y="13846"/>
                </a:lnTo>
                <a:lnTo>
                  <a:pt x="4551" y="13408"/>
                </a:lnTo>
                <a:lnTo>
                  <a:pt x="3821" y="12580"/>
                </a:lnTo>
                <a:lnTo>
                  <a:pt x="3456" y="12142"/>
                </a:lnTo>
                <a:lnTo>
                  <a:pt x="3091" y="11729"/>
                </a:lnTo>
                <a:lnTo>
                  <a:pt x="2702" y="11315"/>
                </a:lnTo>
                <a:lnTo>
                  <a:pt x="2288" y="10950"/>
                </a:lnTo>
                <a:lnTo>
                  <a:pt x="1850" y="10609"/>
                </a:lnTo>
                <a:lnTo>
                  <a:pt x="1607" y="10464"/>
                </a:lnTo>
                <a:lnTo>
                  <a:pt x="1388" y="10318"/>
                </a:lnTo>
                <a:lnTo>
                  <a:pt x="1534" y="10318"/>
                </a:lnTo>
                <a:lnTo>
                  <a:pt x="1655" y="10293"/>
                </a:lnTo>
                <a:lnTo>
                  <a:pt x="1947" y="10245"/>
                </a:lnTo>
                <a:lnTo>
                  <a:pt x="2507" y="10147"/>
                </a:lnTo>
                <a:lnTo>
                  <a:pt x="3066" y="10001"/>
                </a:lnTo>
                <a:close/>
                <a:moveTo>
                  <a:pt x="4989" y="16328"/>
                </a:moveTo>
                <a:lnTo>
                  <a:pt x="5110" y="16352"/>
                </a:lnTo>
                <a:lnTo>
                  <a:pt x="5086" y="16401"/>
                </a:lnTo>
                <a:lnTo>
                  <a:pt x="5062" y="16474"/>
                </a:lnTo>
                <a:lnTo>
                  <a:pt x="4989" y="16522"/>
                </a:lnTo>
                <a:lnTo>
                  <a:pt x="4843" y="16620"/>
                </a:lnTo>
                <a:lnTo>
                  <a:pt x="4551" y="16741"/>
                </a:lnTo>
                <a:lnTo>
                  <a:pt x="4551" y="16741"/>
                </a:lnTo>
                <a:lnTo>
                  <a:pt x="4599" y="16620"/>
                </a:lnTo>
                <a:lnTo>
                  <a:pt x="4672" y="16474"/>
                </a:lnTo>
                <a:lnTo>
                  <a:pt x="4770" y="16376"/>
                </a:lnTo>
                <a:lnTo>
                  <a:pt x="4867" y="16328"/>
                </a:lnTo>
                <a:close/>
                <a:moveTo>
                  <a:pt x="3237" y="13846"/>
                </a:moveTo>
                <a:lnTo>
                  <a:pt x="3115" y="13894"/>
                </a:lnTo>
                <a:lnTo>
                  <a:pt x="2993" y="13943"/>
                </a:lnTo>
                <a:lnTo>
                  <a:pt x="2896" y="14016"/>
                </a:lnTo>
                <a:lnTo>
                  <a:pt x="2702" y="14211"/>
                </a:lnTo>
                <a:lnTo>
                  <a:pt x="2531" y="14430"/>
                </a:lnTo>
                <a:lnTo>
                  <a:pt x="2385" y="14673"/>
                </a:lnTo>
                <a:lnTo>
                  <a:pt x="2264" y="14941"/>
                </a:lnTo>
                <a:lnTo>
                  <a:pt x="2045" y="15500"/>
                </a:lnTo>
                <a:lnTo>
                  <a:pt x="1923" y="15768"/>
                </a:lnTo>
                <a:lnTo>
                  <a:pt x="1777" y="16036"/>
                </a:lnTo>
                <a:lnTo>
                  <a:pt x="1607" y="16279"/>
                </a:lnTo>
                <a:lnTo>
                  <a:pt x="1509" y="16376"/>
                </a:lnTo>
                <a:lnTo>
                  <a:pt x="1412" y="16449"/>
                </a:lnTo>
                <a:lnTo>
                  <a:pt x="1363" y="16522"/>
                </a:lnTo>
                <a:lnTo>
                  <a:pt x="1315" y="16595"/>
                </a:lnTo>
                <a:lnTo>
                  <a:pt x="1290" y="16668"/>
                </a:lnTo>
                <a:lnTo>
                  <a:pt x="1315" y="16741"/>
                </a:lnTo>
                <a:lnTo>
                  <a:pt x="1339" y="16814"/>
                </a:lnTo>
                <a:lnTo>
                  <a:pt x="1388" y="16863"/>
                </a:lnTo>
                <a:lnTo>
                  <a:pt x="1436" y="16887"/>
                </a:lnTo>
                <a:lnTo>
                  <a:pt x="1534" y="16912"/>
                </a:lnTo>
                <a:lnTo>
                  <a:pt x="1631" y="16912"/>
                </a:lnTo>
                <a:lnTo>
                  <a:pt x="1728" y="16887"/>
                </a:lnTo>
                <a:lnTo>
                  <a:pt x="2288" y="16887"/>
                </a:lnTo>
                <a:lnTo>
                  <a:pt x="2556" y="16863"/>
                </a:lnTo>
                <a:lnTo>
                  <a:pt x="2799" y="16839"/>
                </a:lnTo>
                <a:lnTo>
                  <a:pt x="3042" y="16790"/>
                </a:lnTo>
                <a:lnTo>
                  <a:pt x="3285" y="16717"/>
                </a:lnTo>
                <a:lnTo>
                  <a:pt x="3431" y="16644"/>
                </a:lnTo>
                <a:lnTo>
                  <a:pt x="3553" y="16571"/>
                </a:lnTo>
                <a:lnTo>
                  <a:pt x="3650" y="16474"/>
                </a:lnTo>
                <a:lnTo>
                  <a:pt x="3772" y="16376"/>
                </a:lnTo>
                <a:lnTo>
                  <a:pt x="3918" y="16157"/>
                </a:lnTo>
                <a:lnTo>
                  <a:pt x="4064" y="15865"/>
                </a:lnTo>
                <a:lnTo>
                  <a:pt x="4210" y="15549"/>
                </a:lnTo>
                <a:lnTo>
                  <a:pt x="4283" y="15306"/>
                </a:lnTo>
                <a:lnTo>
                  <a:pt x="4332" y="15062"/>
                </a:lnTo>
                <a:lnTo>
                  <a:pt x="4380" y="14795"/>
                </a:lnTo>
                <a:lnTo>
                  <a:pt x="4356" y="14576"/>
                </a:lnTo>
                <a:lnTo>
                  <a:pt x="4356" y="14478"/>
                </a:lnTo>
                <a:lnTo>
                  <a:pt x="4307" y="14405"/>
                </a:lnTo>
                <a:lnTo>
                  <a:pt x="4259" y="14332"/>
                </a:lnTo>
                <a:lnTo>
                  <a:pt x="4186" y="14284"/>
                </a:lnTo>
                <a:lnTo>
                  <a:pt x="4113" y="14186"/>
                </a:lnTo>
                <a:lnTo>
                  <a:pt x="4040" y="14089"/>
                </a:lnTo>
                <a:lnTo>
                  <a:pt x="3942" y="14016"/>
                </a:lnTo>
                <a:lnTo>
                  <a:pt x="3845" y="13967"/>
                </a:lnTo>
                <a:lnTo>
                  <a:pt x="3626" y="13870"/>
                </a:lnTo>
                <a:lnTo>
                  <a:pt x="3383" y="13846"/>
                </a:lnTo>
                <a:close/>
                <a:moveTo>
                  <a:pt x="4818" y="15817"/>
                </a:moveTo>
                <a:lnTo>
                  <a:pt x="4697" y="15865"/>
                </a:lnTo>
                <a:lnTo>
                  <a:pt x="4575" y="15914"/>
                </a:lnTo>
                <a:lnTo>
                  <a:pt x="4453" y="15987"/>
                </a:lnTo>
                <a:lnTo>
                  <a:pt x="4356" y="16084"/>
                </a:lnTo>
                <a:lnTo>
                  <a:pt x="4259" y="16206"/>
                </a:lnTo>
                <a:lnTo>
                  <a:pt x="4161" y="16328"/>
                </a:lnTo>
                <a:lnTo>
                  <a:pt x="4088" y="16474"/>
                </a:lnTo>
                <a:lnTo>
                  <a:pt x="4040" y="16620"/>
                </a:lnTo>
                <a:lnTo>
                  <a:pt x="3991" y="16766"/>
                </a:lnTo>
                <a:lnTo>
                  <a:pt x="3967" y="16912"/>
                </a:lnTo>
                <a:lnTo>
                  <a:pt x="3967" y="17058"/>
                </a:lnTo>
                <a:lnTo>
                  <a:pt x="3991" y="17155"/>
                </a:lnTo>
                <a:lnTo>
                  <a:pt x="4064" y="17252"/>
                </a:lnTo>
                <a:lnTo>
                  <a:pt x="4161" y="17301"/>
                </a:lnTo>
                <a:lnTo>
                  <a:pt x="4210" y="17325"/>
                </a:lnTo>
                <a:lnTo>
                  <a:pt x="4259" y="17301"/>
                </a:lnTo>
                <a:lnTo>
                  <a:pt x="4502" y="17228"/>
                </a:lnTo>
                <a:lnTo>
                  <a:pt x="4721" y="17131"/>
                </a:lnTo>
                <a:lnTo>
                  <a:pt x="4989" y="17009"/>
                </a:lnTo>
                <a:lnTo>
                  <a:pt x="5135" y="16936"/>
                </a:lnTo>
                <a:lnTo>
                  <a:pt x="5256" y="16863"/>
                </a:lnTo>
                <a:lnTo>
                  <a:pt x="5354" y="16766"/>
                </a:lnTo>
                <a:lnTo>
                  <a:pt x="5427" y="16668"/>
                </a:lnTo>
                <a:lnTo>
                  <a:pt x="5500" y="16547"/>
                </a:lnTo>
                <a:lnTo>
                  <a:pt x="5524" y="16401"/>
                </a:lnTo>
                <a:lnTo>
                  <a:pt x="5524" y="16328"/>
                </a:lnTo>
                <a:lnTo>
                  <a:pt x="5500" y="16230"/>
                </a:lnTo>
                <a:lnTo>
                  <a:pt x="5451" y="16133"/>
                </a:lnTo>
                <a:lnTo>
                  <a:pt x="5402" y="16060"/>
                </a:lnTo>
                <a:lnTo>
                  <a:pt x="5305" y="15963"/>
                </a:lnTo>
                <a:lnTo>
                  <a:pt x="5208" y="15890"/>
                </a:lnTo>
                <a:lnTo>
                  <a:pt x="5086" y="15841"/>
                </a:lnTo>
                <a:lnTo>
                  <a:pt x="4964" y="15817"/>
                </a:lnTo>
                <a:close/>
                <a:moveTo>
                  <a:pt x="10001" y="14965"/>
                </a:moveTo>
                <a:lnTo>
                  <a:pt x="10099" y="15184"/>
                </a:lnTo>
                <a:lnTo>
                  <a:pt x="10220" y="15379"/>
                </a:lnTo>
                <a:lnTo>
                  <a:pt x="10488" y="15719"/>
                </a:lnTo>
                <a:lnTo>
                  <a:pt x="10731" y="16011"/>
                </a:lnTo>
                <a:lnTo>
                  <a:pt x="10999" y="16303"/>
                </a:lnTo>
                <a:lnTo>
                  <a:pt x="11242" y="16595"/>
                </a:lnTo>
                <a:lnTo>
                  <a:pt x="11339" y="16766"/>
                </a:lnTo>
                <a:lnTo>
                  <a:pt x="11412" y="16936"/>
                </a:lnTo>
                <a:lnTo>
                  <a:pt x="11437" y="17009"/>
                </a:lnTo>
                <a:lnTo>
                  <a:pt x="11485" y="17058"/>
                </a:lnTo>
                <a:lnTo>
                  <a:pt x="11558" y="17082"/>
                </a:lnTo>
                <a:lnTo>
                  <a:pt x="11607" y="17106"/>
                </a:lnTo>
                <a:lnTo>
                  <a:pt x="11607" y="17350"/>
                </a:lnTo>
                <a:lnTo>
                  <a:pt x="11583" y="17593"/>
                </a:lnTo>
                <a:lnTo>
                  <a:pt x="11412" y="17471"/>
                </a:lnTo>
                <a:lnTo>
                  <a:pt x="11266" y="17325"/>
                </a:lnTo>
                <a:lnTo>
                  <a:pt x="10974" y="17009"/>
                </a:lnTo>
                <a:lnTo>
                  <a:pt x="10488" y="16328"/>
                </a:lnTo>
                <a:lnTo>
                  <a:pt x="10099" y="15817"/>
                </a:lnTo>
                <a:lnTo>
                  <a:pt x="9855" y="15549"/>
                </a:lnTo>
                <a:lnTo>
                  <a:pt x="9709" y="15427"/>
                </a:lnTo>
                <a:lnTo>
                  <a:pt x="9588" y="15306"/>
                </a:lnTo>
                <a:lnTo>
                  <a:pt x="9855" y="15111"/>
                </a:lnTo>
                <a:lnTo>
                  <a:pt x="9928" y="15038"/>
                </a:lnTo>
                <a:lnTo>
                  <a:pt x="10001" y="14965"/>
                </a:lnTo>
                <a:close/>
                <a:moveTo>
                  <a:pt x="15135" y="1"/>
                </a:moveTo>
                <a:lnTo>
                  <a:pt x="14551" y="25"/>
                </a:lnTo>
                <a:lnTo>
                  <a:pt x="13967" y="74"/>
                </a:lnTo>
                <a:lnTo>
                  <a:pt x="13408" y="171"/>
                </a:lnTo>
                <a:lnTo>
                  <a:pt x="12824" y="293"/>
                </a:lnTo>
                <a:lnTo>
                  <a:pt x="12264" y="487"/>
                </a:lnTo>
                <a:lnTo>
                  <a:pt x="11753" y="706"/>
                </a:lnTo>
                <a:lnTo>
                  <a:pt x="11242" y="974"/>
                </a:lnTo>
                <a:lnTo>
                  <a:pt x="10755" y="1290"/>
                </a:lnTo>
                <a:lnTo>
                  <a:pt x="10318" y="1631"/>
                </a:lnTo>
                <a:lnTo>
                  <a:pt x="9880" y="2020"/>
                </a:lnTo>
                <a:lnTo>
                  <a:pt x="9466" y="2434"/>
                </a:lnTo>
                <a:lnTo>
                  <a:pt x="9052" y="2847"/>
                </a:lnTo>
                <a:lnTo>
                  <a:pt x="8663" y="3310"/>
                </a:lnTo>
                <a:lnTo>
                  <a:pt x="7933" y="4234"/>
                </a:lnTo>
                <a:lnTo>
                  <a:pt x="7203" y="5135"/>
                </a:lnTo>
                <a:lnTo>
                  <a:pt x="6814" y="5597"/>
                </a:lnTo>
                <a:lnTo>
                  <a:pt x="6400" y="6011"/>
                </a:lnTo>
                <a:lnTo>
                  <a:pt x="6205" y="6205"/>
                </a:lnTo>
                <a:lnTo>
                  <a:pt x="5889" y="6205"/>
                </a:lnTo>
                <a:lnTo>
                  <a:pt x="5548" y="6230"/>
                </a:lnTo>
                <a:lnTo>
                  <a:pt x="4916" y="6303"/>
                </a:lnTo>
                <a:lnTo>
                  <a:pt x="3991" y="6376"/>
                </a:lnTo>
                <a:lnTo>
                  <a:pt x="3066" y="6400"/>
                </a:lnTo>
                <a:lnTo>
                  <a:pt x="901" y="6400"/>
                </a:lnTo>
                <a:lnTo>
                  <a:pt x="171" y="6351"/>
                </a:lnTo>
                <a:lnTo>
                  <a:pt x="122" y="6351"/>
                </a:lnTo>
                <a:lnTo>
                  <a:pt x="74" y="6376"/>
                </a:lnTo>
                <a:lnTo>
                  <a:pt x="25" y="6449"/>
                </a:lnTo>
                <a:lnTo>
                  <a:pt x="1" y="6546"/>
                </a:lnTo>
                <a:lnTo>
                  <a:pt x="25" y="6619"/>
                </a:lnTo>
                <a:lnTo>
                  <a:pt x="1" y="6716"/>
                </a:lnTo>
                <a:lnTo>
                  <a:pt x="49" y="6789"/>
                </a:lnTo>
                <a:lnTo>
                  <a:pt x="195" y="7008"/>
                </a:lnTo>
                <a:lnTo>
                  <a:pt x="366" y="7227"/>
                </a:lnTo>
                <a:lnTo>
                  <a:pt x="731" y="7617"/>
                </a:lnTo>
                <a:lnTo>
                  <a:pt x="1120" y="7982"/>
                </a:lnTo>
                <a:lnTo>
                  <a:pt x="1534" y="8347"/>
                </a:lnTo>
                <a:lnTo>
                  <a:pt x="1923" y="8712"/>
                </a:lnTo>
                <a:lnTo>
                  <a:pt x="2337" y="9101"/>
                </a:lnTo>
                <a:lnTo>
                  <a:pt x="2507" y="9296"/>
                </a:lnTo>
                <a:lnTo>
                  <a:pt x="2702" y="9466"/>
                </a:lnTo>
                <a:lnTo>
                  <a:pt x="1923" y="9661"/>
                </a:lnTo>
                <a:lnTo>
                  <a:pt x="1680" y="9709"/>
                </a:lnTo>
                <a:lnTo>
                  <a:pt x="1412" y="9734"/>
                </a:lnTo>
                <a:lnTo>
                  <a:pt x="1193" y="9807"/>
                </a:lnTo>
                <a:lnTo>
                  <a:pt x="1071" y="9855"/>
                </a:lnTo>
                <a:lnTo>
                  <a:pt x="974" y="9928"/>
                </a:lnTo>
                <a:lnTo>
                  <a:pt x="925" y="9953"/>
                </a:lnTo>
                <a:lnTo>
                  <a:pt x="925" y="10001"/>
                </a:lnTo>
                <a:lnTo>
                  <a:pt x="925" y="10099"/>
                </a:lnTo>
                <a:lnTo>
                  <a:pt x="852" y="10123"/>
                </a:lnTo>
                <a:lnTo>
                  <a:pt x="804" y="10172"/>
                </a:lnTo>
                <a:lnTo>
                  <a:pt x="779" y="10220"/>
                </a:lnTo>
                <a:lnTo>
                  <a:pt x="755" y="10293"/>
                </a:lnTo>
                <a:lnTo>
                  <a:pt x="755" y="10342"/>
                </a:lnTo>
                <a:lnTo>
                  <a:pt x="755" y="10391"/>
                </a:lnTo>
                <a:lnTo>
                  <a:pt x="779" y="10439"/>
                </a:lnTo>
                <a:lnTo>
                  <a:pt x="852" y="10512"/>
                </a:lnTo>
                <a:lnTo>
                  <a:pt x="1363" y="10901"/>
                </a:lnTo>
                <a:lnTo>
                  <a:pt x="1850" y="11291"/>
                </a:lnTo>
                <a:lnTo>
                  <a:pt x="2312" y="11729"/>
                </a:lnTo>
                <a:lnTo>
                  <a:pt x="2774" y="12167"/>
                </a:lnTo>
                <a:lnTo>
                  <a:pt x="3164" y="12629"/>
                </a:lnTo>
                <a:lnTo>
                  <a:pt x="3553" y="13091"/>
                </a:lnTo>
                <a:lnTo>
                  <a:pt x="3967" y="13554"/>
                </a:lnTo>
                <a:lnTo>
                  <a:pt x="4356" y="13992"/>
                </a:lnTo>
                <a:lnTo>
                  <a:pt x="4794" y="14454"/>
                </a:lnTo>
                <a:lnTo>
                  <a:pt x="5256" y="14892"/>
                </a:lnTo>
                <a:lnTo>
                  <a:pt x="5743" y="15330"/>
                </a:lnTo>
                <a:lnTo>
                  <a:pt x="6230" y="15744"/>
                </a:lnTo>
                <a:lnTo>
                  <a:pt x="7227" y="16522"/>
                </a:lnTo>
                <a:lnTo>
                  <a:pt x="8249" y="17301"/>
                </a:lnTo>
                <a:lnTo>
                  <a:pt x="8347" y="17350"/>
                </a:lnTo>
                <a:lnTo>
                  <a:pt x="8444" y="17350"/>
                </a:lnTo>
                <a:lnTo>
                  <a:pt x="8517" y="17325"/>
                </a:lnTo>
                <a:lnTo>
                  <a:pt x="8590" y="17277"/>
                </a:lnTo>
                <a:lnTo>
                  <a:pt x="8639" y="17204"/>
                </a:lnTo>
                <a:lnTo>
                  <a:pt x="8663" y="17106"/>
                </a:lnTo>
                <a:lnTo>
                  <a:pt x="8663" y="17009"/>
                </a:lnTo>
                <a:lnTo>
                  <a:pt x="8614" y="16912"/>
                </a:lnTo>
                <a:lnTo>
                  <a:pt x="8760" y="16620"/>
                </a:lnTo>
                <a:lnTo>
                  <a:pt x="8858" y="16328"/>
                </a:lnTo>
                <a:lnTo>
                  <a:pt x="8955" y="16011"/>
                </a:lnTo>
                <a:lnTo>
                  <a:pt x="9004" y="15695"/>
                </a:lnTo>
                <a:lnTo>
                  <a:pt x="9174" y="15598"/>
                </a:lnTo>
                <a:lnTo>
                  <a:pt x="9466" y="15914"/>
                </a:lnTo>
                <a:lnTo>
                  <a:pt x="9831" y="16376"/>
                </a:lnTo>
                <a:lnTo>
                  <a:pt x="10196" y="16887"/>
                </a:lnTo>
                <a:lnTo>
                  <a:pt x="10464" y="17252"/>
                </a:lnTo>
                <a:lnTo>
                  <a:pt x="10755" y="17617"/>
                </a:lnTo>
                <a:lnTo>
                  <a:pt x="10901" y="17788"/>
                </a:lnTo>
                <a:lnTo>
                  <a:pt x="11072" y="17934"/>
                </a:lnTo>
                <a:lnTo>
                  <a:pt x="11242" y="18080"/>
                </a:lnTo>
                <a:lnTo>
                  <a:pt x="11437" y="18201"/>
                </a:lnTo>
                <a:lnTo>
                  <a:pt x="11510" y="18226"/>
                </a:lnTo>
                <a:lnTo>
                  <a:pt x="11558" y="18250"/>
                </a:lnTo>
                <a:lnTo>
                  <a:pt x="11631" y="18250"/>
                </a:lnTo>
                <a:lnTo>
                  <a:pt x="11704" y="18226"/>
                </a:lnTo>
                <a:lnTo>
                  <a:pt x="11826" y="18226"/>
                </a:lnTo>
                <a:lnTo>
                  <a:pt x="11948" y="18177"/>
                </a:lnTo>
                <a:lnTo>
                  <a:pt x="12045" y="18128"/>
                </a:lnTo>
                <a:lnTo>
                  <a:pt x="12094" y="18007"/>
                </a:lnTo>
                <a:lnTo>
                  <a:pt x="12167" y="17763"/>
                </a:lnTo>
                <a:lnTo>
                  <a:pt x="12191" y="17520"/>
                </a:lnTo>
                <a:lnTo>
                  <a:pt x="12240" y="17033"/>
                </a:lnTo>
                <a:lnTo>
                  <a:pt x="12264" y="16279"/>
                </a:lnTo>
                <a:lnTo>
                  <a:pt x="12264" y="15549"/>
                </a:lnTo>
                <a:lnTo>
                  <a:pt x="12288" y="14746"/>
                </a:lnTo>
                <a:lnTo>
                  <a:pt x="12337" y="13967"/>
                </a:lnTo>
                <a:lnTo>
                  <a:pt x="12361" y="13651"/>
                </a:lnTo>
                <a:lnTo>
                  <a:pt x="12386" y="13335"/>
                </a:lnTo>
                <a:lnTo>
                  <a:pt x="12361" y="13018"/>
                </a:lnTo>
                <a:lnTo>
                  <a:pt x="12337" y="12848"/>
                </a:lnTo>
                <a:lnTo>
                  <a:pt x="12288" y="12726"/>
                </a:lnTo>
                <a:lnTo>
                  <a:pt x="12775" y="12191"/>
                </a:lnTo>
                <a:lnTo>
                  <a:pt x="13335" y="11607"/>
                </a:lnTo>
                <a:lnTo>
                  <a:pt x="13943" y="11047"/>
                </a:lnTo>
                <a:lnTo>
                  <a:pt x="14527" y="10464"/>
                </a:lnTo>
                <a:lnTo>
                  <a:pt x="15087" y="9880"/>
                </a:lnTo>
                <a:lnTo>
                  <a:pt x="15622" y="9247"/>
                </a:lnTo>
                <a:lnTo>
                  <a:pt x="15865" y="8931"/>
                </a:lnTo>
                <a:lnTo>
                  <a:pt x="16157" y="8639"/>
                </a:lnTo>
                <a:lnTo>
                  <a:pt x="16717" y="8055"/>
                </a:lnTo>
                <a:lnTo>
                  <a:pt x="17277" y="7446"/>
                </a:lnTo>
                <a:lnTo>
                  <a:pt x="17471" y="7227"/>
                </a:lnTo>
                <a:lnTo>
                  <a:pt x="17666" y="6960"/>
                </a:lnTo>
                <a:lnTo>
                  <a:pt x="17836" y="6716"/>
                </a:lnTo>
                <a:lnTo>
                  <a:pt x="17982" y="6449"/>
                </a:lnTo>
                <a:lnTo>
                  <a:pt x="18104" y="6157"/>
                </a:lnTo>
                <a:lnTo>
                  <a:pt x="18250" y="5889"/>
                </a:lnTo>
                <a:lnTo>
                  <a:pt x="18347" y="5597"/>
                </a:lnTo>
                <a:lnTo>
                  <a:pt x="18445" y="5305"/>
                </a:lnTo>
                <a:lnTo>
                  <a:pt x="18591" y="4721"/>
                </a:lnTo>
                <a:lnTo>
                  <a:pt x="18688" y="4113"/>
                </a:lnTo>
                <a:lnTo>
                  <a:pt x="18736" y="3480"/>
                </a:lnTo>
                <a:lnTo>
                  <a:pt x="18736" y="2872"/>
                </a:lnTo>
                <a:lnTo>
                  <a:pt x="18712" y="2312"/>
                </a:lnTo>
                <a:lnTo>
                  <a:pt x="18688" y="1899"/>
                </a:lnTo>
                <a:lnTo>
                  <a:pt x="18639" y="1436"/>
                </a:lnTo>
                <a:lnTo>
                  <a:pt x="18542" y="998"/>
                </a:lnTo>
                <a:lnTo>
                  <a:pt x="18493" y="828"/>
                </a:lnTo>
                <a:lnTo>
                  <a:pt x="18420" y="658"/>
                </a:lnTo>
                <a:lnTo>
                  <a:pt x="18323" y="536"/>
                </a:lnTo>
                <a:lnTo>
                  <a:pt x="18226" y="463"/>
                </a:lnTo>
                <a:lnTo>
                  <a:pt x="18104" y="414"/>
                </a:lnTo>
                <a:lnTo>
                  <a:pt x="17982" y="439"/>
                </a:lnTo>
                <a:lnTo>
                  <a:pt x="17447" y="268"/>
                </a:lnTo>
                <a:lnTo>
                  <a:pt x="16863" y="147"/>
                </a:lnTo>
                <a:lnTo>
                  <a:pt x="16303" y="49"/>
                </a:lnTo>
                <a:lnTo>
                  <a:pt x="15719" y="1"/>
                </a:lnTo>
                <a:close/>
              </a:path>
            </a:pathLst>
          </a:custGeom>
          <a:solidFill>
            <a:srgbClr val="CC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6D9EEB"/>
              </a:solidFill>
            </a:endParaRPr>
          </a:p>
        </p:txBody>
      </p:sp>
      <p:sp>
        <p:nvSpPr>
          <p:cNvPr id="522" name="Google Shape;522;p19"/>
          <p:cNvSpPr/>
          <p:nvPr/>
        </p:nvSpPr>
        <p:spPr>
          <a:xfrm>
            <a:off x="7165088" y="567100"/>
            <a:ext cx="323855" cy="314365"/>
          </a:xfrm>
          <a:custGeom>
            <a:rect b="b" l="l" r="r" t="t"/>
            <a:pathLst>
              <a:path extrusionOk="0" h="15063" w="15501">
                <a:moveTo>
                  <a:pt x="7957" y="925"/>
                </a:moveTo>
                <a:lnTo>
                  <a:pt x="8249" y="1533"/>
                </a:lnTo>
                <a:lnTo>
                  <a:pt x="8103" y="1606"/>
                </a:lnTo>
                <a:lnTo>
                  <a:pt x="7957" y="1704"/>
                </a:lnTo>
                <a:lnTo>
                  <a:pt x="7933" y="1752"/>
                </a:lnTo>
                <a:lnTo>
                  <a:pt x="7933" y="1339"/>
                </a:lnTo>
                <a:lnTo>
                  <a:pt x="7957" y="925"/>
                </a:lnTo>
                <a:close/>
                <a:moveTo>
                  <a:pt x="8371" y="1801"/>
                </a:moveTo>
                <a:lnTo>
                  <a:pt x="8492" y="2020"/>
                </a:lnTo>
                <a:lnTo>
                  <a:pt x="8346" y="2117"/>
                </a:lnTo>
                <a:lnTo>
                  <a:pt x="8200" y="2215"/>
                </a:lnTo>
                <a:lnTo>
                  <a:pt x="8079" y="2288"/>
                </a:lnTo>
                <a:lnTo>
                  <a:pt x="7957" y="2409"/>
                </a:lnTo>
                <a:lnTo>
                  <a:pt x="7933" y="2069"/>
                </a:lnTo>
                <a:lnTo>
                  <a:pt x="8127" y="1971"/>
                </a:lnTo>
                <a:lnTo>
                  <a:pt x="8249" y="1898"/>
                </a:lnTo>
                <a:lnTo>
                  <a:pt x="8371" y="1801"/>
                </a:lnTo>
                <a:close/>
                <a:moveTo>
                  <a:pt x="8663" y="2336"/>
                </a:moveTo>
                <a:lnTo>
                  <a:pt x="8784" y="2628"/>
                </a:lnTo>
                <a:lnTo>
                  <a:pt x="8687" y="2653"/>
                </a:lnTo>
                <a:lnTo>
                  <a:pt x="8590" y="2726"/>
                </a:lnTo>
                <a:lnTo>
                  <a:pt x="8419" y="2847"/>
                </a:lnTo>
                <a:lnTo>
                  <a:pt x="8225" y="2993"/>
                </a:lnTo>
                <a:lnTo>
                  <a:pt x="8054" y="3164"/>
                </a:lnTo>
                <a:lnTo>
                  <a:pt x="8006" y="2750"/>
                </a:lnTo>
                <a:lnTo>
                  <a:pt x="8176" y="2653"/>
                </a:lnTo>
                <a:lnTo>
                  <a:pt x="8322" y="2531"/>
                </a:lnTo>
                <a:lnTo>
                  <a:pt x="8565" y="2385"/>
                </a:lnTo>
                <a:lnTo>
                  <a:pt x="8663" y="2336"/>
                </a:lnTo>
                <a:close/>
                <a:moveTo>
                  <a:pt x="8979" y="2945"/>
                </a:moveTo>
                <a:lnTo>
                  <a:pt x="8979" y="2969"/>
                </a:lnTo>
                <a:lnTo>
                  <a:pt x="9076" y="3164"/>
                </a:lnTo>
                <a:lnTo>
                  <a:pt x="8857" y="3285"/>
                </a:lnTo>
                <a:lnTo>
                  <a:pt x="8663" y="3431"/>
                </a:lnTo>
                <a:lnTo>
                  <a:pt x="8371" y="3626"/>
                </a:lnTo>
                <a:lnTo>
                  <a:pt x="8079" y="3821"/>
                </a:lnTo>
                <a:lnTo>
                  <a:pt x="8054" y="3504"/>
                </a:lnTo>
                <a:lnTo>
                  <a:pt x="8200" y="3456"/>
                </a:lnTo>
                <a:lnTo>
                  <a:pt x="8322" y="3383"/>
                </a:lnTo>
                <a:lnTo>
                  <a:pt x="8541" y="3212"/>
                </a:lnTo>
                <a:lnTo>
                  <a:pt x="8833" y="3018"/>
                </a:lnTo>
                <a:lnTo>
                  <a:pt x="8979" y="2945"/>
                </a:lnTo>
                <a:close/>
                <a:moveTo>
                  <a:pt x="9271" y="3529"/>
                </a:moveTo>
                <a:lnTo>
                  <a:pt x="9393" y="3796"/>
                </a:lnTo>
                <a:lnTo>
                  <a:pt x="8736" y="4186"/>
                </a:lnTo>
                <a:lnTo>
                  <a:pt x="8419" y="4380"/>
                </a:lnTo>
                <a:lnTo>
                  <a:pt x="8249" y="4478"/>
                </a:lnTo>
                <a:lnTo>
                  <a:pt x="8103" y="4599"/>
                </a:lnTo>
                <a:lnTo>
                  <a:pt x="8079" y="4113"/>
                </a:lnTo>
                <a:lnTo>
                  <a:pt x="8225" y="4088"/>
                </a:lnTo>
                <a:lnTo>
                  <a:pt x="8371" y="4040"/>
                </a:lnTo>
                <a:lnTo>
                  <a:pt x="8663" y="3894"/>
                </a:lnTo>
                <a:lnTo>
                  <a:pt x="9052" y="3650"/>
                </a:lnTo>
                <a:lnTo>
                  <a:pt x="9271" y="3529"/>
                </a:lnTo>
                <a:close/>
                <a:moveTo>
                  <a:pt x="9587" y="4186"/>
                </a:moveTo>
                <a:lnTo>
                  <a:pt x="9660" y="4332"/>
                </a:lnTo>
                <a:lnTo>
                  <a:pt x="9490" y="4429"/>
                </a:lnTo>
                <a:lnTo>
                  <a:pt x="9344" y="4551"/>
                </a:lnTo>
                <a:lnTo>
                  <a:pt x="9052" y="4770"/>
                </a:lnTo>
                <a:lnTo>
                  <a:pt x="8809" y="4916"/>
                </a:lnTo>
                <a:lnTo>
                  <a:pt x="8590" y="5110"/>
                </a:lnTo>
                <a:lnTo>
                  <a:pt x="8371" y="5305"/>
                </a:lnTo>
                <a:lnTo>
                  <a:pt x="8176" y="5524"/>
                </a:lnTo>
                <a:lnTo>
                  <a:pt x="8127" y="4794"/>
                </a:lnTo>
                <a:lnTo>
                  <a:pt x="8322" y="4794"/>
                </a:lnTo>
                <a:lnTo>
                  <a:pt x="8492" y="4721"/>
                </a:lnTo>
                <a:lnTo>
                  <a:pt x="8833" y="4575"/>
                </a:lnTo>
                <a:lnTo>
                  <a:pt x="9222" y="4380"/>
                </a:lnTo>
                <a:lnTo>
                  <a:pt x="9587" y="4186"/>
                </a:lnTo>
                <a:close/>
                <a:moveTo>
                  <a:pt x="14965" y="5938"/>
                </a:moveTo>
                <a:lnTo>
                  <a:pt x="14795" y="6059"/>
                </a:lnTo>
                <a:lnTo>
                  <a:pt x="14649" y="6205"/>
                </a:lnTo>
                <a:lnTo>
                  <a:pt x="14576" y="6181"/>
                </a:lnTo>
                <a:lnTo>
                  <a:pt x="14332" y="6157"/>
                </a:lnTo>
                <a:lnTo>
                  <a:pt x="14965" y="5938"/>
                </a:lnTo>
                <a:close/>
                <a:moveTo>
                  <a:pt x="2190" y="5840"/>
                </a:moveTo>
                <a:lnTo>
                  <a:pt x="2093" y="5986"/>
                </a:lnTo>
                <a:lnTo>
                  <a:pt x="2044" y="6132"/>
                </a:lnTo>
                <a:lnTo>
                  <a:pt x="2044" y="6181"/>
                </a:lnTo>
                <a:lnTo>
                  <a:pt x="2044" y="6254"/>
                </a:lnTo>
                <a:lnTo>
                  <a:pt x="1874" y="6181"/>
                </a:lnTo>
                <a:lnTo>
                  <a:pt x="1679" y="6108"/>
                </a:lnTo>
                <a:lnTo>
                  <a:pt x="1266" y="5962"/>
                </a:lnTo>
                <a:lnTo>
                  <a:pt x="2190" y="5840"/>
                </a:lnTo>
                <a:close/>
                <a:moveTo>
                  <a:pt x="3018" y="5743"/>
                </a:moveTo>
                <a:lnTo>
                  <a:pt x="2677" y="6132"/>
                </a:lnTo>
                <a:lnTo>
                  <a:pt x="2555" y="6302"/>
                </a:lnTo>
                <a:lnTo>
                  <a:pt x="2288" y="6278"/>
                </a:lnTo>
                <a:lnTo>
                  <a:pt x="2312" y="6254"/>
                </a:lnTo>
                <a:lnTo>
                  <a:pt x="2409" y="6181"/>
                </a:lnTo>
                <a:lnTo>
                  <a:pt x="2482" y="6059"/>
                </a:lnTo>
                <a:lnTo>
                  <a:pt x="2604" y="5938"/>
                </a:lnTo>
                <a:lnTo>
                  <a:pt x="2750" y="5816"/>
                </a:lnTo>
                <a:lnTo>
                  <a:pt x="2823" y="5767"/>
                </a:lnTo>
                <a:lnTo>
                  <a:pt x="3018" y="5743"/>
                </a:lnTo>
                <a:close/>
                <a:moveTo>
                  <a:pt x="9879" y="4672"/>
                </a:moveTo>
                <a:lnTo>
                  <a:pt x="9977" y="4818"/>
                </a:lnTo>
                <a:lnTo>
                  <a:pt x="9952" y="4818"/>
                </a:lnTo>
                <a:lnTo>
                  <a:pt x="9733" y="5062"/>
                </a:lnTo>
                <a:lnTo>
                  <a:pt x="9490" y="5281"/>
                </a:lnTo>
                <a:lnTo>
                  <a:pt x="8979" y="5719"/>
                </a:lnTo>
                <a:lnTo>
                  <a:pt x="8590" y="6035"/>
                </a:lnTo>
                <a:lnTo>
                  <a:pt x="8395" y="6181"/>
                </a:lnTo>
                <a:lnTo>
                  <a:pt x="8200" y="6351"/>
                </a:lnTo>
                <a:lnTo>
                  <a:pt x="8176" y="5694"/>
                </a:lnTo>
                <a:lnTo>
                  <a:pt x="8468" y="5573"/>
                </a:lnTo>
                <a:lnTo>
                  <a:pt x="8736" y="5402"/>
                </a:lnTo>
                <a:lnTo>
                  <a:pt x="9247" y="5086"/>
                </a:lnTo>
                <a:lnTo>
                  <a:pt x="9539" y="4916"/>
                </a:lnTo>
                <a:lnTo>
                  <a:pt x="9709" y="4794"/>
                </a:lnTo>
                <a:lnTo>
                  <a:pt x="9879" y="4672"/>
                </a:lnTo>
                <a:close/>
                <a:moveTo>
                  <a:pt x="3967" y="5597"/>
                </a:moveTo>
                <a:lnTo>
                  <a:pt x="3869" y="5719"/>
                </a:lnTo>
                <a:lnTo>
                  <a:pt x="3723" y="5986"/>
                </a:lnTo>
                <a:lnTo>
                  <a:pt x="3553" y="6229"/>
                </a:lnTo>
                <a:lnTo>
                  <a:pt x="3504" y="6327"/>
                </a:lnTo>
                <a:lnTo>
                  <a:pt x="3456" y="6424"/>
                </a:lnTo>
                <a:lnTo>
                  <a:pt x="3164" y="6375"/>
                </a:lnTo>
                <a:lnTo>
                  <a:pt x="2920" y="6327"/>
                </a:lnTo>
                <a:lnTo>
                  <a:pt x="3066" y="6181"/>
                </a:lnTo>
                <a:lnTo>
                  <a:pt x="3431" y="5792"/>
                </a:lnTo>
                <a:lnTo>
                  <a:pt x="3602" y="5646"/>
                </a:lnTo>
                <a:lnTo>
                  <a:pt x="3967" y="5597"/>
                </a:lnTo>
                <a:close/>
                <a:moveTo>
                  <a:pt x="5110" y="5354"/>
                </a:moveTo>
                <a:lnTo>
                  <a:pt x="4989" y="5475"/>
                </a:lnTo>
                <a:lnTo>
                  <a:pt x="4867" y="5597"/>
                </a:lnTo>
                <a:lnTo>
                  <a:pt x="4648" y="5865"/>
                </a:lnTo>
                <a:lnTo>
                  <a:pt x="4380" y="6205"/>
                </a:lnTo>
                <a:lnTo>
                  <a:pt x="4234" y="6400"/>
                </a:lnTo>
                <a:lnTo>
                  <a:pt x="4113" y="6594"/>
                </a:lnTo>
                <a:lnTo>
                  <a:pt x="3723" y="6497"/>
                </a:lnTo>
                <a:lnTo>
                  <a:pt x="3821" y="6400"/>
                </a:lnTo>
                <a:lnTo>
                  <a:pt x="3869" y="6278"/>
                </a:lnTo>
                <a:lnTo>
                  <a:pt x="3991" y="6084"/>
                </a:lnTo>
                <a:lnTo>
                  <a:pt x="4137" y="5865"/>
                </a:lnTo>
                <a:lnTo>
                  <a:pt x="4307" y="5694"/>
                </a:lnTo>
                <a:lnTo>
                  <a:pt x="4405" y="5597"/>
                </a:lnTo>
                <a:lnTo>
                  <a:pt x="4526" y="5500"/>
                </a:lnTo>
                <a:lnTo>
                  <a:pt x="5110" y="5354"/>
                </a:lnTo>
                <a:close/>
                <a:moveTo>
                  <a:pt x="14065" y="6254"/>
                </a:moveTo>
                <a:lnTo>
                  <a:pt x="14138" y="6327"/>
                </a:lnTo>
                <a:lnTo>
                  <a:pt x="14235" y="6375"/>
                </a:lnTo>
                <a:lnTo>
                  <a:pt x="14430" y="6448"/>
                </a:lnTo>
                <a:lnTo>
                  <a:pt x="14186" y="6740"/>
                </a:lnTo>
                <a:lnTo>
                  <a:pt x="14016" y="6643"/>
                </a:lnTo>
                <a:lnTo>
                  <a:pt x="13846" y="6546"/>
                </a:lnTo>
                <a:lnTo>
                  <a:pt x="13675" y="6497"/>
                </a:lnTo>
                <a:lnTo>
                  <a:pt x="13481" y="6448"/>
                </a:lnTo>
                <a:lnTo>
                  <a:pt x="14065" y="6254"/>
                </a:lnTo>
                <a:close/>
                <a:moveTo>
                  <a:pt x="5573" y="5451"/>
                </a:moveTo>
                <a:lnTo>
                  <a:pt x="5719" y="5621"/>
                </a:lnTo>
                <a:lnTo>
                  <a:pt x="5840" y="5767"/>
                </a:lnTo>
                <a:lnTo>
                  <a:pt x="5816" y="5767"/>
                </a:lnTo>
                <a:lnTo>
                  <a:pt x="5670" y="5840"/>
                </a:lnTo>
                <a:lnTo>
                  <a:pt x="5548" y="5962"/>
                </a:lnTo>
                <a:lnTo>
                  <a:pt x="5354" y="6205"/>
                </a:lnTo>
                <a:lnTo>
                  <a:pt x="5110" y="6473"/>
                </a:lnTo>
                <a:lnTo>
                  <a:pt x="4989" y="6619"/>
                </a:lnTo>
                <a:lnTo>
                  <a:pt x="4916" y="6765"/>
                </a:lnTo>
                <a:lnTo>
                  <a:pt x="4429" y="6667"/>
                </a:lnTo>
                <a:lnTo>
                  <a:pt x="4551" y="6546"/>
                </a:lnTo>
                <a:lnTo>
                  <a:pt x="4648" y="6424"/>
                </a:lnTo>
                <a:lnTo>
                  <a:pt x="4843" y="6157"/>
                </a:lnTo>
                <a:lnTo>
                  <a:pt x="5159" y="5816"/>
                </a:lnTo>
                <a:lnTo>
                  <a:pt x="5354" y="5646"/>
                </a:lnTo>
                <a:lnTo>
                  <a:pt x="5475" y="5548"/>
                </a:lnTo>
                <a:lnTo>
                  <a:pt x="5548" y="5451"/>
                </a:lnTo>
                <a:close/>
                <a:moveTo>
                  <a:pt x="6035" y="5962"/>
                </a:moveTo>
                <a:lnTo>
                  <a:pt x="6278" y="6254"/>
                </a:lnTo>
                <a:lnTo>
                  <a:pt x="6157" y="6424"/>
                </a:lnTo>
                <a:lnTo>
                  <a:pt x="6011" y="6643"/>
                </a:lnTo>
                <a:lnTo>
                  <a:pt x="5889" y="6862"/>
                </a:lnTo>
                <a:lnTo>
                  <a:pt x="5840" y="6935"/>
                </a:lnTo>
                <a:lnTo>
                  <a:pt x="5840" y="7008"/>
                </a:lnTo>
                <a:lnTo>
                  <a:pt x="5232" y="6838"/>
                </a:lnTo>
                <a:lnTo>
                  <a:pt x="5402" y="6692"/>
                </a:lnTo>
                <a:lnTo>
                  <a:pt x="5548" y="6546"/>
                </a:lnTo>
                <a:lnTo>
                  <a:pt x="5767" y="6278"/>
                </a:lnTo>
                <a:lnTo>
                  <a:pt x="5889" y="6157"/>
                </a:lnTo>
                <a:lnTo>
                  <a:pt x="6011" y="6011"/>
                </a:lnTo>
                <a:lnTo>
                  <a:pt x="6035" y="5962"/>
                </a:lnTo>
                <a:close/>
                <a:moveTo>
                  <a:pt x="7519" y="925"/>
                </a:moveTo>
                <a:lnTo>
                  <a:pt x="7470" y="1120"/>
                </a:lnTo>
                <a:lnTo>
                  <a:pt x="7470" y="1314"/>
                </a:lnTo>
                <a:lnTo>
                  <a:pt x="7470" y="1704"/>
                </a:lnTo>
                <a:lnTo>
                  <a:pt x="7495" y="2093"/>
                </a:lnTo>
                <a:lnTo>
                  <a:pt x="7519" y="2482"/>
                </a:lnTo>
                <a:lnTo>
                  <a:pt x="7592" y="3285"/>
                </a:lnTo>
                <a:lnTo>
                  <a:pt x="7665" y="4234"/>
                </a:lnTo>
                <a:lnTo>
                  <a:pt x="7714" y="5183"/>
                </a:lnTo>
                <a:lnTo>
                  <a:pt x="7714" y="6132"/>
                </a:lnTo>
                <a:lnTo>
                  <a:pt x="7714" y="7081"/>
                </a:lnTo>
                <a:lnTo>
                  <a:pt x="7519" y="6886"/>
                </a:lnTo>
                <a:lnTo>
                  <a:pt x="7324" y="6716"/>
                </a:lnTo>
                <a:lnTo>
                  <a:pt x="7032" y="6473"/>
                </a:lnTo>
                <a:lnTo>
                  <a:pt x="6522" y="5913"/>
                </a:lnTo>
                <a:lnTo>
                  <a:pt x="5986" y="5354"/>
                </a:lnTo>
                <a:lnTo>
                  <a:pt x="5792" y="5159"/>
                </a:lnTo>
                <a:lnTo>
                  <a:pt x="5670" y="5086"/>
                </a:lnTo>
                <a:lnTo>
                  <a:pt x="5573" y="5013"/>
                </a:lnTo>
                <a:lnTo>
                  <a:pt x="5719" y="4721"/>
                </a:lnTo>
                <a:lnTo>
                  <a:pt x="5913" y="4453"/>
                </a:lnTo>
                <a:lnTo>
                  <a:pt x="6278" y="3894"/>
                </a:lnTo>
                <a:lnTo>
                  <a:pt x="6449" y="3626"/>
                </a:lnTo>
                <a:lnTo>
                  <a:pt x="6570" y="3358"/>
                </a:lnTo>
                <a:lnTo>
                  <a:pt x="6692" y="3066"/>
                </a:lnTo>
                <a:lnTo>
                  <a:pt x="6789" y="2774"/>
                </a:lnTo>
                <a:lnTo>
                  <a:pt x="6984" y="2166"/>
                </a:lnTo>
                <a:lnTo>
                  <a:pt x="7203" y="1558"/>
                </a:lnTo>
                <a:lnTo>
                  <a:pt x="7349" y="1217"/>
                </a:lnTo>
                <a:lnTo>
                  <a:pt x="7519" y="925"/>
                </a:lnTo>
                <a:close/>
                <a:moveTo>
                  <a:pt x="6497" y="6497"/>
                </a:moveTo>
                <a:lnTo>
                  <a:pt x="6522" y="6521"/>
                </a:lnTo>
                <a:lnTo>
                  <a:pt x="6716" y="6716"/>
                </a:lnTo>
                <a:lnTo>
                  <a:pt x="6643" y="6765"/>
                </a:lnTo>
                <a:lnTo>
                  <a:pt x="6595" y="6789"/>
                </a:lnTo>
                <a:lnTo>
                  <a:pt x="6497" y="6911"/>
                </a:lnTo>
                <a:lnTo>
                  <a:pt x="6400" y="7008"/>
                </a:lnTo>
                <a:lnTo>
                  <a:pt x="6327" y="7130"/>
                </a:lnTo>
                <a:lnTo>
                  <a:pt x="5986" y="7057"/>
                </a:lnTo>
                <a:lnTo>
                  <a:pt x="6059" y="7008"/>
                </a:lnTo>
                <a:lnTo>
                  <a:pt x="6132" y="6935"/>
                </a:lnTo>
                <a:lnTo>
                  <a:pt x="6254" y="6838"/>
                </a:lnTo>
                <a:lnTo>
                  <a:pt x="6497" y="6497"/>
                </a:lnTo>
                <a:close/>
                <a:moveTo>
                  <a:pt x="13286" y="6521"/>
                </a:moveTo>
                <a:lnTo>
                  <a:pt x="13627" y="6740"/>
                </a:lnTo>
                <a:lnTo>
                  <a:pt x="13967" y="6935"/>
                </a:lnTo>
                <a:lnTo>
                  <a:pt x="13870" y="7032"/>
                </a:lnTo>
                <a:lnTo>
                  <a:pt x="13724" y="7178"/>
                </a:lnTo>
                <a:lnTo>
                  <a:pt x="13578" y="7081"/>
                </a:lnTo>
                <a:lnTo>
                  <a:pt x="13456" y="7032"/>
                </a:lnTo>
                <a:lnTo>
                  <a:pt x="13164" y="6911"/>
                </a:lnTo>
                <a:lnTo>
                  <a:pt x="12897" y="6813"/>
                </a:lnTo>
                <a:lnTo>
                  <a:pt x="12653" y="6716"/>
                </a:lnTo>
                <a:lnTo>
                  <a:pt x="13286" y="6521"/>
                </a:lnTo>
                <a:close/>
                <a:moveTo>
                  <a:pt x="10171" y="5062"/>
                </a:moveTo>
                <a:lnTo>
                  <a:pt x="10220" y="5135"/>
                </a:lnTo>
                <a:lnTo>
                  <a:pt x="10196" y="5159"/>
                </a:lnTo>
                <a:lnTo>
                  <a:pt x="9587" y="5816"/>
                </a:lnTo>
                <a:lnTo>
                  <a:pt x="9003" y="6521"/>
                </a:lnTo>
                <a:lnTo>
                  <a:pt x="8809" y="6716"/>
                </a:lnTo>
                <a:lnTo>
                  <a:pt x="8590" y="6935"/>
                </a:lnTo>
                <a:lnTo>
                  <a:pt x="8371" y="7154"/>
                </a:lnTo>
                <a:lnTo>
                  <a:pt x="8152" y="7373"/>
                </a:lnTo>
                <a:lnTo>
                  <a:pt x="8200" y="6740"/>
                </a:lnTo>
                <a:lnTo>
                  <a:pt x="8444" y="6570"/>
                </a:lnTo>
                <a:lnTo>
                  <a:pt x="8663" y="6400"/>
                </a:lnTo>
                <a:lnTo>
                  <a:pt x="9101" y="6035"/>
                </a:lnTo>
                <a:lnTo>
                  <a:pt x="9660" y="5573"/>
                </a:lnTo>
                <a:lnTo>
                  <a:pt x="9928" y="5329"/>
                </a:lnTo>
                <a:lnTo>
                  <a:pt x="10171" y="5062"/>
                </a:lnTo>
                <a:close/>
                <a:moveTo>
                  <a:pt x="10488" y="5329"/>
                </a:moveTo>
                <a:lnTo>
                  <a:pt x="10731" y="5427"/>
                </a:lnTo>
                <a:lnTo>
                  <a:pt x="10999" y="5500"/>
                </a:lnTo>
                <a:lnTo>
                  <a:pt x="11510" y="5597"/>
                </a:lnTo>
                <a:lnTo>
                  <a:pt x="11850" y="5670"/>
                </a:lnTo>
                <a:lnTo>
                  <a:pt x="12167" y="5694"/>
                </a:lnTo>
                <a:lnTo>
                  <a:pt x="12824" y="5719"/>
                </a:lnTo>
                <a:lnTo>
                  <a:pt x="13529" y="5743"/>
                </a:lnTo>
                <a:lnTo>
                  <a:pt x="14235" y="5792"/>
                </a:lnTo>
                <a:lnTo>
                  <a:pt x="13505" y="6059"/>
                </a:lnTo>
                <a:lnTo>
                  <a:pt x="12799" y="6278"/>
                </a:lnTo>
                <a:lnTo>
                  <a:pt x="11339" y="6692"/>
                </a:lnTo>
                <a:lnTo>
                  <a:pt x="9612" y="7130"/>
                </a:lnTo>
                <a:lnTo>
                  <a:pt x="9149" y="7251"/>
                </a:lnTo>
                <a:lnTo>
                  <a:pt x="8663" y="7373"/>
                </a:lnTo>
                <a:lnTo>
                  <a:pt x="9101" y="6862"/>
                </a:lnTo>
                <a:lnTo>
                  <a:pt x="9758" y="6132"/>
                </a:lnTo>
                <a:lnTo>
                  <a:pt x="10098" y="5767"/>
                </a:lnTo>
                <a:lnTo>
                  <a:pt x="10439" y="5402"/>
                </a:lnTo>
                <a:lnTo>
                  <a:pt x="10488" y="5329"/>
                </a:lnTo>
                <a:close/>
                <a:moveTo>
                  <a:pt x="6862" y="6886"/>
                </a:moveTo>
                <a:lnTo>
                  <a:pt x="7349" y="7422"/>
                </a:lnTo>
                <a:lnTo>
                  <a:pt x="7349" y="7422"/>
                </a:lnTo>
                <a:lnTo>
                  <a:pt x="6570" y="7203"/>
                </a:lnTo>
                <a:lnTo>
                  <a:pt x="6668" y="7105"/>
                </a:lnTo>
                <a:lnTo>
                  <a:pt x="6765" y="7008"/>
                </a:lnTo>
                <a:lnTo>
                  <a:pt x="6862" y="6911"/>
                </a:lnTo>
                <a:lnTo>
                  <a:pt x="6862" y="6886"/>
                </a:lnTo>
                <a:close/>
                <a:moveTo>
                  <a:pt x="12386" y="6789"/>
                </a:moveTo>
                <a:lnTo>
                  <a:pt x="12483" y="6911"/>
                </a:lnTo>
                <a:lnTo>
                  <a:pt x="12629" y="7008"/>
                </a:lnTo>
                <a:lnTo>
                  <a:pt x="12775" y="7105"/>
                </a:lnTo>
                <a:lnTo>
                  <a:pt x="12921" y="7178"/>
                </a:lnTo>
                <a:lnTo>
                  <a:pt x="13432" y="7422"/>
                </a:lnTo>
                <a:lnTo>
                  <a:pt x="13140" y="7641"/>
                </a:lnTo>
                <a:lnTo>
                  <a:pt x="12970" y="7543"/>
                </a:lnTo>
                <a:lnTo>
                  <a:pt x="12799" y="7470"/>
                </a:lnTo>
                <a:lnTo>
                  <a:pt x="12483" y="7349"/>
                </a:lnTo>
                <a:lnTo>
                  <a:pt x="12045" y="7154"/>
                </a:lnTo>
                <a:lnTo>
                  <a:pt x="11826" y="7057"/>
                </a:lnTo>
                <a:lnTo>
                  <a:pt x="11607" y="7008"/>
                </a:lnTo>
                <a:lnTo>
                  <a:pt x="12386" y="6789"/>
                </a:lnTo>
                <a:close/>
                <a:moveTo>
                  <a:pt x="11461" y="7057"/>
                </a:moveTo>
                <a:lnTo>
                  <a:pt x="11534" y="7154"/>
                </a:lnTo>
                <a:lnTo>
                  <a:pt x="11631" y="7251"/>
                </a:lnTo>
                <a:lnTo>
                  <a:pt x="11850" y="7397"/>
                </a:lnTo>
                <a:lnTo>
                  <a:pt x="12069" y="7519"/>
                </a:lnTo>
                <a:lnTo>
                  <a:pt x="12313" y="7641"/>
                </a:lnTo>
                <a:lnTo>
                  <a:pt x="12532" y="7762"/>
                </a:lnTo>
                <a:lnTo>
                  <a:pt x="12799" y="7908"/>
                </a:lnTo>
                <a:lnTo>
                  <a:pt x="12483" y="8152"/>
                </a:lnTo>
                <a:lnTo>
                  <a:pt x="12410" y="8054"/>
                </a:lnTo>
                <a:lnTo>
                  <a:pt x="12337" y="7981"/>
                </a:lnTo>
                <a:lnTo>
                  <a:pt x="12240" y="7908"/>
                </a:lnTo>
                <a:lnTo>
                  <a:pt x="12118" y="7860"/>
                </a:lnTo>
                <a:lnTo>
                  <a:pt x="11875" y="7762"/>
                </a:lnTo>
                <a:lnTo>
                  <a:pt x="11656" y="7689"/>
                </a:lnTo>
                <a:lnTo>
                  <a:pt x="11145" y="7470"/>
                </a:lnTo>
                <a:lnTo>
                  <a:pt x="10901" y="7349"/>
                </a:lnTo>
                <a:lnTo>
                  <a:pt x="10634" y="7251"/>
                </a:lnTo>
                <a:lnTo>
                  <a:pt x="11437" y="7057"/>
                </a:lnTo>
                <a:close/>
                <a:moveTo>
                  <a:pt x="10439" y="7324"/>
                </a:moveTo>
                <a:lnTo>
                  <a:pt x="10512" y="7422"/>
                </a:lnTo>
                <a:lnTo>
                  <a:pt x="10609" y="7495"/>
                </a:lnTo>
                <a:lnTo>
                  <a:pt x="10828" y="7665"/>
                </a:lnTo>
                <a:lnTo>
                  <a:pt x="11047" y="7787"/>
                </a:lnTo>
                <a:lnTo>
                  <a:pt x="11291" y="7884"/>
                </a:lnTo>
                <a:lnTo>
                  <a:pt x="11996" y="8176"/>
                </a:lnTo>
                <a:lnTo>
                  <a:pt x="12167" y="8249"/>
                </a:lnTo>
                <a:lnTo>
                  <a:pt x="12215" y="8273"/>
                </a:lnTo>
                <a:lnTo>
                  <a:pt x="12288" y="8298"/>
                </a:lnTo>
                <a:lnTo>
                  <a:pt x="11996" y="8541"/>
                </a:lnTo>
                <a:lnTo>
                  <a:pt x="11972" y="8541"/>
                </a:lnTo>
                <a:lnTo>
                  <a:pt x="11583" y="8444"/>
                </a:lnTo>
                <a:lnTo>
                  <a:pt x="11218" y="8322"/>
                </a:lnTo>
                <a:lnTo>
                  <a:pt x="10853" y="8152"/>
                </a:lnTo>
                <a:lnTo>
                  <a:pt x="10512" y="7957"/>
                </a:lnTo>
                <a:lnTo>
                  <a:pt x="10098" y="7714"/>
                </a:lnTo>
                <a:lnTo>
                  <a:pt x="9879" y="7592"/>
                </a:lnTo>
                <a:lnTo>
                  <a:pt x="9660" y="7495"/>
                </a:lnTo>
                <a:lnTo>
                  <a:pt x="10439" y="7324"/>
                </a:lnTo>
                <a:close/>
                <a:moveTo>
                  <a:pt x="8225" y="8103"/>
                </a:moveTo>
                <a:lnTo>
                  <a:pt x="8638" y="8249"/>
                </a:lnTo>
                <a:lnTo>
                  <a:pt x="9028" y="8419"/>
                </a:lnTo>
                <a:lnTo>
                  <a:pt x="8930" y="8517"/>
                </a:lnTo>
                <a:lnTo>
                  <a:pt x="8784" y="8638"/>
                </a:lnTo>
                <a:lnTo>
                  <a:pt x="8711" y="8711"/>
                </a:lnTo>
                <a:lnTo>
                  <a:pt x="8687" y="8784"/>
                </a:lnTo>
                <a:lnTo>
                  <a:pt x="8225" y="8103"/>
                </a:lnTo>
                <a:close/>
                <a:moveTo>
                  <a:pt x="7689" y="8663"/>
                </a:moveTo>
                <a:lnTo>
                  <a:pt x="7714" y="9003"/>
                </a:lnTo>
                <a:lnTo>
                  <a:pt x="7689" y="9003"/>
                </a:lnTo>
                <a:lnTo>
                  <a:pt x="7519" y="8930"/>
                </a:lnTo>
                <a:lnTo>
                  <a:pt x="7665" y="8687"/>
                </a:lnTo>
                <a:lnTo>
                  <a:pt x="7689" y="8663"/>
                </a:lnTo>
                <a:close/>
                <a:moveTo>
                  <a:pt x="9344" y="7592"/>
                </a:moveTo>
                <a:lnTo>
                  <a:pt x="9612" y="7787"/>
                </a:lnTo>
                <a:lnTo>
                  <a:pt x="9904" y="7981"/>
                </a:lnTo>
                <a:lnTo>
                  <a:pt x="10463" y="8322"/>
                </a:lnTo>
                <a:lnTo>
                  <a:pt x="10755" y="8492"/>
                </a:lnTo>
                <a:lnTo>
                  <a:pt x="11047" y="8638"/>
                </a:lnTo>
                <a:lnTo>
                  <a:pt x="11364" y="8760"/>
                </a:lnTo>
                <a:lnTo>
                  <a:pt x="11680" y="8833"/>
                </a:lnTo>
                <a:lnTo>
                  <a:pt x="11510" y="9003"/>
                </a:lnTo>
                <a:lnTo>
                  <a:pt x="11485" y="9028"/>
                </a:lnTo>
                <a:lnTo>
                  <a:pt x="10463" y="8565"/>
                </a:lnTo>
                <a:lnTo>
                  <a:pt x="9952" y="8371"/>
                </a:lnTo>
                <a:lnTo>
                  <a:pt x="9417" y="8176"/>
                </a:lnTo>
                <a:lnTo>
                  <a:pt x="8979" y="7981"/>
                </a:lnTo>
                <a:lnTo>
                  <a:pt x="8736" y="7884"/>
                </a:lnTo>
                <a:lnTo>
                  <a:pt x="8468" y="7811"/>
                </a:lnTo>
                <a:lnTo>
                  <a:pt x="8906" y="7714"/>
                </a:lnTo>
                <a:lnTo>
                  <a:pt x="9344" y="7592"/>
                </a:lnTo>
                <a:close/>
                <a:moveTo>
                  <a:pt x="9368" y="8565"/>
                </a:moveTo>
                <a:lnTo>
                  <a:pt x="9733" y="8687"/>
                </a:lnTo>
                <a:lnTo>
                  <a:pt x="9660" y="8760"/>
                </a:lnTo>
                <a:lnTo>
                  <a:pt x="9198" y="9076"/>
                </a:lnTo>
                <a:lnTo>
                  <a:pt x="9101" y="9149"/>
                </a:lnTo>
                <a:lnTo>
                  <a:pt x="9003" y="9247"/>
                </a:lnTo>
                <a:lnTo>
                  <a:pt x="8760" y="8906"/>
                </a:lnTo>
                <a:lnTo>
                  <a:pt x="8784" y="8906"/>
                </a:lnTo>
                <a:lnTo>
                  <a:pt x="8930" y="8809"/>
                </a:lnTo>
                <a:lnTo>
                  <a:pt x="9052" y="8711"/>
                </a:lnTo>
                <a:lnTo>
                  <a:pt x="9174" y="8638"/>
                </a:lnTo>
                <a:lnTo>
                  <a:pt x="9344" y="8590"/>
                </a:lnTo>
                <a:lnTo>
                  <a:pt x="9368" y="8565"/>
                </a:lnTo>
                <a:close/>
                <a:moveTo>
                  <a:pt x="828" y="6181"/>
                </a:moveTo>
                <a:lnTo>
                  <a:pt x="1168" y="6302"/>
                </a:lnTo>
                <a:lnTo>
                  <a:pt x="1533" y="6400"/>
                </a:lnTo>
                <a:lnTo>
                  <a:pt x="2239" y="6546"/>
                </a:lnTo>
                <a:lnTo>
                  <a:pt x="2507" y="6570"/>
                </a:lnTo>
                <a:lnTo>
                  <a:pt x="2750" y="6594"/>
                </a:lnTo>
                <a:lnTo>
                  <a:pt x="3018" y="6619"/>
                </a:lnTo>
                <a:lnTo>
                  <a:pt x="3285" y="6643"/>
                </a:lnTo>
                <a:lnTo>
                  <a:pt x="4356" y="6911"/>
                </a:lnTo>
                <a:lnTo>
                  <a:pt x="5159" y="7081"/>
                </a:lnTo>
                <a:lnTo>
                  <a:pt x="5938" y="7300"/>
                </a:lnTo>
                <a:lnTo>
                  <a:pt x="7519" y="7762"/>
                </a:lnTo>
                <a:lnTo>
                  <a:pt x="6546" y="8273"/>
                </a:lnTo>
                <a:lnTo>
                  <a:pt x="5548" y="8736"/>
                </a:lnTo>
                <a:lnTo>
                  <a:pt x="4697" y="9076"/>
                </a:lnTo>
                <a:lnTo>
                  <a:pt x="4453" y="9198"/>
                </a:lnTo>
                <a:lnTo>
                  <a:pt x="4332" y="9271"/>
                </a:lnTo>
                <a:lnTo>
                  <a:pt x="4234" y="9368"/>
                </a:lnTo>
                <a:lnTo>
                  <a:pt x="4210" y="9320"/>
                </a:lnTo>
                <a:lnTo>
                  <a:pt x="3991" y="9003"/>
                </a:lnTo>
                <a:lnTo>
                  <a:pt x="3748" y="8687"/>
                </a:lnTo>
                <a:lnTo>
                  <a:pt x="3456" y="8395"/>
                </a:lnTo>
                <a:lnTo>
                  <a:pt x="3164" y="8127"/>
                </a:lnTo>
                <a:lnTo>
                  <a:pt x="2531" y="7616"/>
                </a:lnTo>
                <a:lnTo>
                  <a:pt x="2239" y="7373"/>
                </a:lnTo>
                <a:lnTo>
                  <a:pt x="1947" y="7105"/>
                </a:lnTo>
                <a:lnTo>
                  <a:pt x="1728" y="6911"/>
                </a:lnTo>
                <a:lnTo>
                  <a:pt x="1485" y="6716"/>
                </a:lnTo>
                <a:lnTo>
                  <a:pt x="1047" y="6375"/>
                </a:lnTo>
                <a:lnTo>
                  <a:pt x="828" y="6181"/>
                </a:lnTo>
                <a:close/>
                <a:moveTo>
                  <a:pt x="10098" y="8833"/>
                </a:moveTo>
                <a:lnTo>
                  <a:pt x="10658" y="9076"/>
                </a:lnTo>
                <a:lnTo>
                  <a:pt x="10366" y="9247"/>
                </a:lnTo>
                <a:lnTo>
                  <a:pt x="10098" y="9393"/>
                </a:lnTo>
                <a:lnTo>
                  <a:pt x="9758" y="9612"/>
                </a:lnTo>
                <a:lnTo>
                  <a:pt x="9612" y="9758"/>
                </a:lnTo>
                <a:lnTo>
                  <a:pt x="9466" y="9904"/>
                </a:lnTo>
                <a:lnTo>
                  <a:pt x="9125" y="9417"/>
                </a:lnTo>
                <a:lnTo>
                  <a:pt x="9198" y="9393"/>
                </a:lnTo>
                <a:lnTo>
                  <a:pt x="9271" y="9368"/>
                </a:lnTo>
                <a:lnTo>
                  <a:pt x="9417" y="9271"/>
                </a:lnTo>
                <a:lnTo>
                  <a:pt x="9660" y="9101"/>
                </a:lnTo>
                <a:lnTo>
                  <a:pt x="10098" y="8857"/>
                </a:lnTo>
                <a:lnTo>
                  <a:pt x="10098" y="8833"/>
                </a:lnTo>
                <a:close/>
                <a:moveTo>
                  <a:pt x="7324" y="9174"/>
                </a:moveTo>
                <a:lnTo>
                  <a:pt x="7446" y="9222"/>
                </a:lnTo>
                <a:lnTo>
                  <a:pt x="7519" y="9295"/>
                </a:lnTo>
                <a:lnTo>
                  <a:pt x="7738" y="9393"/>
                </a:lnTo>
                <a:lnTo>
                  <a:pt x="7738" y="9855"/>
                </a:lnTo>
                <a:lnTo>
                  <a:pt x="7738" y="10001"/>
                </a:lnTo>
                <a:lnTo>
                  <a:pt x="7495" y="9855"/>
                </a:lnTo>
                <a:lnTo>
                  <a:pt x="7251" y="9733"/>
                </a:lnTo>
                <a:lnTo>
                  <a:pt x="7105" y="9685"/>
                </a:lnTo>
                <a:lnTo>
                  <a:pt x="6984" y="9660"/>
                </a:lnTo>
                <a:lnTo>
                  <a:pt x="7324" y="9174"/>
                </a:lnTo>
                <a:close/>
                <a:moveTo>
                  <a:pt x="6911" y="9758"/>
                </a:moveTo>
                <a:lnTo>
                  <a:pt x="7008" y="9879"/>
                </a:lnTo>
                <a:lnTo>
                  <a:pt x="7130" y="10001"/>
                </a:lnTo>
                <a:lnTo>
                  <a:pt x="7373" y="10196"/>
                </a:lnTo>
                <a:lnTo>
                  <a:pt x="7543" y="10317"/>
                </a:lnTo>
                <a:lnTo>
                  <a:pt x="7762" y="10415"/>
                </a:lnTo>
                <a:lnTo>
                  <a:pt x="7762" y="10926"/>
                </a:lnTo>
                <a:lnTo>
                  <a:pt x="7470" y="10707"/>
                </a:lnTo>
                <a:lnTo>
                  <a:pt x="7203" y="10488"/>
                </a:lnTo>
                <a:lnTo>
                  <a:pt x="7057" y="10415"/>
                </a:lnTo>
                <a:lnTo>
                  <a:pt x="6911" y="10317"/>
                </a:lnTo>
                <a:lnTo>
                  <a:pt x="6741" y="10269"/>
                </a:lnTo>
                <a:lnTo>
                  <a:pt x="6570" y="10244"/>
                </a:lnTo>
                <a:lnTo>
                  <a:pt x="6911" y="9758"/>
                </a:lnTo>
                <a:close/>
                <a:moveTo>
                  <a:pt x="11072" y="9271"/>
                </a:moveTo>
                <a:lnTo>
                  <a:pt x="11291" y="9368"/>
                </a:lnTo>
                <a:lnTo>
                  <a:pt x="11266" y="9490"/>
                </a:lnTo>
                <a:lnTo>
                  <a:pt x="11266" y="9612"/>
                </a:lnTo>
                <a:lnTo>
                  <a:pt x="11096" y="9685"/>
                </a:lnTo>
                <a:lnTo>
                  <a:pt x="10950" y="9782"/>
                </a:lnTo>
                <a:lnTo>
                  <a:pt x="10658" y="9977"/>
                </a:lnTo>
                <a:lnTo>
                  <a:pt x="10293" y="10220"/>
                </a:lnTo>
                <a:lnTo>
                  <a:pt x="10123" y="10366"/>
                </a:lnTo>
                <a:lnTo>
                  <a:pt x="10050" y="10439"/>
                </a:lnTo>
                <a:lnTo>
                  <a:pt x="10001" y="10536"/>
                </a:lnTo>
                <a:lnTo>
                  <a:pt x="10001" y="10585"/>
                </a:lnTo>
                <a:lnTo>
                  <a:pt x="10025" y="10609"/>
                </a:lnTo>
                <a:lnTo>
                  <a:pt x="10123" y="10609"/>
                </a:lnTo>
                <a:lnTo>
                  <a:pt x="10220" y="10585"/>
                </a:lnTo>
                <a:lnTo>
                  <a:pt x="10390" y="10512"/>
                </a:lnTo>
                <a:lnTo>
                  <a:pt x="10561" y="10390"/>
                </a:lnTo>
                <a:lnTo>
                  <a:pt x="10731" y="10269"/>
                </a:lnTo>
                <a:lnTo>
                  <a:pt x="10999" y="10074"/>
                </a:lnTo>
                <a:lnTo>
                  <a:pt x="11291" y="9904"/>
                </a:lnTo>
                <a:lnTo>
                  <a:pt x="11339" y="10171"/>
                </a:lnTo>
                <a:lnTo>
                  <a:pt x="11412" y="10390"/>
                </a:lnTo>
                <a:lnTo>
                  <a:pt x="11145" y="10488"/>
                </a:lnTo>
                <a:lnTo>
                  <a:pt x="10877" y="10634"/>
                </a:lnTo>
                <a:lnTo>
                  <a:pt x="10731" y="10682"/>
                </a:lnTo>
                <a:lnTo>
                  <a:pt x="10561" y="10804"/>
                </a:lnTo>
                <a:lnTo>
                  <a:pt x="10415" y="10926"/>
                </a:lnTo>
                <a:lnTo>
                  <a:pt x="10342" y="10999"/>
                </a:lnTo>
                <a:lnTo>
                  <a:pt x="10317" y="11072"/>
                </a:lnTo>
                <a:lnTo>
                  <a:pt x="9879" y="10463"/>
                </a:lnTo>
                <a:lnTo>
                  <a:pt x="9587" y="10050"/>
                </a:lnTo>
                <a:lnTo>
                  <a:pt x="9733" y="10001"/>
                </a:lnTo>
                <a:lnTo>
                  <a:pt x="9904" y="9928"/>
                </a:lnTo>
                <a:lnTo>
                  <a:pt x="10196" y="9758"/>
                </a:lnTo>
                <a:lnTo>
                  <a:pt x="10634" y="9514"/>
                </a:lnTo>
                <a:lnTo>
                  <a:pt x="11047" y="9295"/>
                </a:lnTo>
                <a:lnTo>
                  <a:pt x="11072" y="9271"/>
                </a:lnTo>
                <a:close/>
                <a:moveTo>
                  <a:pt x="11534" y="10780"/>
                </a:moveTo>
                <a:lnTo>
                  <a:pt x="11656" y="11193"/>
                </a:lnTo>
                <a:lnTo>
                  <a:pt x="11631" y="11193"/>
                </a:lnTo>
                <a:lnTo>
                  <a:pt x="11437" y="11364"/>
                </a:lnTo>
                <a:lnTo>
                  <a:pt x="11218" y="11510"/>
                </a:lnTo>
                <a:lnTo>
                  <a:pt x="11023" y="11631"/>
                </a:lnTo>
                <a:lnTo>
                  <a:pt x="10828" y="11753"/>
                </a:lnTo>
                <a:lnTo>
                  <a:pt x="10804" y="11777"/>
                </a:lnTo>
                <a:lnTo>
                  <a:pt x="10439" y="11242"/>
                </a:lnTo>
                <a:lnTo>
                  <a:pt x="10512" y="11242"/>
                </a:lnTo>
                <a:lnTo>
                  <a:pt x="10585" y="11218"/>
                </a:lnTo>
                <a:lnTo>
                  <a:pt x="10731" y="11145"/>
                </a:lnTo>
                <a:lnTo>
                  <a:pt x="10999" y="10974"/>
                </a:lnTo>
                <a:lnTo>
                  <a:pt x="11534" y="10780"/>
                </a:lnTo>
                <a:close/>
                <a:moveTo>
                  <a:pt x="6522" y="10342"/>
                </a:moveTo>
                <a:lnTo>
                  <a:pt x="6668" y="10439"/>
                </a:lnTo>
                <a:lnTo>
                  <a:pt x="6838" y="10561"/>
                </a:lnTo>
                <a:lnTo>
                  <a:pt x="7105" y="10853"/>
                </a:lnTo>
                <a:lnTo>
                  <a:pt x="7251" y="10999"/>
                </a:lnTo>
                <a:lnTo>
                  <a:pt x="7397" y="11120"/>
                </a:lnTo>
                <a:lnTo>
                  <a:pt x="7568" y="11218"/>
                </a:lnTo>
                <a:lnTo>
                  <a:pt x="7738" y="11291"/>
                </a:lnTo>
                <a:lnTo>
                  <a:pt x="7762" y="11291"/>
                </a:lnTo>
                <a:lnTo>
                  <a:pt x="7762" y="12021"/>
                </a:lnTo>
                <a:lnTo>
                  <a:pt x="7665" y="11948"/>
                </a:lnTo>
                <a:lnTo>
                  <a:pt x="7568" y="11875"/>
                </a:lnTo>
                <a:lnTo>
                  <a:pt x="7397" y="11704"/>
                </a:lnTo>
                <a:lnTo>
                  <a:pt x="7057" y="11364"/>
                </a:lnTo>
                <a:lnTo>
                  <a:pt x="6862" y="11193"/>
                </a:lnTo>
                <a:lnTo>
                  <a:pt x="6619" y="11072"/>
                </a:lnTo>
                <a:lnTo>
                  <a:pt x="6376" y="10999"/>
                </a:lnTo>
                <a:lnTo>
                  <a:pt x="6132" y="10926"/>
                </a:lnTo>
                <a:lnTo>
                  <a:pt x="6522" y="10342"/>
                </a:lnTo>
                <a:close/>
                <a:moveTo>
                  <a:pt x="11753" y="11510"/>
                </a:moveTo>
                <a:lnTo>
                  <a:pt x="11826" y="11802"/>
                </a:lnTo>
                <a:lnTo>
                  <a:pt x="11704" y="11826"/>
                </a:lnTo>
                <a:lnTo>
                  <a:pt x="11607" y="11899"/>
                </a:lnTo>
                <a:lnTo>
                  <a:pt x="11412" y="12021"/>
                </a:lnTo>
                <a:lnTo>
                  <a:pt x="11291" y="12167"/>
                </a:lnTo>
                <a:lnTo>
                  <a:pt x="11218" y="12240"/>
                </a:lnTo>
                <a:lnTo>
                  <a:pt x="11193" y="12313"/>
                </a:lnTo>
                <a:lnTo>
                  <a:pt x="10901" y="11899"/>
                </a:lnTo>
                <a:lnTo>
                  <a:pt x="11120" y="11850"/>
                </a:lnTo>
                <a:lnTo>
                  <a:pt x="11339" y="11777"/>
                </a:lnTo>
                <a:lnTo>
                  <a:pt x="11558" y="11656"/>
                </a:lnTo>
                <a:lnTo>
                  <a:pt x="11753" y="11510"/>
                </a:lnTo>
                <a:close/>
                <a:moveTo>
                  <a:pt x="6059" y="11047"/>
                </a:moveTo>
                <a:lnTo>
                  <a:pt x="6303" y="11218"/>
                </a:lnTo>
                <a:lnTo>
                  <a:pt x="6546" y="11388"/>
                </a:lnTo>
                <a:lnTo>
                  <a:pt x="6789" y="11583"/>
                </a:lnTo>
                <a:lnTo>
                  <a:pt x="6984" y="11802"/>
                </a:lnTo>
                <a:lnTo>
                  <a:pt x="7251" y="12069"/>
                </a:lnTo>
                <a:lnTo>
                  <a:pt x="7397" y="12215"/>
                </a:lnTo>
                <a:lnTo>
                  <a:pt x="7543" y="12313"/>
                </a:lnTo>
                <a:lnTo>
                  <a:pt x="7276" y="12459"/>
                </a:lnTo>
                <a:lnTo>
                  <a:pt x="7154" y="12386"/>
                </a:lnTo>
                <a:lnTo>
                  <a:pt x="7008" y="12337"/>
                </a:lnTo>
                <a:lnTo>
                  <a:pt x="6765" y="12215"/>
                </a:lnTo>
                <a:lnTo>
                  <a:pt x="6522" y="12069"/>
                </a:lnTo>
                <a:lnTo>
                  <a:pt x="6327" y="11948"/>
                </a:lnTo>
                <a:lnTo>
                  <a:pt x="6157" y="11802"/>
                </a:lnTo>
                <a:lnTo>
                  <a:pt x="5962" y="11656"/>
                </a:lnTo>
                <a:lnTo>
                  <a:pt x="5767" y="11534"/>
                </a:lnTo>
                <a:lnTo>
                  <a:pt x="6059" y="11047"/>
                </a:lnTo>
                <a:close/>
                <a:moveTo>
                  <a:pt x="5670" y="11680"/>
                </a:moveTo>
                <a:lnTo>
                  <a:pt x="5719" y="11777"/>
                </a:lnTo>
                <a:lnTo>
                  <a:pt x="5792" y="11850"/>
                </a:lnTo>
                <a:lnTo>
                  <a:pt x="5938" y="12021"/>
                </a:lnTo>
                <a:lnTo>
                  <a:pt x="6108" y="12167"/>
                </a:lnTo>
                <a:lnTo>
                  <a:pt x="6278" y="12288"/>
                </a:lnTo>
                <a:lnTo>
                  <a:pt x="6546" y="12483"/>
                </a:lnTo>
                <a:lnTo>
                  <a:pt x="6716" y="12580"/>
                </a:lnTo>
                <a:lnTo>
                  <a:pt x="6887" y="12678"/>
                </a:lnTo>
                <a:lnTo>
                  <a:pt x="6522" y="12848"/>
                </a:lnTo>
                <a:lnTo>
                  <a:pt x="6230" y="12653"/>
                </a:lnTo>
                <a:lnTo>
                  <a:pt x="5938" y="12434"/>
                </a:lnTo>
                <a:lnTo>
                  <a:pt x="5694" y="12215"/>
                </a:lnTo>
                <a:lnTo>
                  <a:pt x="5475" y="12021"/>
                </a:lnTo>
                <a:lnTo>
                  <a:pt x="5621" y="11777"/>
                </a:lnTo>
                <a:lnTo>
                  <a:pt x="5670" y="11680"/>
                </a:lnTo>
                <a:close/>
                <a:moveTo>
                  <a:pt x="11899" y="12094"/>
                </a:moveTo>
                <a:lnTo>
                  <a:pt x="12021" y="12605"/>
                </a:lnTo>
                <a:lnTo>
                  <a:pt x="11899" y="12726"/>
                </a:lnTo>
                <a:lnTo>
                  <a:pt x="11777" y="12848"/>
                </a:lnTo>
                <a:lnTo>
                  <a:pt x="11729" y="12921"/>
                </a:lnTo>
                <a:lnTo>
                  <a:pt x="11680" y="12994"/>
                </a:lnTo>
                <a:lnTo>
                  <a:pt x="11680" y="13018"/>
                </a:lnTo>
                <a:lnTo>
                  <a:pt x="11266" y="12434"/>
                </a:lnTo>
                <a:lnTo>
                  <a:pt x="11412" y="12386"/>
                </a:lnTo>
                <a:lnTo>
                  <a:pt x="11558" y="12313"/>
                </a:lnTo>
                <a:lnTo>
                  <a:pt x="11729" y="12215"/>
                </a:lnTo>
                <a:lnTo>
                  <a:pt x="11899" y="12094"/>
                </a:lnTo>
                <a:close/>
                <a:moveTo>
                  <a:pt x="5329" y="12240"/>
                </a:moveTo>
                <a:lnTo>
                  <a:pt x="5402" y="12361"/>
                </a:lnTo>
                <a:lnTo>
                  <a:pt x="5500" y="12483"/>
                </a:lnTo>
                <a:lnTo>
                  <a:pt x="5670" y="12678"/>
                </a:lnTo>
                <a:lnTo>
                  <a:pt x="5913" y="12897"/>
                </a:lnTo>
                <a:lnTo>
                  <a:pt x="6157" y="13067"/>
                </a:lnTo>
                <a:lnTo>
                  <a:pt x="5743" y="13335"/>
                </a:lnTo>
                <a:lnTo>
                  <a:pt x="5646" y="13310"/>
                </a:lnTo>
                <a:lnTo>
                  <a:pt x="5475" y="13237"/>
                </a:lnTo>
                <a:lnTo>
                  <a:pt x="5305" y="13164"/>
                </a:lnTo>
                <a:lnTo>
                  <a:pt x="5135" y="13043"/>
                </a:lnTo>
                <a:lnTo>
                  <a:pt x="4940" y="12970"/>
                </a:lnTo>
                <a:lnTo>
                  <a:pt x="4891" y="12945"/>
                </a:lnTo>
                <a:lnTo>
                  <a:pt x="5110" y="12605"/>
                </a:lnTo>
                <a:lnTo>
                  <a:pt x="5329" y="12240"/>
                </a:lnTo>
                <a:close/>
                <a:moveTo>
                  <a:pt x="12094" y="13043"/>
                </a:moveTo>
                <a:lnTo>
                  <a:pt x="12215" y="13748"/>
                </a:lnTo>
                <a:lnTo>
                  <a:pt x="11802" y="13189"/>
                </a:lnTo>
                <a:lnTo>
                  <a:pt x="11850" y="13189"/>
                </a:lnTo>
                <a:lnTo>
                  <a:pt x="11923" y="13164"/>
                </a:lnTo>
                <a:lnTo>
                  <a:pt x="11972" y="13140"/>
                </a:lnTo>
                <a:lnTo>
                  <a:pt x="12094" y="13043"/>
                </a:lnTo>
                <a:close/>
                <a:moveTo>
                  <a:pt x="4745" y="13140"/>
                </a:moveTo>
                <a:lnTo>
                  <a:pt x="4891" y="13310"/>
                </a:lnTo>
                <a:lnTo>
                  <a:pt x="5062" y="13456"/>
                </a:lnTo>
                <a:lnTo>
                  <a:pt x="5305" y="13602"/>
                </a:lnTo>
                <a:lnTo>
                  <a:pt x="4964" y="13846"/>
                </a:lnTo>
                <a:lnTo>
                  <a:pt x="4891" y="13773"/>
                </a:lnTo>
                <a:lnTo>
                  <a:pt x="4818" y="13700"/>
                </a:lnTo>
                <a:lnTo>
                  <a:pt x="4648" y="13627"/>
                </a:lnTo>
                <a:lnTo>
                  <a:pt x="4551" y="13554"/>
                </a:lnTo>
                <a:lnTo>
                  <a:pt x="4405" y="13529"/>
                </a:lnTo>
                <a:lnTo>
                  <a:pt x="4575" y="13335"/>
                </a:lnTo>
                <a:lnTo>
                  <a:pt x="4745" y="13140"/>
                </a:lnTo>
                <a:close/>
                <a:moveTo>
                  <a:pt x="8200" y="8833"/>
                </a:moveTo>
                <a:lnTo>
                  <a:pt x="8371" y="9076"/>
                </a:lnTo>
                <a:lnTo>
                  <a:pt x="8663" y="9514"/>
                </a:lnTo>
                <a:lnTo>
                  <a:pt x="8979" y="9928"/>
                </a:lnTo>
                <a:lnTo>
                  <a:pt x="9587" y="10780"/>
                </a:lnTo>
                <a:lnTo>
                  <a:pt x="10171" y="11583"/>
                </a:lnTo>
                <a:lnTo>
                  <a:pt x="10731" y="12410"/>
                </a:lnTo>
                <a:lnTo>
                  <a:pt x="11291" y="13213"/>
                </a:lnTo>
                <a:lnTo>
                  <a:pt x="11850" y="13992"/>
                </a:lnTo>
                <a:lnTo>
                  <a:pt x="11729" y="13943"/>
                </a:lnTo>
                <a:lnTo>
                  <a:pt x="11072" y="13554"/>
                </a:lnTo>
                <a:lnTo>
                  <a:pt x="10415" y="13189"/>
                </a:lnTo>
                <a:lnTo>
                  <a:pt x="9831" y="12921"/>
                </a:lnTo>
                <a:lnTo>
                  <a:pt x="9539" y="12799"/>
                </a:lnTo>
                <a:lnTo>
                  <a:pt x="9222" y="12678"/>
                </a:lnTo>
                <a:lnTo>
                  <a:pt x="8760" y="12507"/>
                </a:lnTo>
                <a:lnTo>
                  <a:pt x="8517" y="12410"/>
                </a:lnTo>
                <a:lnTo>
                  <a:pt x="8273" y="12337"/>
                </a:lnTo>
                <a:lnTo>
                  <a:pt x="8273" y="12288"/>
                </a:lnTo>
                <a:lnTo>
                  <a:pt x="8322" y="11996"/>
                </a:lnTo>
                <a:lnTo>
                  <a:pt x="8346" y="11680"/>
                </a:lnTo>
                <a:lnTo>
                  <a:pt x="8346" y="11388"/>
                </a:lnTo>
                <a:lnTo>
                  <a:pt x="8322" y="11072"/>
                </a:lnTo>
                <a:lnTo>
                  <a:pt x="8273" y="10463"/>
                </a:lnTo>
                <a:lnTo>
                  <a:pt x="8225" y="9855"/>
                </a:lnTo>
                <a:lnTo>
                  <a:pt x="8200" y="8833"/>
                </a:lnTo>
                <a:close/>
                <a:moveTo>
                  <a:pt x="7324" y="8346"/>
                </a:moveTo>
                <a:lnTo>
                  <a:pt x="6935" y="8906"/>
                </a:lnTo>
                <a:lnTo>
                  <a:pt x="6570" y="9441"/>
                </a:lnTo>
                <a:lnTo>
                  <a:pt x="5962" y="10439"/>
                </a:lnTo>
                <a:lnTo>
                  <a:pt x="5354" y="11437"/>
                </a:lnTo>
                <a:lnTo>
                  <a:pt x="4818" y="12386"/>
                </a:lnTo>
                <a:lnTo>
                  <a:pt x="4502" y="12848"/>
                </a:lnTo>
                <a:lnTo>
                  <a:pt x="4356" y="13067"/>
                </a:lnTo>
                <a:lnTo>
                  <a:pt x="4161" y="13286"/>
                </a:lnTo>
                <a:lnTo>
                  <a:pt x="3967" y="13529"/>
                </a:lnTo>
                <a:lnTo>
                  <a:pt x="3796" y="13773"/>
                </a:lnTo>
                <a:lnTo>
                  <a:pt x="3650" y="14040"/>
                </a:lnTo>
                <a:lnTo>
                  <a:pt x="3504" y="14308"/>
                </a:lnTo>
                <a:lnTo>
                  <a:pt x="3577" y="13578"/>
                </a:lnTo>
                <a:lnTo>
                  <a:pt x="3699" y="12897"/>
                </a:lnTo>
                <a:lnTo>
                  <a:pt x="3821" y="12215"/>
                </a:lnTo>
                <a:lnTo>
                  <a:pt x="3967" y="11558"/>
                </a:lnTo>
                <a:lnTo>
                  <a:pt x="4113" y="10926"/>
                </a:lnTo>
                <a:lnTo>
                  <a:pt x="4234" y="10269"/>
                </a:lnTo>
                <a:lnTo>
                  <a:pt x="4332" y="9612"/>
                </a:lnTo>
                <a:lnTo>
                  <a:pt x="4307" y="9539"/>
                </a:lnTo>
                <a:lnTo>
                  <a:pt x="4453" y="9587"/>
                </a:lnTo>
                <a:lnTo>
                  <a:pt x="4624" y="9563"/>
                </a:lnTo>
                <a:lnTo>
                  <a:pt x="4818" y="9514"/>
                </a:lnTo>
                <a:lnTo>
                  <a:pt x="5013" y="9441"/>
                </a:lnTo>
                <a:lnTo>
                  <a:pt x="5354" y="9271"/>
                </a:lnTo>
                <a:lnTo>
                  <a:pt x="5646" y="9149"/>
                </a:lnTo>
                <a:lnTo>
                  <a:pt x="6497" y="8760"/>
                </a:lnTo>
                <a:lnTo>
                  <a:pt x="7324" y="8346"/>
                </a:lnTo>
                <a:close/>
                <a:moveTo>
                  <a:pt x="4234" y="13700"/>
                </a:moveTo>
                <a:lnTo>
                  <a:pt x="4307" y="13773"/>
                </a:lnTo>
                <a:lnTo>
                  <a:pt x="4380" y="13821"/>
                </a:lnTo>
                <a:lnTo>
                  <a:pt x="4551" y="13943"/>
                </a:lnTo>
                <a:lnTo>
                  <a:pt x="4697" y="14016"/>
                </a:lnTo>
                <a:lnTo>
                  <a:pt x="4307" y="14259"/>
                </a:lnTo>
                <a:lnTo>
                  <a:pt x="4161" y="14332"/>
                </a:lnTo>
                <a:lnTo>
                  <a:pt x="3991" y="14405"/>
                </a:lnTo>
                <a:lnTo>
                  <a:pt x="3650" y="14502"/>
                </a:lnTo>
                <a:lnTo>
                  <a:pt x="3748" y="14429"/>
                </a:lnTo>
                <a:lnTo>
                  <a:pt x="3821" y="14332"/>
                </a:lnTo>
                <a:lnTo>
                  <a:pt x="3967" y="14113"/>
                </a:lnTo>
                <a:lnTo>
                  <a:pt x="4113" y="13894"/>
                </a:lnTo>
                <a:lnTo>
                  <a:pt x="4234" y="13700"/>
                </a:lnTo>
                <a:close/>
                <a:moveTo>
                  <a:pt x="7835" y="0"/>
                </a:moveTo>
                <a:lnTo>
                  <a:pt x="7762" y="25"/>
                </a:lnTo>
                <a:lnTo>
                  <a:pt x="7689" y="73"/>
                </a:lnTo>
                <a:lnTo>
                  <a:pt x="7641" y="73"/>
                </a:lnTo>
                <a:lnTo>
                  <a:pt x="7495" y="146"/>
                </a:lnTo>
                <a:lnTo>
                  <a:pt x="7373" y="244"/>
                </a:lnTo>
                <a:lnTo>
                  <a:pt x="7276" y="341"/>
                </a:lnTo>
                <a:lnTo>
                  <a:pt x="7178" y="463"/>
                </a:lnTo>
                <a:lnTo>
                  <a:pt x="6984" y="730"/>
                </a:lnTo>
                <a:lnTo>
                  <a:pt x="6838" y="1047"/>
                </a:lnTo>
                <a:lnTo>
                  <a:pt x="6716" y="1387"/>
                </a:lnTo>
                <a:lnTo>
                  <a:pt x="6619" y="1704"/>
                </a:lnTo>
                <a:lnTo>
                  <a:pt x="6449" y="2288"/>
                </a:lnTo>
                <a:lnTo>
                  <a:pt x="6230" y="2920"/>
                </a:lnTo>
                <a:lnTo>
                  <a:pt x="6108" y="3237"/>
                </a:lnTo>
                <a:lnTo>
                  <a:pt x="5962" y="3529"/>
                </a:lnTo>
                <a:lnTo>
                  <a:pt x="5767" y="3845"/>
                </a:lnTo>
                <a:lnTo>
                  <a:pt x="5548" y="4161"/>
                </a:lnTo>
                <a:lnTo>
                  <a:pt x="5378" y="4478"/>
                </a:lnTo>
                <a:lnTo>
                  <a:pt x="5281" y="4648"/>
                </a:lnTo>
                <a:lnTo>
                  <a:pt x="5208" y="4818"/>
                </a:lnTo>
                <a:lnTo>
                  <a:pt x="4891" y="4916"/>
                </a:lnTo>
                <a:lnTo>
                  <a:pt x="4575" y="4989"/>
                </a:lnTo>
                <a:lnTo>
                  <a:pt x="3918" y="5110"/>
                </a:lnTo>
                <a:lnTo>
                  <a:pt x="2580" y="5305"/>
                </a:lnTo>
                <a:lnTo>
                  <a:pt x="1801" y="5402"/>
                </a:lnTo>
                <a:lnTo>
                  <a:pt x="998" y="5500"/>
                </a:lnTo>
                <a:lnTo>
                  <a:pt x="755" y="5524"/>
                </a:lnTo>
                <a:lnTo>
                  <a:pt x="511" y="5524"/>
                </a:lnTo>
                <a:lnTo>
                  <a:pt x="244" y="5548"/>
                </a:lnTo>
                <a:lnTo>
                  <a:pt x="146" y="5597"/>
                </a:lnTo>
                <a:lnTo>
                  <a:pt x="49" y="5646"/>
                </a:lnTo>
                <a:lnTo>
                  <a:pt x="0" y="5719"/>
                </a:lnTo>
                <a:lnTo>
                  <a:pt x="0" y="5792"/>
                </a:lnTo>
                <a:lnTo>
                  <a:pt x="0" y="5865"/>
                </a:lnTo>
                <a:lnTo>
                  <a:pt x="0" y="5962"/>
                </a:lnTo>
                <a:lnTo>
                  <a:pt x="49" y="6035"/>
                </a:lnTo>
                <a:lnTo>
                  <a:pt x="146" y="6229"/>
                </a:lnTo>
                <a:lnTo>
                  <a:pt x="292" y="6375"/>
                </a:lnTo>
                <a:lnTo>
                  <a:pt x="438" y="6497"/>
                </a:lnTo>
                <a:lnTo>
                  <a:pt x="682" y="6716"/>
                </a:lnTo>
                <a:lnTo>
                  <a:pt x="925" y="6935"/>
                </a:lnTo>
                <a:lnTo>
                  <a:pt x="1460" y="7349"/>
                </a:lnTo>
                <a:lnTo>
                  <a:pt x="1971" y="7811"/>
                </a:lnTo>
                <a:lnTo>
                  <a:pt x="2507" y="8273"/>
                </a:lnTo>
                <a:lnTo>
                  <a:pt x="2847" y="8565"/>
                </a:lnTo>
                <a:lnTo>
                  <a:pt x="3188" y="8882"/>
                </a:lnTo>
                <a:lnTo>
                  <a:pt x="3504" y="9222"/>
                </a:lnTo>
                <a:lnTo>
                  <a:pt x="3650" y="9417"/>
                </a:lnTo>
                <a:lnTo>
                  <a:pt x="3772" y="9612"/>
                </a:lnTo>
                <a:lnTo>
                  <a:pt x="3821" y="9685"/>
                </a:lnTo>
                <a:lnTo>
                  <a:pt x="3918" y="9709"/>
                </a:lnTo>
                <a:lnTo>
                  <a:pt x="3748" y="10342"/>
                </a:lnTo>
                <a:lnTo>
                  <a:pt x="3602" y="10974"/>
                </a:lnTo>
                <a:lnTo>
                  <a:pt x="3334" y="12264"/>
                </a:lnTo>
                <a:lnTo>
                  <a:pt x="3212" y="12872"/>
                </a:lnTo>
                <a:lnTo>
                  <a:pt x="3091" y="13529"/>
                </a:lnTo>
                <a:lnTo>
                  <a:pt x="3042" y="13870"/>
                </a:lnTo>
                <a:lnTo>
                  <a:pt x="2993" y="14186"/>
                </a:lnTo>
                <a:lnTo>
                  <a:pt x="2993" y="14502"/>
                </a:lnTo>
                <a:lnTo>
                  <a:pt x="3018" y="14819"/>
                </a:lnTo>
                <a:lnTo>
                  <a:pt x="3042" y="14916"/>
                </a:lnTo>
                <a:lnTo>
                  <a:pt x="3091" y="14965"/>
                </a:lnTo>
                <a:lnTo>
                  <a:pt x="3188" y="15013"/>
                </a:lnTo>
                <a:lnTo>
                  <a:pt x="3261" y="15013"/>
                </a:lnTo>
                <a:lnTo>
                  <a:pt x="3383" y="15038"/>
                </a:lnTo>
                <a:lnTo>
                  <a:pt x="3529" y="15062"/>
                </a:lnTo>
                <a:lnTo>
                  <a:pt x="3675" y="15038"/>
                </a:lnTo>
                <a:lnTo>
                  <a:pt x="3796" y="15013"/>
                </a:lnTo>
                <a:lnTo>
                  <a:pt x="4088" y="14940"/>
                </a:lnTo>
                <a:lnTo>
                  <a:pt x="4405" y="14794"/>
                </a:lnTo>
                <a:lnTo>
                  <a:pt x="4672" y="14624"/>
                </a:lnTo>
                <a:lnTo>
                  <a:pt x="4964" y="14454"/>
                </a:lnTo>
                <a:lnTo>
                  <a:pt x="5402" y="14138"/>
                </a:lnTo>
                <a:lnTo>
                  <a:pt x="5719" y="13943"/>
                </a:lnTo>
                <a:lnTo>
                  <a:pt x="6035" y="13748"/>
                </a:lnTo>
                <a:lnTo>
                  <a:pt x="6716" y="13383"/>
                </a:lnTo>
                <a:lnTo>
                  <a:pt x="7373" y="13018"/>
                </a:lnTo>
                <a:lnTo>
                  <a:pt x="7689" y="12824"/>
                </a:lnTo>
                <a:lnTo>
                  <a:pt x="8006" y="12629"/>
                </a:lnTo>
                <a:lnTo>
                  <a:pt x="8127" y="12726"/>
                </a:lnTo>
                <a:lnTo>
                  <a:pt x="8273" y="12799"/>
                </a:lnTo>
                <a:lnTo>
                  <a:pt x="8590" y="12945"/>
                </a:lnTo>
                <a:lnTo>
                  <a:pt x="9320" y="13213"/>
                </a:lnTo>
                <a:lnTo>
                  <a:pt x="9685" y="13383"/>
                </a:lnTo>
                <a:lnTo>
                  <a:pt x="10050" y="13554"/>
                </a:lnTo>
                <a:lnTo>
                  <a:pt x="10707" y="13894"/>
                </a:lnTo>
                <a:lnTo>
                  <a:pt x="11364" y="14283"/>
                </a:lnTo>
                <a:lnTo>
                  <a:pt x="11607" y="14454"/>
                </a:lnTo>
                <a:lnTo>
                  <a:pt x="11875" y="14624"/>
                </a:lnTo>
                <a:lnTo>
                  <a:pt x="12021" y="14697"/>
                </a:lnTo>
                <a:lnTo>
                  <a:pt x="12167" y="14770"/>
                </a:lnTo>
                <a:lnTo>
                  <a:pt x="12313" y="14794"/>
                </a:lnTo>
                <a:lnTo>
                  <a:pt x="12459" y="14770"/>
                </a:lnTo>
                <a:lnTo>
                  <a:pt x="12507" y="14770"/>
                </a:lnTo>
                <a:lnTo>
                  <a:pt x="12532" y="14721"/>
                </a:lnTo>
                <a:lnTo>
                  <a:pt x="12629" y="14697"/>
                </a:lnTo>
                <a:lnTo>
                  <a:pt x="12702" y="14648"/>
                </a:lnTo>
                <a:lnTo>
                  <a:pt x="12751" y="14575"/>
                </a:lnTo>
                <a:lnTo>
                  <a:pt x="12775" y="14478"/>
                </a:lnTo>
                <a:lnTo>
                  <a:pt x="12751" y="14065"/>
                </a:lnTo>
                <a:lnTo>
                  <a:pt x="12702" y="13651"/>
                </a:lnTo>
                <a:lnTo>
                  <a:pt x="12629" y="13262"/>
                </a:lnTo>
                <a:lnTo>
                  <a:pt x="12556" y="12848"/>
                </a:lnTo>
                <a:lnTo>
                  <a:pt x="12337" y="12045"/>
                </a:lnTo>
                <a:lnTo>
                  <a:pt x="12118" y="11242"/>
                </a:lnTo>
                <a:lnTo>
                  <a:pt x="11899" y="10463"/>
                </a:lnTo>
                <a:lnTo>
                  <a:pt x="11875" y="10390"/>
                </a:lnTo>
                <a:lnTo>
                  <a:pt x="11680" y="9685"/>
                </a:lnTo>
                <a:lnTo>
                  <a:pt x="11680" y="9636"/>
                </a:lnTo>
                <a:lnTo>
                  <a:pt x="11656" y="9563"/>
                </a:lnTo>
                <a:lnTo>
                  <a:pt x="11631" y="9514"/>
                </a:lnTo>
                <a:lnTo>
                  <a:pt x="11680" y="9490"/>
                </a:lnTo>
                <a:lnTo>
                  <a:pt x="11729" y="9466"/>
                </a:lnTo>
                <a:lnTo>
                  <a:pt x="11802" y="9393"/>
                </a:lnTo>
                <a:lnTo>
                  <a:pt x="11850" y="9344"/>
                </a:lnTo>
                <a:lnTo>
                  <a:pt x="12094" y="9101"/>
                </a:lnTo>
                <a:lnTo>
                  <a:pt x="12361" y="8882"/>
                </a:lnTo>
                <a:lnTo>
                  <a:pt x="12897" y="8419"/>
                </a:lnTo>
                <a:lnTo>
                  <a:pt x="13432" y="8006"/>
                </a:lnTo>
                <a:lnTo>
                  <a:pt x="13967" y="7568"/>
                </a:lnTo>
                <a:lnTo>
                  <a:pt x="14211" y="7324"/>
                </a:lnTo>
                <a:lnTo>
                  <a:pt x="14454" y="7105"/>
                </a:lnTo>
                <a:lnTo>
                  <a:pt x="14697" y="6838"/>
                </a:lnTo>
                <a:lnTo>
                  <a:pt x="14892" y="6570"/>
                </a:lnTo>
                <a:lnTo>
                  <a:pt x="15232" y="6205"/>
                </a:lnTo>
                <a:lnTo>
                  <a:pt x="15403" y="5986"/>
                </a:lnTo>
                <a:lnTo>
                  <a:pt x="15451" y="5889"/>
                </a:lnTo>
                <a:lnTo>
                  <a:pt x="15500" y="5767"/>
                </a:lnTo>
                <a:lnTo>
                  <a:pt x="15500" y="5743"/>
                </a:lnTo>
                <a:lnTo>
                  <a:pt x="15476" y="5646"/>
                </a:lnTo>
                <a:lnTo>
                  <a:pt x="15427" y="5573"/>
                </a:lnTo>
                <a:lnTo>
                  <a:pt x="15354" y="5475"/>
                </a:lnTo>
                <a:lnTo>
                  <a:pt x="15257" y="5427"/>
                </a:lnTo>
                <a:lnTo>
                  <a:pt x="15135" y="5378"/>
                </a:lnTo>
                <a:lnTo>
                  <a:pt x="15013" y="5354"/>
                </a:lnTo>
                <a:lnTo>
                  <a:pt x="14770" y="5329"/>
                </a:lnTo>
                <a:lnTo>
                  <a:pt x="14527" y="5305"/>
                </a:lnTo>
                <a:lnTo>
                  <a:pt x="13797" y="5256"/>
                </a:lnTo>
                <a:lnTo>
                  <a:pt x="13091" y="5208"/>
                </a:lnTo>
                <a:lnTo>
                  <a:pt x="12410" y="5208"/>
                </a:lnTo>
                <a:lnTo>
                  <a:pt x="11753" y="5159"/>
                </a:lnTo>
                <a:lnTo>
                  <a:pt x="11485" y="5135"/>
                </a:lnTo>
                <a:lnTo>
                  <a:pt x="11218" y="5086"/>
                </a:lnTo>
                <a:lnTo>
                  <a:pt x="10950" y="5013"/>
                </a:lnTo>
                <a:lnTo>
                  <a:pt x="10682" y="4989"/>
                </a:lnTo>
                <a:lnTo>
                  <a:pt x="10658" y="4940"/>
                </a:lnTo>
                <a:lnTo>
                  <a:pt x="10634" y="4867"/>
                </a:lnTo>
                <a:lnTo>
                  <a:pt x="10415" y="4599"/>
                </a:lnTo>
                <a:lnTo>
                  <a:pt x="10220" y="4332"/>
                </a:lnTo>
                <a:lnTo>
                  <a:pt x="10025" y="4040"/>
                </a:lnTo>
                <a:lnTo>
                  <a:pt x="9855" y="3748"/>
                </a:lnTo>
                <a:lnTo>
                  <a:pt x="9514" y="3164"/>
                </a:lnTo>
                <a:lnTo>
                  <a:pt x="9222" y="2531"/>
                </a:lnTo>
                <a:lnTo>
                  <a:pt x="8638" y="1290"/>
                </a:lnTo>
                <a:lnTo>
                  <a:pt x="8322" y="682"/>
                </a:lnTo>
                <a:lnTo>
                  <a:pt x="7981" y="73"/>
                </a:lnTo>
                <a:lnTo>
                  <a:pt x="7908" y="25"/>
                </a:lnTo>
                <a:lnTo>
                  <a:pt x="7835" y="0"/>
                </a:lnTo>
                <a:close/>
              </a:path>
            </a:pathLst>
          </a:custGeom>
          <a:solidFill>
            <a:srgbClr val="FFF2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6D9EEB"/>
              </a:solidFill>
            </a:endParaRPr>
          </a:p>
        </p:txBody>
      </p:sp>
      <p:sp>
        <p:nvSpPr>
          <p:cNvPr id="523" name="Google Shape;523;p19"/>
          <p:cNvSpPr/>
          <p:nvPr/>
        </p:nvSpPr>
        <p:spPr>
          <a:xfrm rot="2485522">
            <a:off x="6956872" y="1993512"/>
            <a:ext cx="230297" cy="223777"/>
          </a:xfrm>
          <a:custGeom>
            <a:rect b="b" l="l" r="r" t="t"/>
            <a:pathLst>
              <a:path extrusionOk="0" h="15063" w="15501">
                <a:moveTo>
                  <a:pt x="7957" y="925"/>
                </a:moveTo>
                <a:lnTo>
                  <a:pt x="8249" y="1533"/>
                </a:lnTo>
                <a:lnTo>
                  <a:pt x="8103" y="1606"/>
                </a:lnTo>
                <a:lnTo>
                  <a:pt x="7957" y="1704"/>
                </a:lnTo>
                <a:lnTo>
                  <a:pt x="7933" y="1752"/>
                </a:lnTo>
                <a:lnTo>
                  <a:pt x="7933" y="1339"/>
                </a:lnTo>
                <a:lnTo>
                  <a:pt x="7957" y="925"/>
                </a:lnTo>
                <a:close/>
                <a:moveTo>
                  <a:pt x="8371" y="1801"/>
                </a:moveTo>
                <a:lnTo>
                  <a:pt x="8492" y="2020"/>
                </a:lnTo>
                <a:lnTo>
                  <a:pt x="8346" y="2117"/>
                </a:lnTo>
                <a:lnTo>
                  <a:pt x="8200" y="2215"/>
                </a:lnTo>
                <a:lnTo>
                  <a:pt x="8079" y="2288"/>
                </a:lnTo>
                <a:lnTo>
                  <a:pt x="7957" y="2409"/>
                </a:lnTo>
                <a:lnTo>
                  <a:pt x="7933" y="2069"/>
                </a:lnTo>
                <a:lnTo>
                  <a:pt x="8127" y="1971"/>
                </a:lnTo>
                <a:lnTo>
                  <a:pt x="8249" y="1898"/>
                </a:lnTo>
                <a:lnTo>
                  <a:pt x="8371" y="1801"/>
                </a:lnTo>
                <a:close/>
                <a:moveTo>
                  <a:pt x="8663" y="2336"/>
                </a:moveTo>
                <a:lnTo>
                  <a:pt x="8784" y="2628"/>
                </a:lnTo>
                <a:lnTo>
                  <a:pt x="8687" y="2653"/>
                </a:lnTo>
                <a:lnTo>
                  <a:pt x="8590" y="2726"/>
                </a:lnTo>
                <a:lnTo>
                  <a:pt x="8419" y="2847"/>
                </a:lnTo>
                <a:lnTo>
                  <a:pt x="8225" y="2993"/>
                </a:lnTo>
                <a:lnTo>
                  <a:pt x="8054" y="3164"/>
                </a:lnTo>
                <a:lnTo>
                  <a:pt x="8006" y="2750"/>
                </a:lnTo>
                <a:lnTo>
                  <a:pt x="8176" y="2653"/>
                </a:lnTo>
                <a:lnTo>
                  <a:pt x="8322" y="2531"/>
                </a:lnTo>
                <a:lnTo>
                  <a:pt x="8565" y="2385"/>
                </a:lnTo>
                <a:lnTo>
                  <a:pt x="8663" y="2336"/>
                </a:lnTo>
                <a:close/>
                <a:moveTo>
                  <a:pt x="8979" y="2945"/>
                </a:moveTo>
                <a:lnTo>
                  <a:pt x="8979" y="2969"/>
                </a:lnTo>
                <a:lnTo>
                  <a:pt x="9076" y="3164"/>
                </a:lnTo>
                <a:lnTo>
                  <a:pt x="8857" y="3285"/>
                </a:lnTo>
                <a:lnTo>
                  <a:pt x="8663" y="3431"/>
                </a:lnTo>
                <a:lnTo>
                  <a:pt x="8371" y="3626"/>
                </a:lnTo>
                <a:lnTo>
                  <a:pt x="8079" y="3821"/>
                </a:lnTo>
                <a:lnTo>
                  <a:pt x="8054" y="3504"/>
                </a:lnTo>
                <a:lnTo>
                  <a:pt x="8200" y="3456"/>
                </a:lnTo>
                <a:lnTo>
                  <a:pt x="8322" y="3383"/>
                </a:lnTo>
                <a:lnTo>
                  <a:pt x="8541" y="3212"/>
                </a:lnTo>
                <a:lnTo>
                  <a:pt x="8833" y="3018"/>
                </a:lnTo>
                <a:lnTo>
                  <a:pt x="8979" y="2945"/>
                </a:lnTo>
                <a:close/>
                <a:moveTo>
                  <a:pt x="9271" y="3529"/>
                </a:moveTo>
                <a:lnTo>
                  <a:pt x="9393" y="3796"/>
                </a:lnTo>
                <a:lnTo>
                  <a:pt x="8736" y="4186"/>
                </a:lnTo>
                <a:lnTo>
                  <a:pt x="8419" y="4380"/>
                </a:lnTo>
                <a:lnTo>
                  <a:pt x="8249" y="4478"/>
                </a:lnTo>
                <a:lnTo>
                  <a:pt x="8103" y="4599"/>
                </a:lnTo>
                <a:lnTo>
                  <a:pt x="8079" y="4113"/>
                </a:lnTo>
                <a:lnTo>
                  <a:pt x="8225" y="4088"/>
                </a:lnTo>
                <a:lnTo>
                  <a:pt x="8371" y="4040"/>
                </a:lnTo>
                <a:lnTo>
                  <a:pt x="8663" y="3894"/>
                </a:lnTo>
                <a:lnTo>
                  <a:pt x="9052" y="3650"/>
                </a:lnTo>
                <a:lnTo>
                  <a:pt x="9271" y="3529"/>
                </a:lnTo>
                <a:close/>
                <a:moveTo>
                  <a:pt x="9587" y="4186"/>
                </a:moveTo>
                <a:lnTo>
                  <a:pt x="9660" y="4332"/>
                </a:lnTo>
                <a:lnTo>
                  <a:pt x="9490" y="4429"/>
                </a:lnTo>
                <a:lnTo>
                  <a:pt x="9344" y="4551"/>
                </a:lnTo>
                <a:lnTo>
                  <a:pt x="9052" y="4770"/>
                </a:lnTo>
                <a:lnTo>
                  <a:pt x="8809" y="4916"/>
                </a:lnTo>
                <a:lnTo>
                  <a:pt x="8590" y="5110"/>
                </a:lnTo>
                <a:lnTo>
                  <a:pt x="8371" y="5305"/>
                </a:lnTo>
                <a:lnTo>
                  <a:pt x="8176" y="5524"/>
                </a:lnTo>
                <a:lnTo>
                  <a:pt x="8127" y="4794"/>
                </a:lnTo>
                <a:lnTo>
                  <a:pt x="8322" y="4794"/>
                </a:lnTo>
                <a:lnTo>
                  <a:pt x="8492" y="4721"/>
                </a:lnTo>
                <a:lnTo>
                  <a:pt x="8833" y="4575"/>
                </a:lnTo>
                <a:lnTo>
                  <a:pt x="9222" y="4380"/>
                </a:lnTo>
                <a:lnTo>
                  <a:pt x="9587" y="4186"/>
                </a:lnTo>
                <a:close/>
                <a:moveTo>
                  <a:pt x="14965" y="5938"/>
                </a:moveTo>
                <a:lnTo>
                  <a:pt x="14795" y="6059"/>
                </a:lnTo>
                <a:lnTo>
                  <a:pt x="14649" y="6205"/>
                </a:lnTo>
                <a:lnTo>
                  <a:pt x="14576" y="6181"/>
                </a:lnTo>
                <a:lnTo>
                  <a:pt x="14332" y="6157"/>
                </a:lnTo>
                <a:lnTo>
                  <a:pt x="14965" y="5938"/>
                </a:lnTo>
                <a:close/>
                <a:moveTo>
                  <a:pt x="2190" y="5840"/>
                </a:moveTo>
                <a:lnTo>
                  <a:pt x="2093" y="5986"/>
                </a:lnTo>
                <a:lnTo>
                  <a:pt x="2044" y="6132"/>
                </a:lnTo>
                <a:lnTo>
                  <a:pt x="2044" y="6181"/>
                </a:lnTo>
                <a:lnTo>
                  <a:pt x="2044" y="6254"/>
                </a:lnTo>
                <a:lnTo>
                  <a:pt x="1874" y="6181"/>
                </a:lnTo>
                <a:lnTo>
                  <a:pt x="1679" y="6108"/>
                </a:lnTo>
                <a:lnTo>
                  <a:pt x="1266" y="5962"/>
                </a:lnTo>
                <a:lnTo>
                  <a:pt x="2190" y="5840"/>
                </a:lnTo>
                <a:close/>
                <a:moveTo>
                  <a:pt x="3018" y="5743"/>
                </a:moveTo>
                <a:lnTo>
                  <a:pt x="2677" y="6132"/>
                </a:lnTo>
                <a:lnTo>
                  <a:pt x="2555" y="6302"/>
                </a:lnTo>
                <a:lnTo>
                  <a:pt x="2288" y="6278"/>
                </a:lnTo>
                <a:lnTo>
                  <a:pt x="2312" y="6254"/>
                </a:lnTo>
                <a:lnTo>
                  <a:pt x="2409" y="6181"/>
                </a:lnTo>
                <a:lnTo>
                  <a:pt x="2482" y="6059"/>
                </a:lnTo>
                <a:lnTo>
                  <a:pt x="2604" y="5938"/>
                </a:lnTo>
                <a:lnTo>
                  <a:pt x="2750" y="5816"/>
                </a:lnTo>
                <a:lnTo>
                  <a:pt x="2823" y="5767"/>
                </a:lnTo>
                <a:lnTo>
                  <a:pt x="3018" y="5743"/>
                </a:lnTo>
                <a:close/>
                <a:moveTo>
                  <a:pt x="9879" y="4672"/>
                </a:moveTo>
                <a:lnTo>
                  <a:pt x="9977" y="4818"/>
                </a:lnTo>
                <a:lnTo>
                  <a:pt x="9952" y="4818"/>
                </a:lnTo>
                <a:lnTo>
                  <a:pt x="9733" y="5062"/>
                </a:lnTo>
                <a:lnTo>
                  <a:pt x="9490" y="5281"/>
                </a:lnTo>
                <a:lnTo>
                  <a:pt x="8979" y="5719"/>
                </a:lnTo>
                <a:lnTo>
                  <a:pt x="8590" y="6035"/>
                </a:lnTo>
                <a:lnTo>
                  <a:pt x="8395" y="6181"/>
                </a:lnTo>
                <a:lnTo>
                  <a:pt x="8200" y="6351"/>
                </a:lnTo>
                <a:lnTo>
                  <a:pt x="8176" y="5694"/>
                </a:lnTo>
                <a:lnTo>
                  <a:pt x="8468" y="5573"/>
                </a:lnTo>
                <a:lnTo>
                  <a:pt x="8736" y="5402"/>
                </a:lnTo>
                <a:lnTo>
                  <a:pt x="9247" y="5086"/>
                </a:lnTo>
                <a:lnTo>
                  <a:pt x="9539" y="4916"/>
                </a:lnTo>
                <a:lnTo>
                  <a:pt x="9709" y="4794"/>
                </a:lnTo>
                <a:lnTo>
                  <a:pt x="9879" y="4672"/>
                </a:lnTo>
                <a:close/>
                <a:moveTo>
                  <a:pt x="3967" y="5597"/>
                </a:moveTo>
                <a:lnTo>
                  <a:pt x="3869" y="5719"/>
                </a:lnTo>
                <a:lnTo>
                  <a:pt x="3723" y="5986"/>
                </a:lnTo>
                <a:lnTo>
                  <a:pt x="3553" y="6229"/>
                </a:lnTo>
                <a:lnTo>
                  <a:pt x="3504" y="6327"/>
                </a:lnTo>
                <a:lnTo>
                  <a:pt x="3456" y="6424"/>
                </a:lnTo>
                <a:lnTo>
                  <a:pt x="3164" y="6375"/>
                </a:lnTo>
                <a:lnTo>
                  <a:pt x="2920" y="6327"/>
                </a:lnTo>
                <a:lnTo>
                  <a:pt x="3066" y="6181"/>
                </a:lnTo>
                <a:lnTo>
                  <a:pt x="3431" y="5792"/>
                </a:lnTo>
                <a:lnTo>
                  <a:pt x="3602" y="5646"/>
                </a:lnTo>
                <a:lnTo>
                  <a:pt x="3967" y="5597"/>
                </a:lnTo>
                <a:close/>
                <a:moveTo>
                  <a:pt x="5110" y="5354"/>
                </a:moveTo>
                <a:lnTo>
                  <a:pt x="4989" y="5475"/>
                </a:lnTo>
                <a:lnTo>
                  <a:pt x="4867" y="5597"/>
                </a:lnTo>
                <a:lnTo>
                  <a:pt x="4648" y="5865"/>
                </a:lnTo>
                <a:lnTo>
                  <a:pt x="4380" y="6205"/>
                </a:lnTo>
                <a:lnTo>
                  <a:pt x="4234" y="6400"/>
                </a:lnTo>
                <a:lnTo>
                  <a:pt x="4113" y="6594"/>
                </a:lnTo>
                <a:lnTo>
                  <a:pt x="3723" y="6497"/>
                </a:lnTo>
                <a:lnTo>
                  <a:pt x="3821" y="6400"/>
                </a:lnTo>
                <a:lnTo>
                  <a:pt x="3869" y="6278"/>
                </a:lnTo>
                <a:lnTo>
                  <a:pt x="3991" y="6084"/>
                </a:lnTo>
                <a:lnTo>
                  <a:pt x="4137" y="5865"/>
                </a:lnTo>
                <a:lnTo>
                  <a:pt x="4307" y="5694"/>
                </a:lnTo>
                <a:lnTo>
                  <a:pt x="4405" y="5597"/>
                </a:lnTo>
                <a:lnTo>
                  <a:pt x="4526" y="5500"/>
                </a:lnTo>
                <a:lnTo>
                  <a:pt x="5110" y="5354"/>
                </a:lnTo>
                <a:close/>
                <a:moveTo>
                  <a:pt x="14065" y="6254"/>
                </a:moveTo>
                <a:lnTo>
                  <a:pt x="14138" y="6327"/>
                </a:lnTo>
                <a:lnTo>
                  <a:pt x="14235" y="6375"/>
                </a:lnTo>
                <a:lnTo>
                  <a:pt x="14430" y="6448"/>
                </a:lnTo>
                <a:lnTo>
                  <a:pt x="14186" y="6740"/>
                </a:lnTo>
                <a:lnTo>
                  <a:pt x="14016" y="6643"/>
                </a:lnTo>
                <a:lnTo>
                  <a:pt x="13846" y="6546"/>
                </a:lnTo>
                <a:lnTo>
                  <a:pt x="13675" y="6497"/>
                </a:lnTo>
                <a:lnTo>
                  <a:pt x="13481" y="6448"/>
                </a:lnTo>
                <a:lnTo>
                  <a:pt x="14065" y="6254"/>
                </a:lnTo>
                <a:close/>
                <a:moveTo>
                  <a:pt x="5573" y="5451"/>
                </a:moveTo>
                <a:lnTo>
                  <a:pt x="5719" y="5621"/>
                </a:lnTo>
                <a:lnTo>
                  <a:pt x="5840" y="5767"/>
                </a:lnTo>
                <a:lnTo>
                  <a:pt x="5816" y="5767"/>
                </a:lnTo>
                <a:lnTo>
                  <a:pt x="5670" y="5840"/>
                </a:lnTo>
                <a:lnTo>
                  <a:pt x="5548" y="5962"/>
                </a:lnTo>
                <a:lnTo>
                  <a:pt x="5354" y="6205"/>
                </a:lnTo>
                <a:lnTo>
                  <a:pt x="5110" y="6473"/>
                </a:lnTo>
                <a:lnTo>
                  <a:pt x="4989" y="6619"/>
                </a:lnTo>
                <a:lnTo>
                  <a:pt x="4916" y="6765"/>
                </a:lnTo>
                <a:lnTo>
                  <a:pt x="4429" y="6667"/>
                </a:lnTo>
                <a:lnTo>
                  <a:pt x="4551" y="6546"/>
                </a:lnTo>
                <a:lnTo>
                  <a:pt x="4648" y="6424"/>
                </a:lnTo>
                <a:lnTo>
                  <a:pt x="4843" y="6157"/>
                </a:lnTo>
                <a:lnTo>
                  <a:pt x="5159" y="5816"/>
                </a:lnTo>
                <a:lnTo>
                  <a:pt x="5354" y="5646"/>
                </a:lnTo>
                <a:lnTo>
                  <a:pt x="5475" y="5548"/>
                </a:lnTo>
                <a:lnTo>
                  <a:pt x="5548" y="5451"/>
                </a:lnTo>
                <a:close/>
                <a:moveTo>
                  <a:pt x="6035" y="5962"/>
                </a:moveTo>
                <a:lnTo>
                  <a:pt x="6278" y="6254"/>
                </a:lnTo>
                <a:lnTo>
                  <a:pt x="6157" y="6424"/>
                </a:lnTo>
                <a:lnTo>
                  <a:pt x="6011" y="6643"/>
                </a:lnTo>
                <a:lnTo>
                  <a:pt x="5889" y="6862"/>
                </a:lnTo>
                <a:lnTo>
                  <a:pt x="5840" y="6935"/>
                </a:lnTo>
                <a:lnTo>
                  <a:pt x="5840" y="7008"/>
                </a:lnTo>
                <a:lnTo>
                  <a:pt x="5232" y="6838"/>
                </a:lnTo>
                <a:lnTo>
                  <a:pt x="5402" y="6692"/>
                </a:lnTo>
                <a:lnTo>
                  <a:pt x="5548" y="6546"/>
                </a:lnTo>
                <a:lnTo>
                  <a:pt x="5767" y="6278"/>
                </a:lnTo>
                <a:lnTo>
                  <a:pt x="5889" y="6157"/>
                </a:lnTo>
                <a:lnTo>
                  <a:pt x="6011" y="6011"/>
                </a:lnTo>
                <a:lnTo>
                  <a:pt x="6035" y="5962"/>
                </a:lnTo>
                <a:close/>
                <a:moveTo>
                  <a:pt x="7519" y="925"/>
                </a:moveTo>
                <a:lnTo>
                  <a:pt x="7470" y="1120"/>
                </a:lnTo>
                <a:lnTo>
                  <a:pt x="7470" y="1314"/>
                </a:lnTo>
                <a:lnTo>
                  <a:pt x="7470" y="1704"/>
                </a:lnTo>
                <a:lnTo>
                  <a:pt x="7495" y="2093"/>
                </a:lnTo>
                <a:lnTo>
                  <a:pt x="7519" y="2482"/>
                </a:lnTo>
                <a:lnTo>
                  <a:pt x="7592" y="3285"/>
                </a:lnTo>
                <a:lnTo>
                  <a:pt x="7665" y="4234"/>
                </a:lnTo>
                <a:lnTo>
                  <a:pt x="7714" y="5183"/>
                </a:lnTo>
                <a:lnTo>
                  <a:pt x="7714" y="6132"/>
                </a:lnTo>
                <a:lnTo>
                  <a:pt x="7714" y="7081"/>
                </a:lnTo>
                <a:lnTo>
                  <a:pt x="7519" y="6886"/>
                </a:lnTo>
                <a:lnTo>
                  <a:pt x="7324" y="6716"/>
                </a:lnTo>
                <a:lnTo>
                  <a:pt x="7032" y="6473"/>
                </a:lnTo>
                <a:lnTo>
                  <a:pt x="6522" y="5913"/>
                </a:lnTo>
                <a:lnTo>
                  <a:pt x="5986" y="5354"/>
                </a:lnTo>
                <a:lnTo>
                  <a:pt x="5792" y="5159"/>
                </a:lnTo>
                <a:lnTo>
                  <a:pt x="5670" y="5086"/>
                </a:lnTo>
                <a:lnTo>
                  <a:pt x="5573" y="5013"/>
                </a:lnTo>
                <a:lnTo>
                  <a:pt x="5719" y="4721"/>
                </a:lnTo>
                <a:lnTo>
                  <a:pt x="5913" y="4453"/>
                </a:lnTo>
                <a:lnTo>
                  <a:pt x="6278" y="3894"/>
                </a:lnTo>
                <a:lnTo>
                  <a:pt x="6449" y="3626"/>
                </a:lnTo>
                <a:lnTo>
                  <a:pt x="6570" y="3358"/>
                </a:lnTo>
                <a:lnTo>
                  <a:pt x="6692" y="3066"/>
                </a:lnTo>
                <a:lnTo>
                  <a:pt x="6789" y="2774"/>
                </a:lnTo>
                <a:lnTo>
                  <a:pt x="6984" y="2166"/>
                </a:lnTo>
                <a:lnTo>
                  <a:pt x="7203" y="1558"/>
                </a:lnTo>
                <a:lnTo>
                  <a:pt x="7349" y="1217"/>
                </a:lnTo>
                <a:lnTo>
                  <a:pt x="7519" y="925"/>
                </a:lnTo>
                <a:close/>
                <a:moveTo>
                  <a:pt x="6497" y="6497"/>
                </a:moveTo>
                <a:lnTo>
                  <a:pt x="6522" y="6521"/>
                </a:lnTo>
                <a:lnTo>
                  <a:pt x="6716" y="6716"/>
                </a:lnTo>
                <a:lnTo>
                  <a:pt x="6643" y="6765"/>
                </a:lnTo>
                <a:lnTo>
                  <a:pt x="6595" y="6789"/>
                </a:lnTo>
                <a:lnTo>
                  <a:pt x="6497" y="6911"/>
                </a:lnTo>
                <a:lnTo>
                  <a:pt x="6400" y="7008"/>
                </a:lnTo>
                <a:lnTo>
                  <a:pt x="6327" y="7130"/>
                </a:lnTo>
                <a:lnTo>
                  <a:pt x="5986" y="7057"/>
                </a:lnTo>
                <a:lnTo>
                  <a:pt x="6059" y="7008"/>
                </a:lnTo>
                <a:lnTo>
                  <a:pt x="6132" y="6935"/>
                </a:lnTo>
                <a:lnTo>
                  <a:pt x="6254" y="6838"/>
                </a:lnTo>
                <a:lnTo>
                  <a:pt x="6497" y="6497"/>
                </a:lnTo>
                <a:close/>
                <a:moveTo>
                  <a:pt x="13286" y="6521"/>
                </a:moveTo>
                <a:lnTo>
                  <a:pt x="13627" y="6740"/>
                </a:lnTo>
                <a:lnTo>
                  <a:pt x="13967" y="6935"/>
                </a:lnTo>
                <a:lnTo>
                  <a:pt x="13870" y="7032"/>
                </a:lnTo>
                <a:lnTo>
                  <a:pt x="13724" y="7178"/>
                </a:lnTo>
                <a:lnTo>
                  <a:pt x="13578" y="7081"/>
                </a:lnTo>
                <a:lnTo>
                  <a:pt x="13456" y="7032"/>
                </a:lnTo>
                <a:lnTo>
                  <a:pt x="13164" y="6911"/>
                </a:lnTo>
                <a:lnTo>
                  <a:pt x="12897" y="6813"/>
                </a:lnTo>
                <a:lnTo>
                  <a:pt x="12653" y="6716"/>
                </a:lnTo>
                <a:lnTo>
                  <a:pt x="13286" y="6521"/>
                </a:lnTo>
                <a:close/>
                <a:moveTo>
                  <a:pt x="10171" y="5062"/>
                </a:moveTo>
                <a:lnTo>
                  <a:pt x="10220" y="5135"/>
                </a:lnTo>
                <a:lnTo>
                  <a:pt x="10196" y="5159"/>
                </a:lnTo>
                <a:lnTo>
                  <a:pt x="9587" y="5816"/>
                </a:lnTo>
                <a:lnTo>
                  <a:pt x="9003" y="6521"/>
                </a:lnTo>
                <a:lnTo>
                  <a:pt x="8809" y="6716"/>
                </a:lnTo>
                <a:lnTo>
                  <a:pt x="8590" y="6935"/>
                </a:lnTo>
                <a:lnTo>
                  <a:pt x="8371" y="7154"/>
                </a:lnTo>
                <a:lnTo>
                  <a:pt x="8152" y="7373"/>
                </a:lnTo>
                <a:lnTo>
                  <a:pt x="8200" y="6740"/>
                </a:lnTo>
                <a:lnTo>
                  <a:pt x="8444" y="6570"/>
                </a:lnTo>
                <a:lnTo>
                  <a:pt x="8663" y="6400"/>
                </a:lnTo>
                <a:lnTo>
                  <a:pt x="9101" y="6035"/>
                </a:lnTo>
                <a:lnTo>
                  <a:pt x="9660" y="5573"/>
                </a:lnTo>
                <a:lnTo>
                  <a:pt x="9928" y="5329"/>
                </a:lnTo>
                <a:lnTo>
                  <a:pt x="10171" y="5062"/>
                </a:lnTo>
                <a:close/>
                <a:moveTo>
                  <a:pt x="10488" y="5329"/>
                </a:moveTo>
                <a:lnTo>
                  <a:pt x="10731" y="5427"/>
                </a:lnTo>
                <a:lnTo>
                  <a:pt x="10999" y="5500"/>
                </a:lnTo>
                <a:lnTo>
                  <a:pt x="11510" y="5597"/>
                </a:lnTo>
                <a:lnTo>
                  <a:pt x="11850" y="5670"/>
                </a:lnTo>
                <a:lnTo>
                  <a:pt x="12167" y="5694"/>
                </a:lnTo>
                <a:lnTo>
                  <a:pt x="12824" y="5719"/>
                </a:lnTo>
                <a:lnTo>
                  <a:pt x="13529" y="5743"/>
                </a:lnTo>
                <a:lnTo>
                  <a:pt x="14235" y="5792"/>
                </a:lnTo>
                <a:lnTo>
                  <a:pt x="13505" y="6059"/>
                </a:lnTo>
                <a:lnTo>
                  <a:pt x="12799" y="6278"/>
                </a:lnTo>
                <a:lnTo>
                  <a:pt x="11339" y="6692"/>
                </a:lnTo>
                <a:lnTo>
                  <a:pt x="9612" y="7130"/>
                </a:lnTo>
                <a:lnTo>
                  <a:pt x="9149" y="7251"/>
                </a:lnTo>
                <a:lnTo>
                  <a:pt x="8663" y="7373"/>
                </a:lnTo>
                <a:lnTo>
                  <a:pt x="9101" y="6862"/>
                </a:lnTo>
                <a:lnTo>
                  <a:pt x="9758" y="6132"/>
                </a:lnTo>
                <a:lnTo>
                  <a:pt x="10098" y="5767"/>
                </a:lnTo>
                <a:lnTo>
                  <a:pt x="10439" y="5402"/>
                </a:lnTo>
                <a:lnTo>
                  <a:pt x="10488" y="5329"/>
                </a:lnTo>
                <a:close/>
                <a:moveTo>
                  <a:pt x="6862" y="6886"/>
                </a:moveTo>
                <a:lnTo>
                  <a:pt x="7349" y="7422"/>
                </a:lnTo>
                <a:lnTo>
                  <a:pt x="7349" y="7422"/>
                </a:lnTo>
                <a:lnTo>
                  <a:pt x="6570" y="7203"/>
                </a:lnTo>
                <a:lnTo>
                  <a:pt x="6668" y="7105"/>
                </a:lnTo>
                <a:lnTo>
                  <a:pt x="6765" y="7008"/>
                </a:lnTo>
                <a:lnTo>
                  <a:pt x="6862" y="6911"/>
                </a:lnTo>
                <a:lnTo>
                  <a:pt x="6862" y="6886"/>
                </a:lnTo>
                <a:close/>
                <a:moveTo>
                  <a:pt x="12386" y="6789"/>
                </a:moveTo>
                <a:lnTo>
                  <a:pt x="12483" y="6911"/>
                </a:lnTo>
                <a:lnTo>
                  <a:pt x="12629" y="7008"/>
                </a:lnTo>
                <a:lnTo>
                  <a:pt x="12775" y="7105"/>
                </a:lnTo>
                <a:lnTo>
                  <a:pt x="12921" y="7178"/>
                </a:lnTo>
                <a:lnTo>
                  <a:pt x="13432" y="7422"/>
                </a:lnTo>
                <a:lnTo>
                  <a:pt x="13140" y="7641"/>
                </a:lnTo>
                <a:lnTo>
                  <a:pt x="12970" y="7543"/>
                </a:lnTo>
                <a:lnTo>
                  <a:pt x="12799" y="7470"/>
                </a:lnTo>
                <a:lnTo>
                  <a:pt x="12483" y="7349"/>
                </a:lnTo>
                <a:lnTo>
                  <a:pt x="12045" y="7154"/>
                </a:lnTo>
                <a:lnTo>
                  <a:pt x="11826" y="7057"/>
                </a:lnTo>
                <a:lnTo>
                  <a:pt x="11607" y="7008"/>
                </a:lnTo>
                <a:lnTo>
                  <a:pt x="12386" y="6789"/>
                </a:lnTo>
                <a:close/>
                <a:moveTo>
                  <a:pt x="11461" y="7057"/>
                </a:moveTo>
                <a:lnTo>
                  <a:pt x="11534" y="7154"/>
                </a:lnTo>
                <a:lnTo>
                  <a:pt x="11631" y="7251"/>
                </a:lnTo>
                <a:lnTo>
                  <a:pt x="11850" y="7397"/>
                </a:lnTo>
                <a:lnTo>
                  <a:pt x="12069" y="7519"/>
                </a:lnTo>
                <a:lnTo>
                  <a:pt x="12313" y="7641"/>
                </a:lnTo>
                <a:lnTo>
                  <a:pt x="12532" y="7762"/>
                </a:lnTo>
                <a:lnTo>
                  <a:pt x="12799" y="7908"/>
                </a:lnTo>
                <a:lnTo>
                  <a:pt x="12483" y="8152"/>
                </a:lnTo>
                <a:lnTo>
                  <a:pt x="12410" y="8054"/>
                </a:lnTo>
                <a:lnTo>
                  <a:pt x="12337" y="7981"/>
                </a:lnTo>
                <a:lnTo>
                  <a:pt x="12240" y="7908"/>
                </a:lnTo>
                <a:lnTo>
                  <a:pt x="12118" y="7860"/>
                </a:lnTo>
                <a:lnTo>
                  <a:pt x="11875" y="7762"/>
                </a:lnTo>
                <a:lnTo>
                  <a:pt x="11656" y="7689"/>
                </a:lnTo>
                <a:lnTo>
                  <a:pt x="11145" y="7470"/>
                </a:lnTo>
                <a:lnTo>
                  <a:pt x="10901" y="7349"/>
                </a:lnTo>
                <a:lnTo>
                  <a:pt x="10634" y="7251"/>
                </a:lnTo>
                <a:lnTo>
                  <a:pt x="11437" y="7057"/>
                </a:lnTo>
                <a:close/>
                <a:moveTo>
                  <a:pt x="10439" y="7324"/>
                </a:moveTo>
                <a:lnTo>
                  <a:pt x="10512" y="7422"/>
                </a:lnTo>
                <a:lnTo>
                  <a:pt x="10609" y="7495"/>
                </a:lnTo>
                <a:lnTo>
                  <a:pt x="10828" y="7665"/>
                </a:lnTo>
                <a:lnTo>
                  <a:pt x="11047" y="7787"/>
                </a:lnTo>
                <a:lnTo>
                  <a:pt x="11291" y="7884"/>
                </a:lnTo>
                <a:lnTo>
                  <a:pt x="11996" y="8176"/>
                </a:lnTo>
                <a:lnTo>
                  <a:pt x="12167" y="8249"/>
                </a:lnTo>
                <a:lnTo>
                  <a:pt x="12215" y="8273"/>
                </a:lnTo>
                <a:lnTo>
                  <a:pt x="12288" y="8298"/>
                </a:lnTo>
                <a:lnTo>
                  <a:pt x="11996" y="8541"/>
                </a:lnTo>
                <a:lnTo>
                  <a:pt x="11972" y="8541"/>
                </a:lnTo>
                <a:lnTo>
                  <a:pt x="11583" y="8444"/>
                </a:lnTo>
                <a:lnTo>
                  <a:pt x="11218" y="8322"/>
                </a:lnTo>
                <a:lnTo>
                  <a:pt x="10853" y="8152"/>
                </a:lnTo>
                <a:lnTo>
                  <a:pt x="10512" y="7957"/>
                </a:lnTo>
                <a:lnTo>
                  <a:pt x="10098" y="7714"/>
                </a:lnTo>
                <a:lnTo>
                  <a:pt x="9879" y="7592"/>
                </a:lnTo>
                <a:lnTo>
                  <a:pt x="9660" y="7495"/>
                </a:lnTo>
                <a:lnTo>
                  <a:pt x="10439" y="7324"/>
                </a:lnTo>
                <a:close/>
                <a:moveTo>
                  <a:pt x="8225" y="8103"/>
                </a:moveTo>
                <a:lnTo>
                  <a:pt x="8638" y="8249"/>
                </a:lnTo>
                <a:lnTo>
                  <a:pt x="9028" y="8419"/>
                </a:lnTo>
                <a:lnTo>
                  <a:pt x="8930" y="8517"/>
                </a:lnTo>
                <a:lnTo>
                  <a:pt x="8784" y="8638"/>
                </a:lnTo>
                <a:lnTo>
                  <a:pt x="8711" y="8711"/>
                </a:lnTo>
                <a:lnTo>
                  <a:pt x="8687" y="8784"/>
                </a:lnTo>
                <a:lnTo>
                  <a:pt x="8225" y="8103"/>
                </a:lnTo>
                <a:close/>
                <a:moveTo>
                  <a:pt x="7689" y="8663"/>
                </a:moveTo>
                <a:lnTo>
                  <a:pt x="7714" y="9003"/>
                </a:lnTo>
                <a:lnTo>
                  <a:pt x="7689" y="9003"/>
                </a:lnTo>
                <a:lnTo>
                  <a:pt x="7519" y="8930"/>
                </a:lnTo>
                <a:lnTo>
                  <a:pt x="7665" y="8687"/>
                </a:lnTo>
                <a:lnTo>
                  <a:pt x="7689" y="8663"/>
                </a:lnTo>
                <a:close/>
                <a:moveTo>
                  <a:pt x="9344" y="7592"/>
                </a:moveTo>
                <a:lnTo>
                  <a:pt x="9612" y="7787"/>
                </a:lnTo>
                <a:lnTo>
                  <a:pt x="9904" y="7981"/>
                </a:lnTo>
                <a:lnTo>
                  <a:pt x="10463" y="8322"/>
                </a:lnTo>
                <a:lnTo>
                  <a:pt x="10755" y="8492"/>
                </a:lnTo>
                <a:lnTo>
                  <a:pt x="11047" y="8638"/>
                </a:lnTo>
                <a:lnTo>
                  <a:pt x="11364" y="8760"/>
                </a:lnTo>
                <a:lnTo>
                  <a:pt x="11680" y="8833"/>
                </a:lnTo>
                <a:lnTo>
                  <a:pt x="11510" y="9003"/>
                </a:lnTo>
                <a:lnTo>
                  <a:pt x="11485" y="9028"/>
                </a:lnTo>
                <a:lnTo>
                  <a:pt x="10463" y="8565"/>
                </a:lnTo>
                <a:lnTo>
                  <a:pt x="9952" y="8371"/>
                </a:lnTo>
                <a:lnTo>
                  <a:pt x="9417" y="8176"/>
                </a:lnTo>
                <a:lnTo>
                  <a:pt x="8979" y="7981"/>
                </a:lnTo>
                <a:lnTo>
                  <a:pt x="8736" y="7884"/>
                </a:lnTo>
                <a:lnTo>
                  <a:pt x="8468" y="7811"/>
                </a:lnTo>
                <a:lnTo>
                  <a:pt x="8906" y="7714"/>
                </a:lnTo>
                <a:lnTo>
                  <a:pt x="9344" y="7592"/>
                </a:lnTo>
                <a:close/>
                <a:moveTo>
                  <a:pt x="9368" y="8565"/>
                </a:moveTo>
                <a:lnTo>
                  <a:pt x="9733" y="8687"/>
                </a:lnTo>
                <a:lnTo>
                  <a:pt x="9660" y="8760"/>
                </a:lnTo>
                <a:lnTo>
                  <a:pt x="9198" y="9076"/>
                </a:lnTo>
                <a:lnTo>
                  <a:pt x="9101" y="9149"/>
                </a:lnTo>
                <a:lnTo>
                  <a:pt x="9003" y="9247"/>
                </a:lnTo>
                <a:lnTo>
                  <a:pt x="8760" y="8906"/>
                </a:lnTo>
                <a:lnTo>
                  <a:pt x="8784" y="8906"/>
                </a:lnTo>
                <a:lnTo>
                  <a:pt x="8930" y="8809"/>
                </a:lnTo>
                <a:lnTo>
                  <a:pt x="9052" y="8711"/>
                </a:lnTo>
                <a:lnTo>
                  <a:pt x="9174" y="8638"/>
                </a:lnTo>
                <a:lnTo>
                  <a:pt x="9344" y="8590"/>
                </a:lnTo>
                <a:lnTo>
                  <a:pt x="9368" y="8565"/>
                </a:lnTo>
                <a:close/>
                <a:moveTo>
                  <a:pt x="828" y="6181"/>
                </a:moveTo>
                <a:lnTo>
                  <a:pt x="1168" y="6302"/>
                </a:lnTo>
                <a:lnTo>
                  <a:pt x="1533" y="6400"/>
                </a:lnTo>
                <a:lnTo>
                  <a:pt x="2239" y="6546"/>
                </a:lnTo>
                <a:lnTo>
                  <a:pt x="2507" y="6570"/>
                </a:lnTo>
                <a:lnTo>
                  <a:pt x="2750" y="6594"/>
                </a:lnTo>
                <a:lnTo>
                  <a:pt x="3018" y="6619"/>
                </a:lnTo>
                <a:lnTo>
                  <a:pt x="3285" y="6643"/>
                </a:lnTo>
                <a:lnTo>
                  <a:pt x="4356" y="6911"/>
                </a:lnTo>
                <a:lnTo>
                  <a:pt x="5159" y="7081"/>
                </a:lnTo>
                <a:lnTo>
                  <a:pt x="5938" y="7300"/>
                </a:lnTo>
                <a:lnTo>
                  <a:pt x="7519" y="7762"/>
                </a:lnTo>
                <a:lnTo>
                  <a:pt x="6546" y="8273"/>
                </a:lnTo>
                <a:lnTo>
                  <a:pt x="5548" y="8736"/>
                </a:lnTo>
                <a:lnTo>
                  <a:pt x="4697" y="9076"/>
                </a:lnTo>
                <a:lnTo>
                  <a:pt x="4453" y="9198"/>
                </a:lnTo>
                <a:lnTo>
                  <a:pt x="4332" y="9271"/>
                </a:lnTo>
                <a:lnTo>
                  <a:pt x="4234" y="9368"/>
                </a:lnTo>
                <a:lnTo>
                  <a:pt x="4210" y="9320"/>
                </a:lnTo>
                <a:lnTo>
                  <a:pt x="3991" y="9003"/>
                </a:lnTo>
                <a:lnTo>
                  <a:pt x="3748" y="8687"/>
                </a:lnTo>
                <a:lnTo>
                  <a:pt x="3456" y="8395"/>
                </a:lnTo>
                <a:lnTo>
                  <a:pt x="3164" y="8127"/>
                </a:lnTo>
                <a:lnTo>
                  <a:pt x="2531" y="7616"/>
                </a:lnTo>
                <a:lnTo>
                  <a:pt x="2239" y="7373"/>
                </a:lnTo>
                <a:lnTo>
                  <a:pt x="1947" y="7105"/>
                </a:lnTo>
                <a:lnTo>
                  <a:pt x="1728" y="6911"/>
                </a:lnTo>
                <a:lnTo>
                  <a:pt x="1485" y="6716"/>
                </a:lnTo>
                <a:lnTo>
                  <a:pt x="1047" y="6375"/>
                </a:lnTo>
                <a:lnTo>
                  <a:pt x="828" y="6181"/>
                </a:lnTo>
                <a:close/>
                <a:moveTo>
                  <a:pt x="10098" y="8833"/>
                </a:moveTo>
                <a:lnTo>
                  <a:pt x="10658" y="9076"/>
                </a:lnTo>
                <a:lnTo>
                  <a:pt x="10366" y="9247"/>
                </a:lnTo>
                <a:lnTo>
                  <a:pt x="10098" y="9393"/>
                </a:lnTo>
                <a:lnTo>
                  <a:pt x="9758" y="9612"/>
                </a:lnTo>
                <a:lnTo>
                  <a:pt x="9612" y="9758"/>
                </a:lnTo>
                <a:lnTo>
                  <a:pt x="9466" y="9904"/>
                </a:lnTo>
                <a:lnTo>
                  <a:pt x="9125" y="9417"/>
                </a:lnTo>
                <a:lnTo>
                  <a:pt x="9198" y="9393"/>
                </a:lnTo>
                <a:lnTo>
                  <a:pt x="9271" y="9368"/>
                </a:lnTo>
                <a:lnTo>
                  <a:pt x="9417" y="9271"/>
                </a:lnTo>
                <a:lnTo>
                  <a:pt x="9660" y="9101"/>
                </a:lnTo>
                <a:lnTo>
                  <a:pt x="10098" y="8857"/>
                </a:lnTo>
                <a:lnTo>
                  <a:pt x="10098" y="8833"/>
                </a:lnTo>
                <a:close/>
                <a:moveTo>
                  <a:pt x="7324" y="9174"/>
                </a:moveTo>
                <a:lnTo>
                  <a:pt x="7446" y="9222"/>
                </a:lnTo>
                <a:lnTo>
                  <a:pt x="7519" y="9295"/>
                </a:lnTo>
                <a:lnTo>
                  <a:pt x="7738" y="9393"/>
                </a:lnTo>
                <a:lnTo>
                  <a:pt x="7738" y="9855"/>
                </a:lnTo>
                <a:lnTo>
                  <a:pt x="7738" y="10001"/>
                </a:lnTo>
                <a:lnTo>
                  <a:pt x="7495" y="9855"/>
                </a:lnTo>
                <a:lnTo>
                  <a:pt x="7251" y="9733"/>
                </a:lnTo>
                <a:lnTo>
                  <a:pt x="7105" y="9685"/>
                </a:lnTo>
                <a:lnTo>
                  <a:pt x="6984" y="9660"/>
                </a:lnTo>
                <a:lnTo>
                  <a:pt x="7324" y="9174"/>
                </a:lnTo>
                <a:close/>
                <a:moveTo>
                  <a:pt x="6911" y="9758"/>
                </a:moveTo>
                <a:lnTo>
                  <a:pt x="7008" y="9879"/>
                </a:lnTo>
                <a:lnTo>
                  <a:pt x="7130" y="10001"/>
                </a:lnTo>
                <a:lnTo>
                  <a:pt x="7373" y="10196"/>
                </a:lnTo>
                <a:lnTo>
                  <a:pt x="7543" y="10317"/>
                </a:lnTo>
                <a:lnTo>
                  <a:pt x="7762" y="10415"/>
                </a:lnTo>
                <a:lnTo>
                  <a:pt x="7762" y="10926"/>
                </a:lnTo>
                <a:lnTo>
                  <a:pt x="7470" y="10707"/>
                </a:lnTo>
                <a:lnTo>
                  <a:pt x="7203" y="10488"/>
                </a:lnTo>
                <a:lnTo>
                  <a:pt x="7057" y="10415"/>
                </a:lnTo>
                <a:lnTo>
                  <a:pt x="6911" y="10317"/>
                </a:lnTo>
                <a:lnTo>
                  <a:pt x="6741" y="10269"/>
                </a:lnTo>
                <a:lnTo>
                  <a:pt x="6570" y="10244"/>
                </a:lnTo>
                <a:lnTo>
                  <a:pt x="6911" y="9758"/>
                </a:lnTo>
                <a:close/>
                <a:moveTo>
                  <a:pt x="11072" y="9271"/>
                </a:moveTo>
                <a:lnTo>
                  <a:pt x="11291" y="9368"/>
                </a:lnTo>
                <a:lnTo>
                  <a:pt x="11266" y="9490"/>
                </a:lnTo>
                <a:lnTo>
                  <a:pt x="11266" y="9612"/>
                </a:lnTo>
                <a:lnTo>
                  <a:pt x="11096" y="9685"/>
                </a:lnTo>
                <a:lnTo>
                  <a:pt x="10950" y="9782"/>
                </a:lnTo>
                <a:lnTo>
                  <a:pt x="10658" y="9977"/>
                </a:lnTo>
                <a:lnTo>
                  <a:pt x="10293" y="10220"/>
                </a:lnTo>
                <a:lnTo>
                  <a:pt x="10123" y="10366"/>
                </a:lnTo>
                <a:lnTo>
                  <a:pt x="10050" y="10439"/>
                </a:lnTo>
                <a:lnTo>
                  <a:pt x="10001" y="10536"/>
                </a:lnTo>
                <a:lnTo>
                  <a:pt x="10001" y="10585"/>
                </a:lnTo>
                <a:lnTo>
                  <a:pt x="10025" y="10609"/>
                </a:lnTo>
                <a:lnTo>
                  <a:pt x="10123" y="10609"/>
                </a:lnTo>
                <a:lnTo>
                  <a:pt x="10220" y="10585"/>
                </a:lnTo>
                <a:lnTo>
                  <a:pt x="10390" y="10512"/>
                </a:lnTo>
                <a:lnTo>
                  <a:pt x="10561" y="10390"/>
                </a:lnTo>
                <a:lnTo>
                  <a:pt x="10731" y="10269"/>
                </a:lnTo>
                <a:lnTo>
                  <a:pt x="10999" y="10074"/>
                </a:lnTo>
                <a:lnTo>
                  <a:pt x="11291" y="9904"/>
                </a:lnTo>
                <a:lnTo>
                  <a:pt x="11339" y="10171"/>
                </a:lnTo>
                <a:lnTo>
                  <a:pt x="11412" y="10390"/>
                </a:lnTo>
                <a:lnTo>
                  <a:pt x="11145" y="10488"/>
                </a:lnTo>
                <a:lnTo>
                  <a:pt x="10877" y="10634"/>
                </a:lnTo>
                <a:lnTo>
                  <a:pt x="10731" y="10682"/>
                </a:lnTo>
                <a:lnTo>
                  <a:pt x="10561" y="10804"/>
                </a:lnTo>
                <a:lnTo>
                  <a:pt x="10415" y="10926"/>
                </a:lnTo>
                <a:lnTo>
                  <a:pt x="10342" y="10999"/>
                </a:lnTo>
                <a:lnTo>
                  <a:pt x="10317" y="11072"/>
                </a:lnTo>
                <a:lnTo>
                  <a:pt x="9879" y="10463"/>
                </a:lnTo>
                <a:lnTo>
                  <a:pt x="9587" y="10050"/>
                </a:lnTo>
                <a:lnTo>
                  <a:pt x="9733" y="10001"/>
                </a:lnTo>
                <a:lnTo>
                  <a:pt x="9904" y="9928"/>
                </a:lnTo>
                <a:lnTo>
                  <a:pt x="10196" y="9758"/>
                </a:lnTo>
                <a:lnTo>
                  <a:pt x="10634" y="9514"/>
                </a:lnTo>
                <a:lnTo>
                  <a:pt x="11047" y="9295"/>
                </a:lnTo>
                <a:lnTo>
                  <a:pt x="11072" y="9271"/>
                </a:lnTo>
                <a:close/>
                <a:moveTo>
                  <a:pt x="11534" y="10780"/>
                </a:moveTo>
                <a:lnTo>
                  <a:pt x="11656" y="11193"/>
                </a:lnTo>
                <a:lnTo>
                  <a:pt x="11631" y="11193"/>
                </a:lnTo>
                <a:lnTo>
                  <a:pt x="11437" y="11364"/>
                </a:lnTo>
                <a:lnTo>
                  <a:pt x="11218" y="11510"/>
                </a:lnTo>
                <a:lnTo>
                  <a:pt x="11023" y="11631"/>
                </a:lnTo>
                <a:lnTo>
                  <a:pt x="10828" y="11753"/>
                </a:lnTo>
                <a:lnTo>
                  <a:pt x="10804" y="11777"/>
                </a:lnTo>
                <a:lnTo>
                  <a:pt x="10439" y="11242"/>
                </a:lnTo>
                <a:lnTo>
                  <a:pt x="10512" y="11242"/>
                </a:lnTo>
                <a:lnTo>
                  <a:pt x="10585" y="11218"/>
                </a:lnTo>
                <a:lnTo>
                  <a:pt x="10731" y="11145"/>
                </a:lnTo>
                <a:lnTo>
                  <a:pt x="10999" y="10974"/>
                </a:lnTo>
                <a:lnTo>
                  <a:pt x="11534" y="10780"/>
                </a:lnTo>
                <a:close/>
                <a:moveTo>
                  <a:pt x="6522" y="10342"/>
                </a:moveTo>
                <a:lnTo>
                  <a:pt x="6668" y="10439"/>
                </a:lnTo>
                <a:lnTo>
                  <a:pt x="6838" y="10561"/>
                </a:lnTo>
                <a:lnTo>
                  <a:pt x="7105" y="10853"/>
                </a:lnTo>
                <a:lnTo>
                  <a:pt x="7251" y="10999"/>
                </a:lnTo>
                <a:lnTo>
                  <a:pt x="7397" y="11120"/>
                </a:lnTo>
                <a:lnTo>
                  <a:pt x="7568" y="11218"/>
                </a:lnTo>
                <a:lnTo>
                  <a:pt x="7738" y="11291"/>
                </a:lnTo>
                <a:lnTo>
                  <a:pt x="7762" y="11291"/>
                </a:lnTo>
                <a:lnTo>
                  <a:pt x="7762" y="12021"/>
                </a:lnTo>
                <a:lnTo>
                  <a:pt x="7665" y="11948"/>
                </a:lnTo>
                <a:lnTo>
                  <a:pt x="7568" y="11875"/>
                </a:lnTo>
                <a:lnTo>
                  <a:pt x="7397" y="11704"/>
                </a:lnTo>
                <a:lnTo>
                  <a:pt x="7057" y="11364"/>
                </a:lnTo>
                <a:lnTo>
                  <a:pt x="6862" y="11193"/>
                </a:lnTo>
                <a:lnTo>
                  <a:pt x="6619" y="11072"/>
                </a:lnTo>
                <a:lnTo>
                  <a:pt x="6376" y="10999"/>
                </a:lnTo>
                <a:lnTo>
                  <a:pt x="6132" y="10926"/>
                </a:lnTo>
                <a:lnTo>
                  <a:pt x="6522" y="10342"/>
                </a:lnTo>
                <a:close/>
                <a:moveTo>
                  <a:pt x="11753" y="11510"/>
                </a:moveTo>
                <a:lnTo>
                  <a:pt x="11826" y="11802"/>
                </a:lnTo>
                <a:lnTo>
                  <a:pt x="11704" y="11826"/>
                </a:lnTo>
                <a:lnTo>
                  <a:pt x="11607" y="11899"/>
                </a:lnTo>
                <a:lnTo>
                  <a:pt x="11412" y="12021"/>
                </a:lnTo>
                <a:lnTo>
                  <a:pt x="11291" y="12167"/>
                </a:lnTo>
                <a:lnTo>
                  <a:pt x="11218" y="12240"/>
                </a:lnTo>
                <a:lnTo>
                  <a:pt x="11193" y="12313"/>
                </a:lnTo>
                <a:lnTo>
                  <a:pt x="10901" y="11899"/>
                </a:lnTo>
                <a:lnTo>
                  <a:pt x="11120" y="11850"/>
                </a:lnTo>
                <a:lnTo>
                  <a:pt x="11339" y="11777"/>
                </a:lnTo>
                <a:lnTo>
                  <a:pt x="11558" y="11656"/>
                </a:lnTo>
                <a:lnTo>
                  <a:pt x="11753" y="11510"/>
                </a:lnTo>
                <a:close/>
                <a:moveTo>
                  <a:pt x="6059" y="11047"/>
                </a:moveTo>
                <a:lnTo>
                  <a:pt x="6303" y="11218"/>
                </a:lnTo>
                <a:lnTo>
                  <a:pt x="6546" y="11388"/>
                </a:lnTo>
                <a:lnTo>
                  <a:pt x="6789" y="11583"/>
                </a:lnTo>
                <a:lnTo>
                  <a:pt x="6984" y="11802"/>
                </a:lnTo>
                <a:lnTo>
                  <a:pt x="7251" y="12069"/>
                </a:lnTo>
                <a:lnTo>
                  <a:pt x="7397" y="12215"/>
                </a:lnTo>
                <a:lnTo>
                  <a:pt x="7543" y="12313"/>
                </a:lnTo>
                <a:lnTo>
                  <a:pt x="7276" y="12459"/>
                </a:lnTo>
                <a:lnTo>
                  <a:pt x="7154" y="12386"/>
                </a:lnTo>
                <a:lnTo>
                  <a:pt x="7008" y="12337"/>
                </a:lnTo>
                <a:lnTo>
                  <a:pt x="6765" y="12215"/>
                </a:lnTo>
                <a:lnTo>
                  <a:pt x="6522" y="12069"/>
                </a:lnTo>
                <a:lnTo>
                  <a:pt x="6327" y="11948"/>
                </a:lnTo>
                <a:lnTo>
                  <a:pt x="6157" y="11802"/>
                </a:lnTo>
                <a:lnTo>
                  <a:pt x="5962" y="11656"/>
                </a:lnTo>
                <a:lnTo>
                  <a:pt x="5767" y="11534"/>
                </a:lnTo>
                <a:lnTo>
                  <a:pt x="6059" y="11047"/>
                </a:lnTo>
                <a:close/>
                <a:moveTo>
                  <a:pt x="5670" y="11680"/>
                </a:moveTo>
                <a:lnTo>
                  <a:pt x="5719" y="11777"/>
                </a:lnTo>
                <a:lnTo>
                  <a:pt x="5792" y="11850"/>
                </a:lnTo>
                <a:lnTo>
                  <a:pt x="5938" y="12021"/>
                </a:lnTo>
                <a:lnTo>
                  <a:pt x="6108" y="12167"/>
                </a:lnTo>
                <a:lnTo>
                  <a:pt x="6278" y="12288"/>
                </a:lnTo>
                <a:lnTo>
                  <a:pt x="6546" y="12483"/>
                </a:lnTo>
                <a:lnTo>
                  <a:pt x="6716" y="12580"/>
                </a:lnTo>
                <a:lnTo>
                  <a:pt x="6887" y="12678"/>
                </a:lnTo>
                <a:lnTo>
                  <a:pt x="6522" y="12848"/>
                </a:lnTo>
                <a:lnTo>
                  <a:pt x="6230" y="12653"/>
                </a:lnTo>
                <a:lnTo>
                  <a:pt x="5938" y="12434"/>
                </a:lnTo>
                <a:lnTo>
                  <a:pt x="5694" y="12215"/>
                </a:lnTo>
                <a:lnTo>
                  <a:pt x="5475" y="12021"/>
                </a:lnTo>
                <a:lnTo>
                  <a:pt x="5621" y="11777"/>
                </a:lnTo>
                <a:lnTo>
                  <a:pt x="5670" y="11680"/>
                </a:lnTo>
                <a:close/>
                <a:moveTo>
                  <a:pt x="11899" y="12094"/>
                </a:moveTo>
                <a:lnTo>
                  <a:pt x="12021" y="12605"/>
                </a:lnTo>
                <a:lnTo>
                  <a:pt x="11899" y="12726"/>
                </a:lnTo>
                <a:lnTo>
                  <a:pt x="11777" y="12848"/>
                </a:lnTo>
                <a:lnTo>
                  <a:pt x="11729" y="12921"/>
                </a:lnTo>
                <a:lnTo>
                  <a:pt x="11680" y="12994"/>
                </a:lnTo>
                <a:lnTo>
                  <a:pt x="11680" y="13018"/>
                </a:lnTo>
                <a:lnTo>
                  <a:pt x="11266" y="12434"/>
                </a:lnTo>
                <a:lnTo>
                  <a:pt x="11412" y="12386"/>
                </a:lnTo>
                <a:lnTo>
                  <a:pt x="11558" y="12313"/>
                </a:lnTo>
                <a:lnTo>
                  <a:pt x="11729" y="12215"/>
                </a:lnTo>
                <a:lnTo>
                  <a:pt x="11899" y="12094"/>
                </a:lnTo>
                <a:close/>
                <a:moveTo>
                  <a:pt x="5329" y="12240"/>
                </a:moveTo>
                <a:lnTo>
                  <a:pt x="5402" y="12361"/>
                </a:lnTo>
                <a:lnTo>
                  <a:pt x="5500" y="12483"/>
                </a:lnTo>
                <a:lnTo>
                  <a:pt x="5670" y="12678"/>
                </a:lnTo>
                <a:lnTo>
                  <a:pt x="5913" y="12897"/>
                </a:lnTo>
                <a:lnTo>
                  <a:pt x="6157" y="13067"/>
                </a:lnTo>
                <a:lnTo>
                  <a:pt x="5743" y="13335"/>
                </a:lnTo>
                <a:lnTo>
                  <a:pt x="5646" y="13310"/>
                </a:lnTo>
                <a:lnTo>
                  <a:pt x="5475" y="13237"/>
                </a:lnTo>
                <a:lnTo>
                  <a:pt x="5305" y="13164"/>
                </a:lnTo>
                <a:lnTo>
                  <a:pt x="5135" y="13043"/>
                </a:lnTo>
                <a:lnTo>
                  <a:pt x="4940" y="12970"/>
                </a:lnTo>
                <a:lnTo>
                  <a:pt x="4891" y="12945"/>
                </a:lnTo>
                <a:lnTo>
                  <a:pt x="5110" y="12605"/>
                </a:lnTo>
                <a:lnTo>
                  <a:pt x="5329" y="12240"/>
                </a:lnTo>
                <a:close/>
                <a:moveTo>
                  <a:pt x="12094" y="13043"/>
                </a:moveTo>
                <a:lnTo>
                  <a:pt x="12215" y="13748"/>
                </a:lnTo>
                <a:lnTo>
                  <a:pt x="11802" y="13189"/>
                </a:lnTo>
                <a:lnTo>
                  <a:pt x="11850" y="13189"/>
                </a:lnTo>
                <a:lnTo>
                  <a:pt x="11923" y="13164"/>
                </a:lnTo>
                <a:lnTo>
                  <a:pt x="11972" y="13140"/>
                </a:lnTo>
                <a:lnTo>
                  <a:pt x="12094" y="13043"/>
                </a:lnTo>
                <a:close/>
                <a:moveTo>
                  <a:pt x="4745" y="13140"/>
                </a:moveTo>
                <a:lnTo>
                  <a:pt x="4891" y="13310"/>
                </a:lnTo>
                <a:lnTo>
                  <a:pt x="5062" y="13456"/>
                </a:lnTo>
                <a:lnTo>
                  <a:pt x="5305" y="13602"/>
                </a:lnTo>
                <a:lnTo>
                  <a:pt x="4964" y="13846"/>
                </a:lnTo>
                <a:lnTo>
                  <a:pt x="4891" y="13773"/>
                </a:lnTo>
                <a:lnTo>
                  <a:pt x="4818" y="13700"/>
                </a:lnTo>
                <a:lnTo>
                  <a:pt x="4648" y="13627"/>
                </a:lnTo>
                <a:lnTo>
                  <a:pt x="4551" y="13554"/>
                </a:lnTo>
                <a:lnTo>
                  <a:pt x="4405" y="13529"/>
                </a:lnTo>
                <a:lnTo>
                  <a:pt x="4575" y="13335"/>
                </a:lnTo>
                <a:lnTo>
                  <a:pt x="4745" y="13140"/>
                </a:lnTo>
                <a:close/>
                <a:moveTo>
                  <a:pt x="8200" y="8833"/>
                </a:moveTo>
                <a:lnTo>
                  <a:pt x="8371" y="9076"/>
                </a:lnTo>
                <a:lnTo>
                  <a:pt x="8663" y="9514"/>
                </a:lnTo>
                <a:lnTo>
                  <a:pt x="8979" y="9928"/>
                </a:lnTo>
                <a:lnTo>
                  <a:pt x="9587" y="10780"/>
                </a:lnTo>
                <a:lnTo>
                  <a:pt x="10171" y="11583"/>
                </a:lnTo>
                <a:lnTo>
                  <a:pt x="10731" y="12410"/>
                </a:lnTo>
                <a:lnTo>
                  <a:pt x="11291" y="13213"/>
                </a:lnTo>
                <a:lnTo>
                  <a:pt x="11850" y="13992"/>
                </a:lnTo>
                <a:lnTo>
                  <a:pt x="11729" y="13943"/>
                </a:lnTo>
                <a:lnTo>
                  <a:pt x="11072" y="13554"/>
                </a:lnTo>
                <a:lnTo>
                  <a:pt x="10415" y="13189"/>
                </a:lnTo>
                <a:lnTo>
                  <a:pt x="9831" y="12921"/>
                </a:lnTo>
                <a:lnTo>
                  <a:pt x="9539" y="12799"/>
                </a:lnTo>
                <a:lnTo>
                  <a:pt x="9222" y="12678"/>
                </a:lnTo>
                <a:lnTo>
                  <a:pt x="8760" y="12507"/>
                </a:lnTo>
                <a:lnTo>
                  <a:pt x="8517" y="12410"/>
                </a:lnTo>
                <a:lnTo>
                  <a:pt x="8273" y="12337"/>
                </a:lnTo>
                <a:lnTo>
                  <a:pt x="8273" y="12288"/>
                </a:lnTo>
                <a:lnTo>
                  <a:pt x="8322" y="11996"/>
                </a:lnTo>
                <a:lnTo>
                  <a:pt x="8346" y="11680"/>
                </a:lnTo>
                <a:lnTo>
                  <a:pt x="8346" y="11388"/>
                </a:lnTo>
                <a:lnTo>
                  <a:pt x="8322" y="11072"/>
                </a:lnTo>
                <a:lnTo>
                  <a:pt x="8273" y="10463"/>
                </a:lnTo>
                <a:lnTo>
                  <a:pt x="8225" y="9855"/>
                </a:lnTo>
                <a:lnTo>
                  <a:pt x="8200" y="8833"/>
                </a:lnTo>
                <a:close/>
                <a:moveTo>
                  <a:pt x="7324" y="8346"/>
                </a:moveTo>
                <a:lnTo>
                  <a:pt x="6935" y="8906"/>
                </a:lnTo>
                <a:lnTo>
                  <a:pt x="6570" y="9441"/>
                </a:lnTo>
                <a:lnTo>
                  <a:pt x="5962" y="10439"/>
                </a:lnTo>
                <a:lnTo>
                  <a:pt x="5354" y="11437"/>
                </a:lnTo>
                <a:lnTo>
                  <a:pt x="4818" y="12386"/>
                </a:lnTo>
                <a:lnTo>
                  <a:pt x="4502" y="12848"/>
                </a:lnTo>
                <a:lnTo>
                  <a:pt x="4356" y="13067"/>
                </a:lnTo>
                <a:lnTo>
                  <a:pt x="4161" y="13286"/>
                </a:lnTo>
                <a:lnTo>
                  <a:pt x="3967" y="13529"/>
                </a:lnTo>
                <a:lnTo>
                  <a:pt x="3796" y="13773"/>
                </a:lnTo>
                <a:lnTo>
                  <a:pt x="3650" y="14040"/>
                </a:lnTo>
                <a:lnTo>
                  <a:pt x="3504" y="14308"/>
                </a:lnTo>
                <a:lnTo>
                  <a:pt x="3577" y="13578"/>
                </a:lnTo>
                <a:lnTo>
                  <a:pt x="3699" y="12897"/>
                </a:lnTo>
                <a:lnTo>
                  <a:pt x="3821" y="12215"/>
                </a:lnTo>
                <a:lnTo>
                  <a:pt x="3967" y="11558"/>
                </a:lnTo>
                <a:lnTo>
                  <a:pt x="4113" y="10926"/>
                </a:lnTo>
                <a:lnTo>
                  <a:pt x="4234" y="10269"/>
                </a:lnTo>
                <a:lnTo>
                  <a:pt x="4332" y="9612"/>
                </a:lnTo>
                <a:lnTo>
                  <a:pt x="4307" y="9539"/>
                </a:lnTo>
                <a:lnTo>
                  <a:pt x="4453" y="9587"/>
                </a:lnTo>
                <a:lnTo>
                  <a:pt x="4624" y="9563"/>
                </a:lnTo>
                <a:lnTo>
                  <a:pt x="4818" y="9514"/>
                </a:lnTo>
                <a:lnTo>
                  <a:pt x="5013" y="9441"/>
                </a:lnTo>
                <a:lnTo>
                  <a:pt x="5354" y="9271"/>
                </a:lnTo>
                <a:lnTo>
                  <a:pt x="5646" y="9149"/>
                </a:lnTo>
                <a:lnTo>
                  <a:pt x="6497" y="8760"/>
                </a:lnTo>
                <a:lnTo>
                  <a:pt x="7324" y="8346"/>
                </a:lnTo>
                <a:close/>
                <a:moveTo>
                  <a:pt x="4234" y="13700"/>
                </a:moveTo>
                <a:lnTo>
                  <a:pt x="4307" y="13773"/>
                </a:lnTo>
                <a:lnTo>
                  <a:pt x="4380" y="13821"/>
                </a:lnTo>
                <a:lnTo>
                  <a:pt x="4551" y="13943"/>
                </a:lnTo>
                <a:lnTo>
                  <a:pt x="4697" y="14016"/>
                </a:lnTo>
                <a:lnTo>
                  <a:pt x="4307" y="14259"/>
                </a:lnTo>
                <a:lnTo>
                  <a:pt x="4161" y="14332"/>
                </a:lnTo>
                <a:lnTo>
                  <a:pt x="3991" y="14405"/>
                </a:lnTo>
                <a:lnTo>
                  <a:pt x="3650" y="14502"/>
                </a:lnTo>
                <a:lnTo>
                  <a:pt x="3748" y="14429"/>
                </a:lnTo>
                <a:lnTo>
                  <a:pt x="3821" y="14332"/>
                </a:lnTo>
                <a:lnTo>
                  <a:pt x="3967" y="14113"/>
                </a:lnTo>
                <a:lnTo>
                  <a:pt x="4113" y="13894"/>
                </a:lnTo>
                <a:lnTo>
                  <a:pt x="4234" y="13700"/>
                </a:lnTo>
                <a:close/>
                <a:moveTo>
                  <a:pt x="7835" y="0"/>
                </a:moveTo>
                <a:lnTo>
                  <a:pt x="7762" y="25"/>
                </a:lnTo>
                <a:lnTo>
                  <a:pt x="7689" y="73"/>
                </a:lnTo>
                <a:lnTo>
                  <a:pt x="7641" y="73"/>
                </a:lnTo>
                <a:lnTo>
                  <a:pt x="7495" y="146"/>
                </a:lnTo>
                <a:lnTo>
                  <a:pt x="7373" y="244"/>
                </a:lnTo>
                <a:lnTo>
                  <a:pt x="7276" y="341"/>
                </a:lnTo>
                <a:lnTo>
                  <a:pt x="7178" y="463"/>
                </a:lnTo>
                <a:lnTo>
                  <a:pt x="6984" y="730"/>
                </a:lnTo>
                <a:lnTo>
                  <a:pt x="6838" y="1047"/>
                </a:lnTo>
                <a:lnTo>
                  <a:pt x="6716" y="1387"/>
                </a:lnTo>
                <a:lnTo>
                  <a:pt x="6619" y="1704"/>
                </a:lnTo>
                <a:lnTo>
                  <a:pt x="6449" y="2288"/>
                </a:lnTo>
                <a:lnTo>
                  <a:pt x="6230" y="2920"/>
                </a:lnTo>
                <a:lnTo>
                  <a:pt x="6108" y="3237"/>
                </a:lnTo>
                <a:lnTo>
                  <a:pt x="5962" y="3529"/>
                </a:lnTo>
                <a:lnTo>
                  <a:pt x="5767" y="3845"/>
                </a:lnTo>
                <a:lnTo>
                  <a:pt x="5548" y="4161"/>
                </a:lnTo>
                <a:lnTo>
                  <a:pt x="5378" y="4478"/>
                </a:lnTo>
                <a:lnTo>
                  <a:pt x="5281" y="4648"/>
                </a:lnTo>
                <a:lnTo>
                  <a:pt x="5208" y="4818"/>
                </a:lnTo>
                <a:lnTo>
                  <a:pt x="4891" y="4916"/>
                </a:lnTo>
                <a:lnTo>
                  <a:pt x="4575" y="4989"/>
                </a:lnTo>
                <a:lnTo>
                  <a:pt x="3918" y="5110"/>
                </a:lnTo>
                <a:lnTo>
                  <a:pt x="2580" y="5305"/>
                </a:lnTo>
                <a:lnTo>
                  <a:pt x="1801" y="5402"/>
                </a:lnTo>
                <a:lnTo>
                  <a:pt x="998" y="5500"/>
                </a:lnTo>
                <a:lnTo>
                  <a:pt x="755" y="5524"/>
                </a:lnTo>
                <a:lnTo>
                  <a:pt x="511" y="5524"/>
                </a:lnTo>
                <a:lnTo>
                  <a:pt x="244" y="5548"/>
                </a:lnTo>
                <a:lnTo>
                  <a:pt x="146" y="5597"/>
                </a:lnTo>
                <a:lnTo>
                  <a:pt x="49" y="5646"/>
                </a:lnTo>
                <a:lnTo>
                  <a:pt x="0" y="5719"/>
                </a:lnTo>
                <a:lnTo>
                  <a:pt x="0" y="5792"/>
                </a:lnTo>
                <a:lnTo>
                  <a:pt x="0" y="5865"/>
                </a:lnTo>
                <a:lnTo>
                  <a:pt x="0" y="5962"/>
                </a:lnTo>
                <a:lnTo>
                  <a:pt x="49" y="6035"/>
                </a:lnTo>
                <a:lnTo>
                  <a:pt x="146" y="6229"/>
                </a:lnTo>
                <a:lnTo>
                  <a:pt x="292" y="6375"/>
                </a:lnTo>
                <a:lnTo>
                  <a:pt x="438" y="6497"/>
                </a:lnTo>
                <a:lnTo>
                  <a:pt x="682" y="6716"/>
                </a:lnTo>
                <a:lnTo>
                  <a:pt x="925" y="6935"/>
                </a:lnTo>
                <a:lnTo>
                  <a:pt x="1460" y="7349"/>
                </a:lnTo>
                <a:lnTo>
                  <a:pt x="1971" y="7811"/>
                </a:lnTo>
                <a:lnTo>
                  <a:pt x="2507" y="8273"/>
                </a:lnTo>
                <a:lnTo>
                  <a:pt x="2847" y="8565"/>
                </a:lnTo>
                <a:lnTo>
                  <a:pt x="3188" y="8882"/>
                </a:lnTo>
                <a:lnTo>
                  <a:pt x="3504" y="9222"/>
                </a:lnTo>
                <a:lnTo>
                  <a:pt x="3650" y="9417"/>
                </a:lnTo>
                <a:lnTo>
                  <a:pt x="3772" y="9612"/>
                </a:lnTo>
                <a:lnTo>
                  <a:pt x="3821" y="9685"/>
                </a:lnTo>
                <a:lnTo>
                  <a:pt x="3918" y="9709"/>
                </a:lnTo>
                <a:lnTo>
                  <a:pt x="3748" y="10342"/>
                </a:lnTo>
                <a:lnTo>
                  <a:pt x="3602" y="10974"/>
                </a:lnTo>
                <a:lnTo>
                  <a:pt x="3334" y="12264"/>
                </a:lnTo>
                <a:lnTo>
                  <a:pt x="3212" y="12872"/>
                </a:lnTo>
                <a:lnTo>
                  <a:pt x="3091" y="13529"/>
                </a:lnTo>
                <a:lnTo>
                  <a:pt x="3042" y="13870"/>
                </a:lnTo>
                <a:lnTo>
                  <a:pt x="2993" y="14186"/>
                </a:lnTo>
                <a:lnTo>
                  <a:pt x="2993" y="14502"/>
                </a:lnTo>
                <a:lnTo>
                  <a:pt x="3018" y="14819"/>
                </a:lnTo>
                <a:lnTo>
                  <a:pt x="3042" y="14916"/>
                </a:lnTo>
                <a:lnTo>
                  <a:pt x="3091" y="14965"/>
                </a:lnTo>
                <a:lnTo>
                  <a:pt x="3188" y="15013"/>
                </a:lnTo>
                <a:lnTo>
                  <a:pt x="3261" y="15013"/>
                </a:lnTo>
                <a:lnTo>
                  <a:pt x="3383" y="15038"/>
                </a:lnTo>
                <a:lnTo>
                  <a:pt x="3529" y="15062"/>
                </a:lnTo>
                <a:lnTo>
                  <a:pt x="3675" y="15038"/>
                </a:lnTo>
                <a:lnTo>
                  <a:pt x="3796" y="15013"/>
                </a:lnTo>
                <a:lnTo>
                  <a:pt x="4088" y="14940"/>
                </a:lnTo>
                <a:lnTo>
                  <a:pt x="4405" y="14794"/>
                </a:lnTo>
                <a:lnTo>
                  <a:pt x="4672" y="14624"/>
                </a:lnTo>
                <a:lnTo>
                  <a:pt x="4964" y="14454"/>
                </a:lnTo>
                <a:lnTo>
                  <a:pt x="5402" y="14138"/>
                </a:lnTo>
                <a:lnTo>
                  <a:pt x="5719" y="13943"/>
                </a:lnTo>
                <a:lnTo>
                  <a:pt x="6035" y="13748"/>
                </a:lnTo>
                <a:lnTo>
                  <a:pt x="6716" y="13383"/>
                </a:lnTo>
                <a:lnTo>
                  <a:pt x="7373" y="13018"/>
                </a:lnTo>
                <a:lnTo>
                  <a:pt x="7689" y="12824"/>
                </a:lnTo>
                <a:lnTo>
                  <a:pt x="8006" y="12629"/>
                </a:lnTo>
                <a:lnTo>
                  <a:pt x="8127" y="12726"/>
                </a:lnTo>
                <a:lnTo>
                  <a:pt x="8273" y="12799"/>
                </a:lnTo>
                <a:lnTo>
                  <a:pt x="8590" y="12945"/>
                </a:lnTo>
                <a:lnTo>
                  <a:pt x="9320" y="13213"/>
                </a:lnTo>
                <a:lnTo>
                  <a:pt x="9685" y="13383"/>
                </a:lnTo>
                <a:lnTo>
                  <a:pt x="10050" y="13554"/>
                </a:lnTo>
                <a:lnTo>
                  <a:pt x="10707" y="13894"/>
                </a:lnTo>
                <a:lnTo>
                  <a:pt x="11364" y="14283"/>
                </a:lnTo>
                <a:lnTo>
                  <a:pt x="11607" y="14454"/>
                </a:lnTo>
                <a:lnTo>
                  <a:pt x="11875" y="14624"/>
                </a:lnTo>
                <a:lnTo>
                  <a:pt x="12021" y="14697"/>
                </a:lnTo>
                <a:lnTo>
                  <a:pt x="12167" y="14770"/>
                </a:lnTo>
                <a:lnTo>
                  <a:pt x="12313" y="14794"/>
                </a:lnTo>
                <a:lnTo>
                  <a:pt x="12459" y="14770"/>
                </a:lnTo>
                <a:lnTo>
                  <a:pt x="12507" y="14770"/>
                </a:lnTo>
                <a:lnTo>
                  <a:pt x="12532" y="14721"/>
                </a:lnTo>
                <a:lnTo>
                  <a:pt x="12629" y="14697"/>
                </a:lnTo>
                <a:lnTo>
                  <a:pt x="12702" y="14648"/>
                </a:lnTo>
                <a:lnTo>
                  <a:pt x="12751" y="14575"/>
                </a:lnTo>
                <a:lnTo>
                  <a:pt x="12775" y="14478"/>
                </a:lnTo>
                <a:lnTo>
                  <a:pt x="12751" y="14065"/>
                </a:lnTo>
                <a:lnTo>
                  <a:pt x="12702" y="13651"/>
                </a:lnTo>
                <a:lnTo>
                  <a:pt x="12629" y="13262"/>
                </a:lnTo>
                <a:lnTo>
                  <a:pt x="12556" y="12848"/>
                </a:lnTo>
                <a:lnTo>
                  <a:pt x="12337" y="12045"/>
                </a:lnTo>
                <a:lnTo>
                  <a:pt x="12118" y="11242"/>
                </a:lnTo>
                <a:lnTo>
                  <a:pt x="11899" y="10463"/>
                </a:lnTo>
                <a:lnTo>
                  <a:pt x="11875" y="10390"/>
                </a:lnTo>
                <a:lnTo>
                  <a:pt x="11680" y="9685"/>
                </a:lnTo>
                <a:lnTo>
                  <a:pt x="11680" y="9636"/>
                </a:lnTo>
                <a:lnTo>
                  <a:pt x="11656" y="9563"/>
                </a:lnTo>
                <a:lnTo>
                  <a:pt x="11631" y="9514"/>
                </a:lnTo>
                <a:lnTo>
                  <a:pt x="11680" y="9490"/>
                </a:lnTo>
                <a:lnTo>
                  <a:pt x="11729" y="9466"/>
                </a:lnTo>
                <a:lnTo>
                  <a:pt x="11802" y="9393"/>
                </a:lnTo>
                <a:lnTo>
                  <a:pt x="11850" y="9344"/>
                </a:lnTo>
                <a:lnTo>
                  <a:pt x="12094" y="9101"/>
                </a:lnTo>
                <a:lnTo>
                  <a:pt x="12361" y="8882"/>
                </a:lnTo>
                <a:lnTo>
                  <a:pt x="12897" y="8419"/>
                </a:lnTo>
                <a:lnTo>
                  <a:pt x="13432" y="8006"/>
                </a:lnTo>
                <a:lnTo>
                  <a:pt x="13967" y="7568"/>
                </a:lnTo>
                <a:lnTo>
                  <a:pt x="14211" y="7324"/>
                </a:lnTo>
                <a:lnTo>
                  <a:pt x="14454" y="7105"/>
                </a:lnTo>
                <a:lnTo>
                  <a:pt x="14697" y="6838"/>
                </a:lnTo>
                <a:lnTo>
                  <a:pt x="14892" y="6570"/>
                </a:lnTo>
                <a:lnTo>
                  <a:pt x="15232" y="6205"/>
                </a:lnTo>
                <a:lnTo>
                  <a:pt x="15403" y="5986"/>
                </a:lnTo>
                <a:lnTo>
                  <a:pt x="15451" y="5889"/>
                </a:lnTo>
                <a:lnTo>
                  <a:pt x="15500" y="5767"/>
                </a:lnTo>
                <a:lnTo>
                  <a:pt x="15500" y="5743"/>
                </a:lnTo>
                <a:lnTo>
                  <a:pt x="15476" y="5646"/>
                </a:lnTo>
                <a:lnTo>
                  <a:pt x="15427" y="5573"/>
                </a:lnTo>
                <a:lnTo>
                  <a:pt x="15354" y="5475"/>
                </a:lnTo>
                <a:lnTo>
                  <a:pt x="15257" y="5427"/>
                </a:lnTo>
                <a:lnTo>
                  <a:pt x="15135" y="5378"/>
                </a:lnTo>
                <a:lnTo>
                  <a:pt x="15013" y="5354"/>
                </a:lnTo>
                <a:lnTo>
                  <a:pt x="14770" y="5329"/>
                </a:lnTo>
                <a:lnTo>
                  <a:pt x="14527" y="5305"/>
                </a:lnTo>
                <a:lnTo>
                  <a:pt x="13797" y="5256"/>
                </a:lnTo>
                <a:lnTo>
                  <a:pt x="13091" y="5208"/>
                </a:lnTo>
                <a:lnTo>
                  <a:pt x="12410" y="5208"/>
                </a:lnTo>
                <a:lnTo>
                  <a:pt x="11753" y="5159"/>
                </a:lnTo>
                <a:lnTo>
                  <a:pt x="11485" y="5135"/>
                </a:lnTo>
                <a:lnTo>
                  <a:pt x="11218" y="5086"/>
                </a:lnTo>
                <a:lnTo>
                  <a:pt x="10950" y="5013"/>
                </a:lnTo>
                <a:lnTo>
                  <a:pt x="10682" y="4989"/>
                </a:lnTo>
                <a:lnTo>
                  <a:pt x="10658" y="4940"/>
                </a:lnTo>
                <a:lnTo>
                  <a:pt x="10634" y="4867"/>
                </a:lnTo>
                <a:lnTo>
                  <a:pt x="10415" y="4599"/>
                </a:lnTo>
                <a:lnTo>
                  <a:pt x="10220" y="4332"/>
                </a:lnTo>
                <a:lnTo>
                  <a:pt x="10025" y="4040"/>
                </a:lnTo>
                <a:lnTo>
                  <a:pt x="9855" y="3748"/>
                </a:lnTo>
                <a:lnTo>
                  <a:pt x="9514" y="3164"/>
                </a:lnTo>
                <a:lnTo>
                  <a:pt x="9222" y="2531"/>
                </a:lnTo>
                <a:lnTo>
                  <a:pt x="8638" y="1290"/>
                </a:lnTo>
                <a:lnTo>
                  <a:pt x="8322" y="682"/>
                </a:lnTo>
                <a:lnTo>
                  <a:pt x="7981" y="73"/>
                </a:lnTo>
                <a:lnTo>
                  <a:pt x="7908" y="25"/>
                </a:lnTo>
                <a:lnTo>
                  <a:pt x="7835" y="0"/>
                </a:lnTo>
                <a:close/>
              </a:path>
            </a:pathLst>
          </a:custGeom>
          <a:solidFill>
            <a:srgbClr val="FFF2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6D9EEB"/>
              </a:solidFill>
            </a:endParaRPr>
          </a:p>
        </p:txBody>
      </p:sp>
      <p:sp>
        <p:nvSpPr>
          <p:cNvPr id="524" name="Google Shape;524;p19"/>
          <p:cNvSpPr txBox="1"/>
          <p:nvPr>
            <p:ph idx="12" type="sldNum"/>
          </p:nvPr>
        </p:nvSpPr>
        <p:spPr>
          <a:xfrm>
            <a:off x="8529670" y="32126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28" name="Shape 5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9" name="Google Shape;529;p20"/>
          <p:cNvSpPr txBox="1"/>
          <p:nvPr>
            <p:ph idx="1" type="body"/>
          </p:nvPr>
        </p:nvSpPr>
        <p:spPr>
          <a:xfrm>
            <a:off x="523575" y="971550"/>
            <a:ext cx="32151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b="1" lang="en"/>
              <a:t>Sistema de localización </a:t>
            </a:r>
            <a:endParaRPr b="1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Con el collar Finderz lograremos </a:t>
            </a:r>
            <a:r>
              <a:rPr lang="en"/>
              <a:t>rastrear</a:t>
            </a:r>
            <a:r>
              <a:rPr lang="en"/>
              <a:t> el recorrido o ubicarlo en tiempo real.</a:t>
            </a:r>
            <a:endParaRPr/>
          </a:p>
        </p:txBody>
      </p:sp>
      <p:sp>
        <p:nvSpPr>
          <p:cNvPr id="530" name="Google Shape;530;p20"/>
          <p:cNvSpPr txBox="1"/>
          <p:nvPr>
            <p:ph type="title"/>
          </p:nvPr>
        </p:nvSpPr>
        <p:spPr>
          <a:xfrm>
            <a:off x="388375" y="0"/>
            <a:ext cx="6923400" cy="852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¿Como?</a:t>
            </a:r>
            <a:endParaRPr/>
          </a:p>
        </p:txBody>
      </p:sp>
      <p:sp>
        <p:nvSpPr>
          <p:cNvPr id="531" name="Google Shape;531;p20"/>
          <p:cNvSpPr txBox="1"/>
          <p:nvPr>
            <p:ph idx="2" type="body"/>
          </p:nvPr>
        </p:nvSpPr>
        <p:spPr>
          <a:xfrm>
            <a:off x="3932358" y="971550"/>
            <a:ext cx="32151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b="1" lang="en"/>
              <a:t>Activa la alerta</a:t>
            </a:r>
            <a:endParaRPr b="1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Dentro de un radio determinado aquellas personas que tengan activada la </a:t>
            </a:r>
            <a:r>
              <a:rPr lang="en"/>
              <a:t>recepción</a:t>
            </a:r>
            <a:r>
              <a:rPr lang="en"/>
              <a:t> de alertas </a:t>
            </a:r>
            <a:r>
              <a:rPr lang="en"/>
              <a:t>recibirán</a:t>
            </a:r>
            <a:r>
              <a:rPr lang="en"/>
              <a:t> un aviso inmediato para ayudar o identificar al lomito perdido.</a:t>
            </a:r>
            <a:endParaRPr/>
          </a:p>
        </p:txBody>
      </p:sp>
      <p:sp>
        <p:nvSpPr>
          <p:cNvPr id="532" name="Google Shape;532;p20"/>
          <p:cNvSpPr txBox="1"/>
          <p:nvPr>
            <p:ph idx="12" type="sldNum"/>
          </p:nvPr>
        </p:nvSpPr>
        <p:spPr>
          <a:xfrm>
            <a:off x="8529670" y="32126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6" name="Shape 5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7" name="Google Shape;537;p21"/>
          <p:cNvSpPr txBox="1"/>
          <p:nvPr>
            <p:ph type="title"/>
          </p:nvPr>
        </p:nvSpPr>
        <p:spPr>
          <a:xfrm>
            <a:off x="388375" y="0"/>
            <a:ext cx="6923400" cy="852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¿Por </a:t>
            </a:r>
            <a:r>
              <a:rPr lang="en"/>
              <a:t>qué</a:t>
            </a:r>
            <a:r>
              <a:rPr lang="en"/>
              <a:t> </a:t>
            </a:r>
            <a:r>
              <a:rPr lang="en"/>
              <a:t>suscribirse</a:t>
            </a:r>
            <a:r>
              <a:rPr lang="en"/>
              <a:t> a Find My Paw?</a:t>
            </a:r>
            <a:endParaRPr/>
          </a:p>
        </p:txBody>
      </p:sp>
      <p:sp>
        <p:nvSpPr>
          <p:cNvPr id="538" name="Google Shape;538;p21"/>
          <p:cNvSpPr txBox="1"/>
          <p:nvPr>
            <p:ph idx="1" type="body"/>
          </p:nvPr>
        </p:nvSpPr>
        <p:spPr>
          <a:xfrm>
            <a:off x="535675" y="971550"/>
            <a:ext cx="21330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b="1" lang="en"/>
              <a:t>Seguridad</a:t>
            </a:r>
            <a:endParaRPr b="1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Tu mascota se </a:t>
            </a:r>
            <a:r>
              <a:rPr lang="en"/>
              <a:t>encontrará</a:t>
            </a:r>
            <a:r>
              <a:rPr lang="en"/>
              <a:t> </a:t>
            </a:r>
            <a:r>
              <a:rPr lang="en"/>
              <a:t>más</a:t>
            </a:r>
            <a:r>
              <a:rPr lang="en"/>
              <a:t> segura al poder localizarla en todo momento, ¿A tu mascota le gusta ir de paseo?, descubre donde pasa la mayor parte del tiempo y su recorrido.</a:t>
            </a:r>
            <a:endParaRPr/>
          </a:p>
        </p:txBody>
      </p:sp>
      <p:sp>
        <p:nvSpPr>
          <p:cNvPr id="539" name="Google Shape;539;p21"/>
          <p:cNvSpPr txBox="1"/>
          <p:nvPr>
            <p:ph idx="2" type="body"/>
          </p:nvPr>
        </p:nvSpPr>
        <p:spPr>
          <a:xfrm>
            <a:off x="2778055" y="971550"/>
            <a:ext cx="21330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b="1" lang="en"/>
              <a:t>Alertas</a:t>
            </a:r>
            <a:endParaRPr b="1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Puedes ser parte del rescate de una mascota al mantener las alertas encendidas. Si ayudas a una mascota extraviada a encontrar su hogar, te </a:t>
            </a:r>
            <a:r>
              <a:rPr lang="en"/>
              <a:t>será</a:t>
            </a:r>
            <a:r>
              <a:rPr lang="en"/>
              <a:t> concedido un regalo o descuento en el producto de tu </a:t>
            </a:r>
            <a:r>
              <a:rPr lang="en"/>
              <a:t>elección</a:t>
            </a:r>
            <a:r>
              <a:rPr lang="en"/>
              <a:t>.</a:t>
            </a:r>
            <a:endParaRPr/>
          </a:p>
        </p:txBody>
      </p:sp>
      <p:sp>
        <p:nvSpPr>
          <p:cNvPr id="540" name="Google Shape;540;p21"/>
          <p:cNvSpPr txBox="1"/>
          <p:nvPr>
            <p:ph idx="3" type="body"/>
          </p:nvPr>
        </p:nvSpPr>
        <p:spPr>
          <a:xfrm>
            <a:off x="5020436" y="971550"/>
            <a:ext cx="21330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b="1" lang="en"/>
              <a:t>Regalo</a:t>
            </a:r>
            <a:endParaRPr b="1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Recibe un collar localizador de Find My Paw totalmente gratis al </a:t>
            </a:r>
            <a:r>
              <a:rPr lang="en"/>
              <a:t>suscribete</a:t>
            </a:r>
            <a:r>
              <a:rPr lang="en"/>
              <a:t>, </a:t>
            </a:r>
            <a:r>
              <a:rPr lang="en"/>
              <a:t>además</a:t>
            </a:r>
            <a:r>
              <a:rPr lang="en"/>
              <a:t> </a:t>
            </a:r>
            <a:r>
              <a:rPr lang="en"/>
              <a:t>contarás</a:t>
            </a:r>
            <a:r>
              <a:rPr lang="en"/>
              <a:t> con ofertas exclusivas a subscriptores.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1" name="Google Shape;541;p21"/>
          <p:cNvSpPr txBox="1"/>
          <p:nvPr>
            <p:ph idx="12" type="sldNum"/>
          </p:nvPr>
        </p:nvSpPr>
        <p:spPr>
          <a:xfrm>
            <a:off x="8529670" y="32126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45" name="Shape 5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6" name="Google Shape;546;p22"/>
          <p:cNvSpPr txBox="1"/>
          <p:nvPr>
            <p:ph type="title"/>
          </p:nvPr>
        </p:nvSpPr>
        <p:spPr>
          <a:xfrm>
            <a:off x="388375" y="0"/>
            <a:ext cx="6923400" cy="852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Concepto</a:t>
            </a:r>
            <a:endParaRPr/>
          </a:p>
        </p:txBody>
      </p:sp>
      <p:sp>
        <p:nvSpPr>
          <p:cNvPr id="547" name="Google Shape;547;p22"/>
          <p:cNvSpPr/>
          <p:nvPr/>
        </p:nvSpPr>
        <p:spPr>
          <a:xfrm>
            <a:off x="925560" y="1800464"/>
            <a:ext cx="2133000" cy="2133000"/>
          </a:xfrm>
          <a:prstGeom prst="ellipse">
            <a:avLst/>
          </a:prstGeom>
          <a:noFill/>
          <a:ln cap="flat" cmpd="sng" w="114300">
            <a:solidFill>
              <a:srgbClr val="B1CDF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3E4A63"/>
                </a:solidFill>
                <a:latin typeface="Didact Gothic"/>
                <a:ea typeface="Didact Gothic"/>
                <a:cs typeface="Didact Gothic"/>
                <a:sym typeface="Didact Gothic"/>
              </a:rPr>
              <a:t>Alertas</a:t>
            </a:r>
            <a:endParaRPr>
              <a:solidFill>
                <a:srgbClr val="3E4A63"/>
              </a:solidFill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sp>
        <p:nvSpPr>
          <p:cNvPr id="548" name="Google Shape;548;p22"/>
          <p:cNvSpPr/>
          <p:nvPr/>
        </p:nvSpPr>
        <p:spPr>
          <a:xfrm>
            <a:off x="4569810" y="1800464"/>
            <a:ext cx="2133000" cy="2133000"/>
          </a:xfrm>
          <a:prstGeom prst="ellipse">
            <a:avLst/>
          </a:prstGeom>
          <a:noFill/>
          <a:ln cap="flat" cmpd="sng" w="114300">
            <a:solidFill>
              <a:srgbClr val="B1CDF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3E4A63"/>
                </a:solidFill>
                <a:latin typeface="Didact Gothic"/>
                <a:ea typeface="Didact Gothic"/>
                <a:cs typeface="Didact Gothic"/>
                <a:sym typeface="Didact Gothic"/>
              </a:rPr>
              <a:t>Tienda</a:t>
            </a:r>
            <a:endParaRPr>
              <a:solidFill>
                <a:srgbClr val="3E4A63"/>
              </a:solidFill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sp>
        <p:nvSpPr>
          <p:cNvPr id="549" name="Google Shape;549;p22"/>
          <p:cNvSpPr/>
          <p:nvPr/>
        </p:nvSpPr>
        <p:spPr>
          <a:xfrm>
            <a:off x="2747685" y="1800464"/>
            <a:ext cx="2133000" cy="2133000"/>
          </a:xfrm>
          <a:prstGeom prst="ellipse">
            <a:avLst/>
          </a:prstGeom>
          <a:solidFill>
            <a:srgbClr val="0D0138">
              <a:alpha val="16540"/>
            </a:srgbClr>
          </a:solidFill>
          <a:ln cap="flat" cmpd="sng" w="114300">
            <a:solidFill>
              <a:srgbClr val="3E4A6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3E4A63"/>
                </a:solidFill>
                <a:latin typeface="Didact Gothic"/>
                <a:ea typeface="Didact Gothic"/>
                <a:cs typeface="Didact Gothic"/>
                <a:sym typeface="Didact Gothic"/>
              </a:rPr>
              <a:t>Localización</a:t>
            </a:r>
            <a:endParaRPr>
              <a:solidFill>
                <a:srgbClr val="3E4A63"/>
              </a:solidFill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sp>
        <p:nvSpPr>
          <p:cNvPr id="550" name="Google Shape;550;p22"/>
          <p:cNvSpPr txBox="1"/>
          <p:nvPr>
            <p:ph idx="12" type="sldNum"/>
          </p:nvPr>
        </p:nvSpPr>
        <p:spPr>
          <a:xfrm>
            <a:off x="8529670" y="32126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Crab template">
  <a:themeElements>
    <a:clrScheme name="Custom 347">
      <a:dk1>
        <a:srgbClr val="3E4A63"/>
      </a:dk1>
      <a:lt1>
        <a:srgbClr val="FFFFFF"/>
      </a:lt1>
      <a:dk2>
        <a:srgbClr val="ACBCD3"/>
      </a:dk2>
      <a:lt2>
        <a:srgbClr val="EEEEEE"/>
      </a:lt2>
      <a:accent1>
        <a:srgbClr val="F4D7B7"/>
      </a:accent1>
      <a:accent2>
        <a:srgbClr val="E6C393"/>
      </a:accent2>
      <a:accent3>
        <a:srgbClr val="B1CDF4"/>
      </a:accent3>
      <a:accent4>
        <a:srgbClr val="6D9EEB"/>
      </a:accent4>
      <a:accent5>
        <a:srgbClr val="F8BAB6"/>
      </a:accent5>
      <a:accent6>
        <a:srgbClr val="B6D7A8"/>
      </a:accent6>
      <a:hlink>
        <a:srgbClr val="3E4A63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